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413" y="492886"/>
            <a:ext cx="1835150" cy="540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Report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Start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date: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2017-06-01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Arial MT"/>
                <a:cs typeface="Arial MT"/>
              </a:rPr>
              <a:t>End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date: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2022-07-01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Annual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return: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121.81%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0300"/>
              </a:lnSpc>
            </a:pPr>
            <a:r>
              <a:rPr dirty="0" sz="1100">
                <a:latin typeface="Arial MT"/>
                <a:cs typeface="Arial MT"/>
              </a:rPr>
              <a:t>Cumulative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return: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5619.58%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Annual volatility: 50.32 %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Winning day ratio: 56.41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Sharpe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ratio: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1.83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Arial MT"/>
                <a:cs typeface="Arial MT"/>
              </a:rPr>
              <a:t>Calmar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ratio: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2.76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Arial MT"/>
                <a:cs typeface="Arial MT"/>
              </a:rPr>
              <a:t>Information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ratio: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0.01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Arial MT"/>
                <a:cs typeface="Arial MT"/>
              </a:rPr>
              <a:t>Stability: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0.97</a:t>
            </a:r>
            <a:endParaRPr sz="1100">
              <a:latin typeface="Arial MT"/>
              <a:cs typeface="Arial MT"/>
            </a:endParaRPr>
          </a:p>
          <a:p>
            <a:pPr marL="12700" marR="238125">
              <a:lnSpc>
                <a:spcPct val="150300"/>
              </a:lnSpc>
            </a:pPr>
            <a:r>
              <a:rPr dirty="0" sz="1100">
                <a:latin typeface="Arial MT"/>
                <a:cs typeface="Arial MT"/>
              </a:rPr>
              <a:t>Max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drawdown: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-44.12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%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Sortino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ratio: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2.97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latin typeface="Arial MT"/>
                <a:cs typeface="Arial MT"/>
              </a:rPr>
              <a:t>Skew: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0.61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Arial MT"/>
                <a:cs typeface="Arial MT"/>
              </a:rPr>
              <a:t>Kurtosis: 6.45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Arial MT"/>
                <a:cs typeface="Arial MT"/>
              </a:rPr>
              <a:t>Tail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ratio: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1.18</a:t>
            </a:r>
            <a:endParaRPr sz="1100">
              <a:latin typeface="Arial MT"/>
              <a:cs typeface="Arial MT"/>
            </a:endParaRPr>
          </a:p>
          <a:p>
            <a:pPr marL="12700" marR="175895">
              <a:lnSpc>
                <a:spcPct val="150300"/>
              </a:lnSpc>
            </a:pPr>
            <a:r>
              <a:rPr dirty="0" sz="1100">
                <a:latin typeface="Arial MT"/>
                <a:cs typeface="Arial MT"/>
              </a:rPr>
              <a:t>Common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sense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ratio: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1.63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Daily value at risk: -5.0 %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Alpha: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1.15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Arial MT"/>
                <a:cs typeface="Arial MT"/>
              </a:rPr>
              <a:t>Beta: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1.23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580" y="6205042"/>
            <a:ext cx="7114367" cy="23349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045" y="400044"/>
            <a:ext cx="7010010" cy="3419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045" y="4245414"/>
            <a:ext cx="7020010" cy="3449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173" y="464044"/>
            <a:ext cx="6516587" cy="26559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045" y="3524119"/>
            <a:ext cx="7010010" cy="27359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045" y="6656065"/>
            <a:ext cx="7020010" cy="2735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544" y="386711"/>
            <a:ext cx="6668966" cy="26666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544" y="3518785"/>
            <a:ext cx="6668966" cy="2666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044" y="6650732"/>
            <a:ext cx="6659466" cy="2666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2022-07-26T06:48:19Z</dcterms:created>
  <dcterms:modified xsi:type="dcterms:W3CDTF">2022-07-26T06:48:19Z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2022-07-26T00:00:00Z</vt:filetime>
  </property>
  <property fmtid="{D5CDD505-2E9C-101B-9397-08002B2CF9AE}" pid="3" name="LastSaved">
    <vt:filetime>2022-07-26T00:00:00Z</vt:filetime>
  </property>
</Properties>
</file>