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45C9D-2E33-4CDE-BEAB-4F2CCAFB9BFF}" type="datetimeFigureOut">
              <a:rPr lang="en-SG" smtClean="0"/>
              <a:t>17/1/23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E34C2-2CD2-431F-A7B1-33D9DC92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5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B0464-F52C-4F62-B2A8-C42021021B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5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070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92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572645" cy="540000"/>
          </a:xfrm>
        </p:spPr>
        <p:txBody>
          <a:bodyPr>
            <a:normAutofit fontScale="90000"/>
          </a:bodyPr>
          <a:lstStyle/>
          <a:p>
            <a:r>
              <a:rPr lang="en-ZA" dirty="0"/>
              <a:t>My Action Plan Roadmap </a:t>
            </a:r>
            <a:r>
              <a:rPr lang="en-SG" sz="1600" dirty="0"/>
              <a:t>(upload on Tutorial Site – Individual Assignments Submission – Seminar 1 In-Class       										               Assignment Submission Link)</a:t>
            </a:r>
            <a:endParaRPr lang="en-ZA" sz="1600" dirty="0"/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 Month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540814" y="975805"/>
            <a:ext cx="1795124" cy="1022247"/>
            <a:chOff x="540814" y="975805"/>
            <a:chExt cx="1795124" cy="102224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40814" y="975805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Where do I start?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Self analyse and identify goals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Jan 2023</a:t>
              </a: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 Months / Years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010785" y="4422450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128112" y="4930774"/>
            <a:ext cx="1767840" cy="727511"/>
            <a:chOff x="2128112" y="4930774"/>
            <a:chExt cx="1767840" cy="72751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128112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88C6511-455C-41DF-BE32-DD7A2D8933A9}"/>
                </a:ext>
              </a:extLst>
            </p:cNvPr>
            <p:cNvSpPr txBox="1"/>
            <p:nvPr/>
          </p:nvSpPr>
          <p:spPr>
            <a:xfrm>
              <a:off x="2128113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Feb 2023</a:t>
              </a: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4" name="Milestone Graphic" title="Milestone Graphic">
            <a:extLst>
              <a:ext uri="{FF2B5EF4-FFF2-40B4-BE49-F238E27FC236}">
                <a16:creationId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3764706" y="2101552"/>
            <a:ext cx="464817" cy="464817"/>
            <a:chOff x="3764706" y="2101552"/>
            <a:chExt cx="464817" cy="464817"/>
          </a:xfrm>
        </p:grpSpPr>
        <p:sp>
          <p:nvSpPr>
            <p:cNvPr id="231" name="Oval 230" title="Circle Background">
              <a:extLst>
                <a:ext uri="{FF2B5EF4-FFF2-40B4-BE49-F238E27FC236}">
                  <a16:creationId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pic>
          <p:nvPicPr>
            <p:cNvPr id="233" name="Graphic 232" title="Milestone Icon">
              <a:extLst>
                <a:ext uri="{FF2B5EF4-FFF2-40B4-BE49-F238E27FC236}">
                  <a16:creationId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2817755" y="939443"/>
            <a:ext cx="2437458" cy="1058609"/>
            <a:chOff x="2817755" y="939443"/>
            <a:chExt cx="2437458" cy="1058609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2817755" y="939443"/>
              <a:ext cx="243745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Summer Internship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May 2023</a:t>
              </a: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>
            <a:off x="6135502" y="2655899"/>
            <a:ext cx="1483022" cy="779943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98" name="Text Milestone 4" title="Item Text">
            <a:extLst>
              <a:ext uri="{FF2B5EF4-FFF2-40B4-BE49-F238E27FC236}">
                <a16:creationId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4426429" y="4608304"/>
            <a:ext cx="1767840" cy="727511"/>
            <a:chOff x="4269698" y="4941863"/>
            <a:chExt cx="1767840" cy="72751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4269698" y="4941863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ZA" dirty="0">
                  <a:solidFill>
                    <a:prstClr val="black"/>
                  </a:solidFill>
                  <a:latin typeface="Trebuchet MS" panose="020B0603020202020204"/>
                </a:rPr>
                <a:t>Y3 Exchange</a:t>
              </a:r>
              <a:endPara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4269698" y="5250319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4269699" y="5433637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Aug 2023</a:t>
              </a: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 flipV="1">
            <a:off x="4209490" y="3428995"/>
            <a:ext cx="2164893" cy="73370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4591486" y="4252887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 Months</a:t>
            </a: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6859016" y="2105347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5499835" y="941143"/>
            <a:ext cx="2429708" cy="1056909"/>
            <a:chOff x="5031757" y="941143"/>
            <a:chExt cx="2429708" cy="1056909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031757" y="941143"/>
              <a:ext cx="24297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Big Tech</a:t>
              </a:r>
              <a:r>
                <a:rPr lang="en-ZA" dirty="0">
                  <a:solidFill>
                    <a:prstClr val="black"/>
                  </a:solidFill>
                  <a:latin typeface="Trebuchet MS" panose="020B0603020202020204"/>
                </a:rPr>
                <a:t> Professional Internship</a:t>
              </a:r>
              <a:endPara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5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362966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Jan 2024</a:t>
              </a: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5" name="Short Milestone" title="Short Milestone">
            <a:extLst>
              <a:ext uri="{FF2B5EF4-FFF2-40B4-BE49-F238E27FC236}">
                <a16:creationId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7634775" y="3713610"/>
            <a:ext cx="464817" cy="464817"/>
            <a:chOff x="7634775" y="3713610"/>
            <a:chExt cx="464817" cy="464817"/>
          </a:xfrm>
        </p:grpSpPr>
        <p:sp>
          <p:nvSpPr>
            <p:cNvPr id="218" name="Oval 217" title="Circle Background">
              <a:extLst>
                <a:ext uri="{FF2B5EF4-FFF2-40B4-BE49-F238E27FC236}">
                  <a16:creationId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01</a:t>
              </a:r>
            </a:p>
          </p:txBody>
        </p:sp>
      </p:grpSp>
      <p:grpSp>
        <p:nvGrpSpPr>
          <p:cNvPr id="2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8067631" y="1344708"/>
            <a:ext cx="893302" cy="2084288"/>
            <a:chOff x="8067631" y="1344708"/>
            <a:chExt cx="893302" cy="2084288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20YY</a:t>
              </a:r>
            </a:p>
          </p:txBody>
        </p:sp>
      </p:grp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6" name="Short Milestone" title="Short Milestone">
            <a:extLst>
              <a:ext uri="{FF2B5EF4-FFF2-40B4-BE49-F238E27FC236}">
                <a16:creationId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8281874" y="2663225"/>
            <a:ext cx="464817" cy="464817"/>
            <a:chOff x="8281874" y="2663225"/>
            <a:chExt cx="464817" cy="464817"/>
          </a:xfrm>
        </p:grpSpPr>
        <p:sp>
          <p:nvSpPr>
            <p:cNvPr id="221" name="Oval 220" title="Circle Background">
              <a:extLst>
                <a:ext uri="{FF2B5EF4-FFF2-40B4-BE49-F238E27FC236}">
                  <a16:creationId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02</a:t>
              </a:r>
            </a:p>
          </p:txBody>
        </p:sp>
      </p:grp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7" name="Short Milestone" title="Short Milestone">
            <a:extLst>
              <a:ext uri="{FF2B5EF4-FFF2-40B4-BE49-F238E27FC236}">
                <a16:creationId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8929554" y="3713610"/>
            <a:ext cx="464817" cy="464817"/>
            <a:chOff x="8929554" y="3713610"/>
            <a:chExt cx="464817" cy="464817"/>
          </a:xfrm>
        </p:grpSpPr>
        <p:sp>
          <p:nvSpPr>
            <p:cNvPr id="223" name="Oval 222" title="Circle Background">
              <a:extLst>
                <a:ext uri="{FF2B5EF4-FFF2-40B4-BE49-F238E27FC236}">
                  <a16:creationId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03</a:t>
              </a:r>
            </a:p>
          </p:txBody>
        </p:sp>
      </p:grpSp>
      <p:sp>
        <p:nvSpPr>
          <p:cNvPr id="212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8285972" y="3322514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7628485" y="4665607"/>
            <a:ext cx="1767840" cy="727511"/>
            <a:chOff x="7602524" y="4930774"/>
            <a:chExt cx="1767840" cy="72751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 Up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602524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5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Dec 20YY</a:t>
              </a: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9768171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 Months / Years</a:t>
            </a: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10398055" y="2124255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9361820" y="1270541"/>
            <a:ext cx="2076553" cy="727511"/>
            <a:chOff x="9361820" y="1270541"/>
            <a:chExt cx="2076553" cy="72751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61820" y="1270541"/>
              <a:ext cx="20765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Launch Start Up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DD0E340-2933-4D6A-AB6B-9CAB6C5D06E9}"/>
                </a:ext>
              </a:extLst>
            </p:cNvPr>
            <p:cNvSpPr txBox="1"/>
            <p:nvPr/>
          </p:nvSpPr>
          <p:spPr>
            <a:xfrm>
              <a:off x="9520451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34F23B4-77A7-4807-99F7-B6F339BE1121}"/>
                </a:ext>
              </a:extLst>
            </p:cNvPr>
            <p:cNvSpPr txBox="1"/>
            <p:nvPr/>
          </p:nvSpPr>
          <p:spPr>
            <a:xfrm>
              <a:off x="9520452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Feb 20YY</a:t>
              </a: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10393870" y="4930774"/>
            <a:ext cx="1767840" cy="727511"/>
            <a:chOff x="10393870" y="4930774"/>
            <a:chExt cx="1767840" cy="72751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0393870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Launch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73BC807-CB25-43DF-B8C7-A5319C0C7977}"/>
                </a:ext>
              </a:extLst>
            </p:cNvPr>
            <p:cNvSpPr txBox="1"/>
            <p:nvPr/>
          </p:nvSpPr>
          <p:spPr>
            <a:xfrm>
              <a:off x="10393870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0393871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Apr 20YY</a:t>
              </a:r>
            </a:p>
          </p:txBody>
        </p:sp>
      </p:grpSp>
      <p:pic>
        <p:nvPicPr>
          <p:cNvPr id="10" name="Graphic 9" descr="Aspiration with solid fill">
            <a:extLst>
              <a:ext uri="{FF2B5EF4-FFF2-40B4-BE49-F238E27FC236}">
                <a16:creationId xmlns:a16="http://schemas.microsoft.com/office/drawing/2014/main" id="{98D41050-753B-4E0C-81A4-CF3B94481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85" y="1758346"/>
            <a:ext cx="696468" cy="696468"/>
          </a:xfrm>
          <a:prstGeom prst="rect">
            <a:avLst/>
          </a:prstGeom>
        </p:spPr>
      </p:pic>
      <p:pic>
        <p:nvPicPr>
          <p:cNvPr id="14" name="Graphic 13" descr="Excellent outline">
            <a:extLst>
              <a:ext uri="{FF2B5EF4-FFF2-40B4-BE49-F238E27FC236}">
                <a16:creationId xmlns:a16="http://schemas.microsoft.com/office/drawing/2014/main" id="{571FEC43-1D3A-4AF0-BB10-7AD3C0576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091" y="5690723"/>
            <a:ext cx="914400" cy="914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332F637-52B0-110E-878D-C969F6BC4293}"/>
              </a:ext>
            </a:extLst>
          </p:cNvPr>
          <p:cNvSpPr txBox="1"/>
          <p:nvPr/>
        </p:nvSpPr>
        <p:spPr>
          <a:xfrm>
            <a:off x="39356" y="3560681"/>
            <a:ext cx="207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Goals:</a:t>
            </a:r>
            <a:r>
              <a:rPr lang="en-SG" sz="1600" dirty="0">
                <a:solidFill>
                  <a:prstClr val="black"/>
                </a:solidFill>
                <a:latin typeface="Trebuchet MS" panose="020B0603020202020204"/>
              </a:rPr>
              <a:t> Attain skills and network in FAANG companies and launch a start up afterwards using resources and skills garnered by the age of 30!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EC8E7-8DE7-6954-440B-D8FDDEA1490C}"/>
              </a:ext>
            </a:extLst>
          </p:cNvPr>
          <p:cNvSpPr txBox="1"/>
          <p:nvPr/>
        </p:nvSpPr>
        <p:spPr>
          <a:xfrm>
            <a:off x="2486025" y="5665127"/>
            <a:ext cx="657103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Criteria: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Include all items (career goals, tasks / milestones, process and </a:t>
            </a:r>
            <a:r>
              <a:rPr kumimoji="0" lang="en-SG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time frame)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SMART Goals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Identify relevant strategies and actions to reach goals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Action plan should be well considered and thought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</a:t>
            </a:r>
          </a:p>
        </p:txBody>
      </p:sp>
      <p:grpSp>
        <p:nvGrpSpPr>
          <p:cNvPr id="101" name="Milestone Graphic" title="Milestone Graphic">
            <a:extLst>
              <a:ext uri="{FF2B5EF4-FFF2-40B4-BE49-F238E27FC236}">
                <a16:creationId xmlns:a16="http://schemas.microsoft.com/office/drawing/2014/main" id="{FCE75AC0-0EB8-FB41-BFA1-F3B912D6FB48}"/>
              </a:ext>
            </a:extLst>
          </p:cNvPr>
          <p:cNvGrpSpPr/>
          <p:nvPr/>
        </p:nvGrpSpPr>
        <p:grpSpPr>
          <a:xfrm>
            <a:off x="6626756" y="2555867"/>
            <a:ext cx="464817" cy="464817"/>
            <a:chOff x="4398285" y="4297293"/>
            <a:chExt cx="464817" cy="464817"/>
          </a:xfrm>
        </p:grpSpPr>
        <p:sp>
          <p:nvSpPr>
            <p:cNvPr id="102" name="Oval 101" title="Circle Background">
              <a:extLst>
                <a:ext uri="{FF2B5EF4-FFF2-40B4-BE49-F238E27FC236}">
                  <a16:creationId xmlns:a16="http://schemas.microsoft.com/office/drawing/2014/main" id="{49E13559-D768-6742-A09D-BFE5624D79E5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pic>
          <p:nvPicPr>
            <p:cNvPr id="103" name="Graphic 102" title="Milestone Icon">
              <a:extLst>
                <a:ext uri="{FF2B5EF4-FFF2-40B4-BE49-F238E27FC236}">
                  <a16:creationId xmlns:a16="http://schemas.microsoft.com/office/drawing/2014/main" id="{3A6E7E34-821B-AA45-9B58-1D572A797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sp>
        <p:nvSpPr>
          <p:cNvPr id="104" name="Duration 5" title="Duration Text">
            <a:extLst>
              <a:ext uri="{FF2B5EF4-FFF2-40B4-BE49-F238E27FC236}">
                <a16:creationId xmlns:a16="http://schemas.microsoft.com/office/drawing/2014/main" id="{9721D16B-9391-9740-864A-9EEC4F75A1B9}"/>
              </a:ext>
            </a:extLst>
          </p:cNvPr>
          <p:cNvSpPr txBox="1"/>
          <p:nvPr/>
        </p:nvSpPr>
        <p:spPr>
          <a:xfrm>
            <a:off x="6168702" y="3028965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 Months</a:t>
            </a:r>
          </a:p>
        </p:txBody>
      </p:sp>
      <p:sp>
        <p:nvSpPr>
          <p:cNvPr id="105" name="Duration 5" title="Duration Text">
            <a:extLst>
              <a:ext uri="{FF2B5EF4-FFF2-40B4-BE49-F238E27FC236}">
                <a16:creationId xmlns:a16="http://schemas.microsoft.com/office/drawing/2014/main" id="{551985ED-7164-8045-81EB-253FFF2D5227}"/>
              </a:ext>
            </a:extLst>
          </p:cNvPr>
          <p:cNvSpPr txBox="1"/>
          <p:nvPr/>
        </p:nvSpPr>
        <p:spPr>
          <a:xfrm>
            <a:off x="4151770" y="2405582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 Months</a:t>
            </a:r>
          </a:p>
        </p:txBody>
      </p:sp>
    </p:spTree>
    <p:extLst>
      <p:ext uri="{BB962C8B-B14F-4D97-AF65-F5344CB8AC3E}">
        <p14:creationId xmlns:p14="http://schemas.microsoft.com/office/powerpoint/2010/main" val="33567438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183</Words>
  <Application>Microsoft Macintosh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</vt:lpstr>
      <vt:lpstr>1_Office Theme</vt:lpstr>
      <vt:lpstr>My Action Plan Roadmap (upload on Tutorial Site – Individual Assignments Submission – Seminar 1 In-Class                                Assignment Submission Link)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Action Plan Roadmap (upload on Tutorial Site – Seminar 2 – Seminar 2 In Class Activity Submission)</dc:title>
  <dc:creator>Patricia Lai Mei Choo</dc:creator>
  <cp:lastModifiedBy>#MOE THU#</cp:lastModifiedBy>
  <cp:revision>15</cp:revision>
  <dcterms:created xsi:type="dcterms:W3CDTF">2022-12-28T09:17:58Z</dcterms:created>
  <dcterms:modified xsi:type="dcterms:W3CDTF">2023-01-16T19:25:09Z</dcterms:modified>
</cp:coreProperties>
</file>