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blipFill rotWithShape="1">
            <a:blip r:embed="rId1"/>
            <a:srcRect l="0" t="0" r="0" b="0"/>
            <a:tile tx="0" ty="0" sx="100000" sy="100000" flip="none" algn="tl"/>
          </a:blip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67665E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67665E">
              <a:alpha val="40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67665E">
              <a:alpha val="5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65E">
              <a:alpha val="1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_rels/tableStyles.xml.rels><?xml version="1.0" encoding="UTF-8"?>
<Relationships xmlns="http://schemas.openxmlformats.org/package/2006/relationships"><Relationship Id="rId1" Type="http://schemas.openxmlformats.org/officeDocument/2006/relationships/image" Target="media/image6.png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901700" y="3060700"/>
            <a:ext cx="11201400" cy="1714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901700" y="4775200"/>
            <a:ext cx="11201400" cy="1536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303924" y="9258299"/>
            <a:ext cx="409652" cy="4191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i="1" sz="320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“Type a quote here.”"/>
          <p:cNvSpPr txBox="1"/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buSzTx/>
              <a:buNone/>
              <a:defRPr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halk_line_box_10x7.png" descr="chalk_line_box_10x7.png"/>
          <p:cNvPicPr>
            <a:picLocks noChangeAspect="0"/>
          </p:cNvPicPr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Image"/>
          <p:cNvSpPr/>
          <p:nvPr>
            <p:ph type="pic" idx="13"/>
          </p:nvPr>
        </p:nvSpPr>
        <p:spPr>
          <a:xfrm>
            <a:off x="393700" y="381000"/>
            <a:ext cx="12217400" cy="614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xfrm>
            <a:off x="901700" y="3898900"/>
            <a:ext cx="11201400" cy="19431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/>
          <p:cNvSpPr/>
          <p:nvPr>
            <p:ph type="pic" sz="half" idx="13"/>
          </p:nvPr>
        </p:nvSpPr>
        <p:spPr>
          <a:xfrm>
            <a:off x="6451600" y="1066800"/>
            <a:ext cx="5626100" cy="7632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901700" y="927100"/>
            <a:ext cx="5080000" cy="4102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901700" y="5029200"/>
            <a:ext cx="5080000" cy="3683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Image"/>
          <p:cNvSpPr/>
          <p:nvPr>
            <p:ph type="pic" sz="half" idx="13"/>
          </p:nvPr>
        </p:nvSpPr>
        <p:spPr>
          <a:xfrm>
            <a:off x="6769100" y="2603500"/>
            <a:ext cx="5308600" cy="596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901700" y="2603500"/>
            <a:ext cx="5334000" cy="5969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90000"/>
              </a:lnSpc>
              <a:spcBef>
                <a:spcPts val="2800"/>
              </a:spcBef>
              <a:defRPr sz="3200"/>
            </a:lvl1pPr>
            <a:lvl2pPr marL="787400" indent="-393700">
              <a:lnSpc>
                <a:spcPct val="90000"/>
              </a:lnSpc>
              <a:spcBef>
                <a:spcPts val="2800"/>
              </a:spcBef>
              <a:defRPr sz="3200"/>
            </a:lvl2pPr>
            <a:lvl3pPr marL="1181100" indent="-393700">
              <a:lnSpc>
                <a:spcPct val="90000"/>
              </a:lnSpc>
              <a:spcBef>
                <a:spcPts val="2800"/>
              </a:spcBef>
              <a:defRPr sz="3200"/>
            </a:lvl3pPr>
            <a:lvl4pPr marL="1574800" indent="-393700">
              <a:lnSpc>
                <a:spcPct val="90000"/>
              </a:lnSpc>
              <a:spcBef>
                <a:spcPts val="2800"/>
              </a:spcBef>
              <a:defRPr sz="3200"/>
            </a:lvl4pPr>
            <a:lvl5pPr marL="1968500" indent="-393700">
              <a:lnSpc>
                <a:spcPct val="90000"/>
              </a:lnSpc>
              <a:spcBef>
                <a:spcPts val="2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/>
          <p:nvPr>
            <p:ph type="body" idx="1"/>
          </p:nvPr>
        </p:nvSpPr>
        <p:spPr>
          <a:xfrm>
            <a:off x="901700" y="1727200"/>
            <a:ext cx="11201400" cy="62865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/>
          <p:nvPr>
            <p:ph type="pic" sz="quarter" idx="13"/>
          </p:nvPr>
        </p:nvSpPr>
        <p:spPr>
          <a:xfrm>
            <a:off x="6654800" y="482600"/>
            <a:ext cx="5981700" cy="3911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Image"/>
          <p:cNvSpPr/>
          <p:nvPr>
            <p:ph type="pic" sz="half" idx="14"/>
          </p:nvPr>
        </p:nvSpPr>
        <p:spPr>
          <a:xfrm>
            <a:off x="6654800" y="4673600"/>
            <a:ext cx="5981700" cy="4597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Image"/>
          <p:cNvSpPr/>
          <p:nvPr>
            <p:ph type="pic" idx="15"/>
          </p:nvPr>
        </p:nvSpPr>
        <p:spPr>
          <a:xfrm>
            <a:off x="406400" y="482600"/>
            <a:ext cx="5981700" cy="8788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10x7.png" descr="chalk_line_10x7.png"/>
          <p:cNvPicPr>
            <a:picLocks noChangeAspect="0"/>
          </p:cNvPicPr>
          <p:nvPr/>
        </p:nvPicPr>
        <p:blipFill>
          <a:blip r:embed="rId3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6299199" y="9258300"/>
            <a:ext cx="409652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cap="all" i="0" sz="180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s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</a:t>
            </a:r>
          </a:p>
        </p:txBody>
      </p:sp>
      <p:sp>
        <p:nvSpPr>
          <p:cNvPr id="122" name="Nitel7549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Nitel7549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" descr="Image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30200"/>
            <a:ext cx="12293600" cy="6248400"/>
          </a:xfrm>
          <a:prstGeom prst="rect">
            <a:avLst/>
          </a:prstGeom>
        </p:spPr>
      </p:pic>
      <p:sp>
        <p:nvSpPr>
          <p:cNvPr id="125" name="This 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This works</a:t>
            </a:r>
          </a:p>
        </p:txBody>
      </p:sp>
      <p:sp>
        <p:nvSpPr>
          <p:cNvPr id="126" name="Discover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Discover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4.png"/></Relationships>

</file>

<file path=ppt/theme/theme1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000000"/>
      </a:dk1>
      <a:lt1>
        <a:srgbClr val="FFFFFF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