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Stații de epurare Kingspan</a:t>
            </a:r>
          </a:p>
          <a:p>
            <a:r>
              <a:t>pentru case de vacanță și locuințe de weekend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BioTec® Flo &amp; BioDisc® – soluții ecologice și durabile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Provocările locuințelor de vacanță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Lipsa rețelei de canalizare publică</a:t>
            </a:r>
          </a:p>
          <a:p>
            <a:r>
              <a:t>- Fosele septice tradiționale poluează</a:t>
            </a:r>
          </a:p>
          <a:p>
            <a:r>
              <a:t>- Mirosuri neplăcute și costuri mari de vidanjare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Kingspan BioTec® Flo – soluția simplă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Funcționează fără energie (modelele G)</a:t>
            </a:r>
          </a:p>
          <a:p>
            <a:r>
              <a:t>- Ideală pentru utilizare ocazională</a:t>
            </a:r>
          </a:p>
          <a:p>
            <a:r>
              <a:t>- Întreținere redusă și vidanjare rară</a:t>
            </a:r>
          </a:p>
          <a:p>
            <a:r>
              <a:t>- Dimensiuni compacte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Kingspan BioDisc® – performanță avansată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Tehnologie cu discuri rotative (RBC)</a:t>
            </a:r>
          </a:p>
          <a:p>
            <a:r>
              <a:t>- Funcționează bine la variații de încărcare</a:t>
            </a:r>
          </a:p>
          <a:p>
            <a:r>
              <a:t>- Apă epurată, fără mirosuri</a:t>
            </a:r>
          </a:p>
          <a:p>
            <a:r>
              <a:t>- Durată de viață peste 40 ani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Avantaje pentru case de vacanță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Funcționează după perioade lungi de neutilizare</a:t>
            </a:r>
          </a:p>
          <a:p>
            <a:r>
              <a:t>- Ecologice și silențioase</a:t>
            </a:r>
          </a:p>
          <a:p>
            <a:r>
              <a:t>- Potrivite pentru cabane și vile de weekend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Exemple de instalare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Instalare rapidă și sigură</a:t>
            </a:r>
          </a:p>
          <a:p>
            <a:r>
              <a:t>- Posibil montaj în zone cu pânză freatică</a:t>
            </a:r>
          </a:p>
          <a:p>
            <a:r>
              <a:t>- Adaptabilitate la diverse tipuri de teren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Meta Glob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📧 kingspanattila@gmail.com</a:t>
            </a:r>
          </a:p>
          <a:p>
            <a:r>
              <a:t>Soluții personalizate pentru case de vacanță și locuințe de weekend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