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80" r:id="rId2"/>
    <p:sldId id="269" r:id="rId3"/>
    <p:sldId id="270" r:id="rId4"/>
    <p:sldId id="271" r:id="rId5"/>
    <p:sldId id="272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6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0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3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94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8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3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3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1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06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KING’S PORTAL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Creators Platform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082" y="5948082"/>
            <a:ext cx="909917" cy="9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I'm clearly stating that our company has some long-term mission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main one is to build an </a:t>
            </a:r>
            <a:r>
              <a:rPr lang="en-US" dirty="0" smtClean="0"/>
              <a:t>empire/network </a:t>
            </a:r>
            <a:r>
              <a:rPr lang="en-US" dirty="0"/>
              <a:t>with the brand </a:t>
            </a:r>
            <a:r>
              <a:rPr lang="en-US" dirty="0" smtClean="0"/>
              <a:t>name.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provide all types of services provided by top MNC's like web services, </a:t>
            </a:r>
            <a:r>
              <a:rPr lang="en-US" dirty="0" smtClean="0"/>
              <a:t>developing software, designing product/gadgets etc</a:t>
            </a:r>
            <a:r>
              <a:rPr lang="en-US" dirty="0" smtClean="0"/>
              <a:t>...</a:t>
            </a:r>
          </a:p>
          <a:p>
            <a:pPr lvl="1"/>
            <a:r>
              <a:rPr lang="en-US" dirty="0"/>
              <a:t>To provide the best </a:t>
            </a:r>
            <a:r>
              <a:rPr lang="en-US" dirty="0" smtClean="0"/>
              <a:t>practices </a:t>
            </a:r>
            <a:r>
              <a:rPr lang="en-US" dirty="0"/>
              <a:t>in the </a:t>
            </a:r>
            <a:r>
              <a:rPr lang="en-US" dirty="0" smtClean="0"/>
              <a:t>education </a:t>
            </a:r>
            <a:r>
              <a:rPr lang="en-US" dirty="0"/>
              <a:t>field.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King's Portal follows a unique way of choosing team </a:t>
            </a:r>
            <a:r>
              <a:rPr lang="en-US" dirty="0" smtClean="0"/>
              <a:t>members.</a:t>
            </a:r>
          </a:p>
          <a:p>
            <a:pPr lvl="1"/>
            <a:r>
              <a:rPr lang="en-US" dirty="0"/>
              <a:t>We only hire people who are </a:t>
            </a:r>
            <a:r>
              <a:rPr lang="en-US" dirty="0" smtClean="0"/>
              <a:t>active </a:t>
            </a:r>
            <a:r>
              <a:rPr lang="en-US" dirty="0"/>
              <a:t>and self-learners 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/>
              <a:t>If there had working experience (or) there had already done any projects </a:t>
            </a:r>
            <a:r>
              <a:rPr lang="en-US" dirty="0" smtClean="0"/>
              <a:t>then we will advances there skills.</a:t>
            </a:r>
            <a:endParaRPr lang="en-US" dirty="0" smtClean="0"/>
          </a:p>
          <a:p>
            <a:pPr lvl="1"/>
            <a:r>
              <a:rPr lang="en-US" dirty="0"/>
              <a:t>If there are newbies then we provide the resources to learn and maintain a special focus on them by handling them a module in the ongoing projects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team can access all the gathered resources freely.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Summarization of our </a:t>
            </a:r>
            <a:r>
              <a:rPr lang="en-US" dirty="0"/>
              <a:t>market in the past, present, and future.</a:t>
            </a:r>
          </a:p>
          <a:p>
            <a:pPr lvl="1"/>
            <a:r>
              <a:rPr lang="en-US" dirty="0"/>
              <a:t>We always review the customer feedback that provides the opportunity for </a:t>
            </a:r>
            <a:r>
              <a:rPr lang="en-US" dirty="0" smtClean="0"/>
              <a:t>our </a:t>
            </a:r>
            <a:r>
              <a:rPr lang="en-US" dirty="0"/>
              <a:t>company success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And we use all the social media platform and digital ways to reach all tiers of customers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can use different marking schemes to improve our traffic like the Pyramid scheme.</a:t>
            </a:r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are going to</a:t>
            </a:r>
            <a:r>
              <a:rPr lang="en-US" dirty="0" smtClean="0"/>
              <a:t> </a:t>
            </a:r>
            <a:r>
              <a:rPr lang="en-US" dirty="0"/>
              <a:t>create </a:t>
            </a:r>
            <a:r>
              <a:rPr lang="en-US" dirty="0" smtClean="0"/>
              <a:t>our </a:t>
            </a:r>
            <a:r>
              <a:rPr lang="en-US" dirty="0"/>
              <a:t>opportunities.</a:t>
            </a:r>
          </a:p>
          <a:p>
            <a:pPr lvl="1"/>
            <a:r>
              <a:rPr lang="en-US" dirty="0" smtClean="0"/>
              <a:t>Find the problems</a:t>
            </a:r>
            <a:r>
              <a:rPr lang="en-US" dirty="0"/>
              <a:t>, and define the nature of product/service </a:t>
            </a:r>
            <a:r>
              <a:rPr lang="en-US" dirty="0" smtClean="0"/>
              <a:t>and also explain the draw </a:t>
            </a:r>
            <a:r>
              <a:rPr lang="en-US" dirty="0" smtClean="0"/>
              <a:t>backs to the client.</a:t>
            </a:r>
            <a:endParaRPr lang="en-US" dirty="0" smtClean="0"/>
          </a:p>
          <a:p>
            <a:pPr lvl="1"/>
            <a:r>
              <a:rPr lang="en-US" dirty="0"/>
              <a:t>We can use several pre-build platforms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freelance </a:t>
            </a:r>
            <a:r>
              <a:rPr lang="en-US" dirty="0"/>
              <a:t>some big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of the requirements :</a:t>
            </a:r>
          </a:p>
          <a:p>
            <a:pPr lvl="1"/>
            <a:r>
              <a:rPr lang="en-US" dirty="0" smtClean="0"/>
              <a:t>PCB board designer</a:t>
            </a:r>
          </a:p>
          <a:p>
            <a:pPr lvl="1"/>
            <a:r>
              <a:rPr lang="en-US" dirty="0" smtClean="0"/>
              <a:t>CAD and 3D graphics designers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Programmers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ndroid developers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ull </a:t>
            </a:r>
            <a:r>
              <a:rPr lang="en-US" dirty="0"/>
              <a:t>stack </a:t>
            </a:r>
            <a:r>
              <a:rPr lang="en-US" dirty="0" smtClean="0"/>
              <a:t>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76593"/>
              </p:ext>
            </p:extLst>
          </p:nvPr>
        </p:nvGraphicFramePr>
        <p:xfrm>
          <a:off x="685800" y="2360022"/>
          <a:ext cx="10820400" cy="30762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3073881054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917867856"/>
                    </a:ext>
                  </a:extLst>
                </a:gridCol>
              </a:tblGrid>
              <a:tr h="5159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18950"/>
                  </a:ext>
                </a:extLst>
              </a:tr>
              <a:tr h="8640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TABM(Encryption &amp; Decryption)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web </a:t>
                      </a:r>
                      <a:r>
                        <a:rPr lang="en-US" baseline="0" dirty="0" smtClean="0"/>
                        <a:t>services.</a:t>
                      </a:r>
                      <a:endParaRPr lang="en-IN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KP Tech platform(Crack </a:t>
                      </a:r>
                      <a:r>
                        <a:rPr lang="en-US" baseline="0" dirty="0" smtClean="0"/>
                        <a:t>all educational </a:t>
                      </a:r>
                      <a:r>
                        <a:rPr lang="en-US" baseline="0" dirty="0" smtClean="0"/>
                        <a:t>platforms).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Create different types of </a:t>
                      </a:r>
                      <a:r>
                        <a:rPr lang="en-US" baseline="0" dirty="0" smtClean="0"/>
                        <a:t>automations like Virtual OS installer Bot 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DEHR (Rewards platform)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Assistant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Chat box (Ex:-Rawr)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Mini GPS</a:t>
                      </a:r>
                      <a:r>
                        <a:rPr lang="en-US" baseline="0" dirty="0" smtClean="0"/>
                        <a:t> Tracker for mobile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 common</a:t>
                      </a:r>
                      <a:r>
                        <a:rPr lang="en-US" baseline="0" dirty="0" smtClean="0"/>
                        <a:t> devices to track like WIFI Router etc…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in one Docking Station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Portable Scanner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Wireless displays and </a:t>
                      </a:r>
                      <a:r>
                        <a:rPr lang="en-US" baseline="0" dirty="0" smtClean="0"/>
                        <a:t>CPU’s with magnetic copper connections.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TPVA(The </a:t>
                      </a:r>
                      <a:r>
                        <a:rPr lang="en-US" baseline="0" smtClean="0"/>
                        <a:t>Automobile Revolution)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3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0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112</TotalTime>
  <Words>347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KING’S PORTAL</vt:lpstr>
      <vt:lpstr>Mission Statement</vt:lpstr>
      <vt:lpstr>The Team</vt:lpstr>
      <vt:lpstr>Market Summary</vt:lpstr>
      <vt:lpstr>Opportunities</vt:lpstr>
      <vt:lpstr>Requirements</vt:lpstr>
      <vt:lpstr>Project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KING’S PORTAL</dc:title>
  <dc:creator>Koushik Amboru</dc:creator>
  <cp:lastModifiedBy>Koushik Amboru</cp:lastModifiedBy>
  <cp:revision>11</cp:revision>
  <dcterms:created xsi:type="dcterms:W3CDTF">2021-03-07T06:12:03Z</dcterms:created>
  <dcterms:modified xsi:type="dcterms:W3CDTF">2021-03-08T16:46:21Z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