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05d63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05d63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279623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279623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279623d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279623d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279623da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279623da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8fd0d6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8fd0d6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Right: Menu page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bdc559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bdc559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58fd0d60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58fd0d6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58fd0d60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58fd0d60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bdc559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bdc559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cases by location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8fd0d6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8fd0d6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total cases in Singapore today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036eca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036eca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3f770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3f770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6.png"/><Relationship Id="rId5" Type="http://schemas.openxmlformats.org/officeDocument/2006/relationships/image" Target="../media/image19.jpg"/><Relationship Id="rId6" Type="http://schemas.openxmlformats.org/officeDocument/2006/relationships/image" Target="../media/image12.jpg"/><Relationship Id="rId7" Type="http://schemas.openxmlformats.org/officeDocument/2006/relationships/image" Target="../media/image18.jp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6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2.jp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2.jp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96338" y="334575"/>
            <a:ext cx="2051700" cy="4405500"/>
          </a:xfrm>
          <a:prstGeom prst="roundRect">
            <a:avLst>
              <a:gd fmla="val 9569" name="adj"/>
            </a:avLst>
          </a:prstGeom>
          <a:gradFill>
            <a:gsLst>
              <a:gs pos="0">
                <a:srgbClr val="FFD966">
                  <a:alpha val="44690"/>
                </a:srgbClr>
              </a:gs>
              <a:gs pos="90000">
                <a:srgbClr val="FFE699">
                  <a:alpha val="44690"/>
                </a:srgbClr>
              </a:gs>
              <a:gs pos="100000">
                <a:srgbClr val="FFF2CC">
                  <a:alpha val="44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348438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37738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51" y="2106875"/>
            <a:ext cx="918001" cy="9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145238" y="334575"/>
            <a:ext cx="2051700" cy="4405500"/>
          </a:xfrm>
          <a:prstGeom prst="roundRect">
            <a:avLst>
              <a:gd fmla="val 9569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4597338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435325" y="2210100"/>
            <a:ext cx="1442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Welcome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86638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3513675" y="141110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485475" y="93113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515925" y="88227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375" y="101647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3406198" y="79532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/>
          <p:nvPr/>
        </p:nvSpPr>
        <p:spPr>
          <a:xfrm>
            <a:off x="3515925" y="123800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Facilities Booking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785700" y="93113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816150" y="88227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706423" y="795325"/>
            <a:ext cx="1854750" cy="37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00" y="1010499"/>
            <a:ext cx="476100" cy="21942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>
            <a:off x="816150" y="123800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Welcome to SilverKris Lounge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5">
            <a:alphaModFix amt="16000"/>
          </a:blip>
          <a:stretch>
            <a:fillRect/>
          </a:stretch>
        </p:blipFill>
        <p:spPr>
          <a:xfrm>
            <a:off x="788700" y="1409000"/>
            <a:ext cx="1696200" cy="960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2"/>
          <p:cNvGrpSpPr/>
          <p:nvPr/>
        </p:nvGrpSpPr>
        <p:grpSpPr>
          <a:xfrm>
            <a:off x="2221422" y="1071447"/>
            <a:ext cx="172172" cy="84476"/>
            <a:chOff x="6757675" y="636100"/>
            <a:chExt cx="1641300" cy="414300"/>
          </a:xfrm>
        </p:grpSpPr>
        <p:sp>
          <p:nvSpPr>
            <p:cNvPr id="270" name="Google Shape;270;p22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4938722" y="1071447"/>
            <a:ext cx="172172" cy="84476"/>
            <a:chOff x="6757675" y="636100"/>
            <a:chExt cx="1641300" cy="414300"/>
          </a:xfrm>
        </p:grpSpPr>
        <p:sp>
          <p:nvSpPr>
            <p:cNvPr id="274" name="Google Shape;274;p22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pic>
        <p:nvPicPr>
          <p:cNvPr id="277" name="Google Shape;277;p22"/>
          <p:cNvPicPr preferRelativeResize="0"/>
          <p:nvPr/>
        </p:nvPicPr>
        <p:blipFill rotWithShape="1">
          <a:blip r:embed="rId6">
            <a:alphaModFix amt="23000"/>
          </a:blip>
          <a:srcRect b="0" l="0" r="0" t="-10083"/>
          <a:stretch/>
        </p:blipFill>
        <p:spPr>
          <a:xfrm>
            <a:off x="3558525" y="2904475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>
            <a:off x="3543525" y="3269138"/>
            <a:ext cx="1580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Services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your travelling time to your boarding gate. Enjoy direct buggy chauffeuring services.</a:t>
            </a:r>
            <a:endParaRPr sz="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3592125" y="144130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7">
            <a:alphaModFix amt="26000"/>
          </a:blip>
          <a:srcRect b="10362" l="0" r="0" t="0"/>
          <a:stretch/>
        </p:blipFill>
        <p:spPr>
          <a:xfrm>
            <a:off x="3556875" y="1988258"/>
            <a:ext cx="1565100" cy="916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/>
          <p:nvPr/>
        </p:nvSpPr>
        <p:spPr>
          <a:xfrm>
            <a:off x="3549375" y="2184638"/>
            <a:ext cx="1580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Shower Facilities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Freshen up before your travels. Check availability and services available.</a:t>
            </a:r>
            <a:endParaRPr sz="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82" name="Google Shape;282;p22"/>
          <p:cNvGrpSpPr/>
          <p:nvPr/>
        </p:nvGrpSpPr>
        <p:grpSpPr>
          <a:xfrm>
            <a:off x="2143105" y="4112556"/>
            <a:ext cx="250500" cy="243900"/>
            <a:chOff x="2143105" y="4112556"/>
            <a:chExt cx="250500" cy="243900"/>
          </a:xfrm>
        </p:grpSpPr>
        <p:sp>
          <p:nvSpPr>
            <p:cNvPr id="283" name="Google Shape;283;p22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22"/>
          <p:cNvGrpSpPr/>
          <p:nvPr/>
        </p:nvGrpSpPr>
        <p:grpSpPr>
          <a:xfrm>
            <a:off x="4860392" y="4112631"/>
            <a:ext cx="250500" cy="243900"/>
            <a:chOff x="2143105" y="4112556"/>
            <a:chExt cx="250500" cy="243900"/>
          </a:xfrm>
        </p:grpSpPr>
        <p:sp>
          <p:nvSpPr>
            <p:cNvPr id="286" name="Google Shape;286;p22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7" name="Google Shape;287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2"/>
          <p:cNvGrpSpPr/>
          <p:nvPr/>
        </p:nvGrpSpPr>
        <p:grpSpPr>
          <a:xfrm>
            <a:off x="6845509" y="2789785"/>
            <a:ext cx="172187" cy="35278"/>
            <a:chOff x="5778500" y="275175"/>
            <a:chExt cx="328100" cy="84600"/>
          </a:xfrm>
        </p:grpSpPr>
        <p:sp>
          <p:nvSpPr>
            <p:cNvPr id="289" name="Google Shape;289;p22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2"/>
          <p:cNvGrpSpPr/>
          <p:nvPr/>
        </p:nvGrpSpPr>
        <p:grpSpPr>
          <a:xfrm>
            <a:off x="4579200" y="1530000"/>
            <a:ext cx="369288" cy="361700"/>
            <a:chOff x="8113303" y="2825065"/>
            <a:chExt cx="552000" cy="568800"/>
          </a:xfrm>
        </p:grpSpPr>
        <p:sp>
          <p:nvSpPr>
            <p:cNvPr id="293" name="Google Shape;293;p22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8181753" y="3591315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8181753" y="3591315"/>
            <a:ext cx="552000" cy="568800"/>
          </a:xfrm>
          <a:prstGeom prst="pie">
            <a:avLst>
              <a:gd fmla="val 10456487" name="adj1"/>
              <a:gd fmla="val 1620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8250196" y="367170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8250203" y="4357665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8250203" y="4357665"/>
            <a:ext cx="552000" cy="568800"/>
          </a:xfrm>
          <a:prstGeom prst="pie">
            <a:avLst>
              <a:gd fmla="val 3152995" name="adj1"/>
              <a:gd fmla="val 1620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8318646" y="443805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400475" y="141491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4556225" y="154771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61316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61034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61338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60241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/>
          <p:nvPr/>
        </p:nvSpPr>
        <p:spPr>
          <a:xfrm>
            <a:off x="61338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Shower Facilities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556672" y="1063497"/>
            <a:ext cx="172172" cy="84476"/>
            <a:chOff x="6757675" y="636100"/>
            <a:chExt cx="1641300" cy="414300"/>
          </a:xfrm>
        </p:grpSpPr>
        <p:sp>
          <p:nvSpPr>
            <p:cNvPr id="311" name="Google Shape;311;p22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14" name="Google Shape;314;p22"/>
          <p:cNvSpPr/>
          <p:nvPr/>
        </p:nvSpPr>
        <p:spPr>
          <a:xfrm>
            <a:off x="62100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315" name="Google Shape;315;p22"/>
          <p:cNvGrpSpPr/>
          <p:nvPr/>
        </p:nvGrpSpPr>
        <p:grpSpPr>
          <a:xfrm>
            <a:off x="7478342" y="4104681"/>
            <a:ext cx="250500" cy="243900"/>
            <a:chOff x="2143105" y="4112556"/>
            <a:chExt cx="250500" cy="243900"/>
          </a:xfrm>
        </p:grpSpPr>
        <p:sp>
          <p:nvSpPr>
            <p:cNvPr id="316" name="Google Shape;316;p22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7" name="Google Shape;317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p22"/>
          <p:cNvGrpSpPr/>
          <p:nvPr/>
        </p:nvGrpSpPr>
        <p:grpSpPr>
          <a:xfrm>
            <a:off x="7197150" y="1522050"/>
            <a:ext cx="369288" cy="361700"/>
            <a:chOff x="8113303" y="2825065"/>
            <a:chExt cx="552000" cy="568800"/>
          </a:xfrm>
        </p:grpSpPr>
        <p:sp>
          <p:nvSpPr>
            <p:cNvPr id="319" name="Google Shape;319;p22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322" name="Google Shape;322;p22"/>
          <p:cNvSpPr txBox="1"/>
          <p:nvPr/>
        </p:nvSpPr>
        <p:spPr>
          <a:xfrm>
            <a:off x="70184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71741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7">
            <a:alphaModFix amt="96000"/>
          </a:blip>
          <a:srcRect b="10362" l="0" r="0" t="0"/>
          <a:stretch/>
        </p:blipFill>
        <p:spPr>
          <a:xfrm>
            <a:off x="6174000" y="2004758"/>
            <a:ext cx="1565100" cy="916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/>
          <p:nvPr/>
        </p:nvSpPr>
        <p:spPr>
          <a:xfrm>
            <a:off x="6650475" y="4048900"/>
            <a:ext cx="6138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Book Now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6697553" y="3137115"/>
            <a:ext cx="551946" cy="568710"/>
            <a:chOff x="5044725" y="119950"/>
            <a:chExt cx="677400" cy="667500"/>
          </a:xfrm>
        </p:grpSpPr>
        <p:sp>
          <p:nvSpPr>
            <p:cNvPr id="327" name="Google Shape;327;p22"/>
            <p:cNvSpPr/>
            <p:nvPr/>
          </p:nvSpPr>
          <p:spPr>
            <a:xfrm>
              <a:off x="5044725" y="119950"/>
              <a:ext cx="677400" cy="66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44725" y="119950"/>
              <a:ext cx="677400" cy="667500"/>
            </a:xfrm>
            <a:prstGeom prst="pie">
              <a:avLst>
                <a:gd fmla="val 21569987" name="adj1"/>
                <a:gd fmla="val 16200000" name="adj2"/>
              </a:avLst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128725" y="214300"/>
              <a:ext cx="509400" cy="478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5</a:t>
              </a:r>
              <a:endParaRPr b="1" sz="1100"/>
            </a:p>
          </p:txBody>
        </p:sp>
      </p:grpSp>
      <p:grpSp>
        <p:nvGrpSpPr>
          <p:cNvPr id="330" name="Google Shape;330;p22"/>
          <p:cNvGrpSpPr/>
          <p:nvPr/>
        </p:nvGrpSpPr>
        <p:grpSpPr>
          <a:xfrm>
            <a:off x="6873525" y="2840575"/>
            <a:ext cx="187800" cy="35400"/>
            <a:chOff x="4663725" y="402175"/>
            <a:chExt cx="187800" cy="35400"/>
          </a:xfrm>
        </p:grpSpPr>
        <p:sp>
          <p:nvSpPr>
            <p:cNvPr id="331" name="Google Shape;331;p22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2"/>
          <p:cNvSpPr txBox="1"/>
          <p:nvPr/>
        </p:nvSpPr>
        <p:spPr>
          <a:xfrm>
            <a:off x="6330475" y="2943538"/>
            <a:ext cx="1286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Available units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892350" y="1538950"/>
            <a:ext cx="1494600" cy="69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Your flight SQ123 to SIN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Boarding gate: 	           A01</a:t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boarding:           2 hours 15 min</a:t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Flight Status: 	                            On time</a:t>
            </a:r>
            <a:endParaRPr b="1"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6721900" y="3799788"/>
            <a:ext cx="917400" cy="12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Select a timeslot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6249625" y="3777750"/>
            <a:ext cx="552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Lato"/>
                <a:ea typeface="Lato"/>
                <a:cs typeface="Lato"/>
                <a:sym typeface="Lato"/>
              </a:rPr>
              <a:t>Timing:</a:t>
            </a:r>
            <a:endParaRPr b="1"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7511750" y="3852000"/>
            <a:ext cx="77625" cy="35400"/>
          </a:xfrm>
          <a:prstGeom prst="flowChartMerg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6721900" y="3804400"/>
            <a:ext cx="917400" cy="53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2"/>
          <p:cNvGrpSpPr/>
          <p:nvPr/>
        </p:nvGrpSpPr>
        <p:grpSpPr>
          <a:xfrm>
            <a:off x="6721900" y="3841275"/>
            <a:ext cx="917400" cy="471476"/>
            <a:chOff x="6721900" y="3834000"/>
            <a:chExt cx="917400" cy="471476"/>
          </a:xfrm>
        </p:grpSpPr>
        <p:sp>
          <p:nvSpPr>
            <p:cNvPr id="341" name="Google Shape;341;p22"/>
            <p:cNvSpPr/>
            <p:nvPr/>
          </p:nvSpPr>
          <p:spPr>
            <a:xfrm>
              <a:off x="6721900" y="3834000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Select a timeslot</a:t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721900" y="3982241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1500-1530</a:t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721900" y="4134776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1530-1600</a:t>
              </a:r>
              <a:endParaRPr/>
            </a:p>
          </p:txBody>
        </p:sp>
      </p:grpSp>
      <p:sp>
        <p:nvSpPr>
          <p:cNvPr id="344" name="Google Shape;344;p22"/>
          <p:cNvSpPr/>
          <p:nvPr/>
        </p:nvSpPr>
        <p:spPr>
          <a:xfrm>
            <a:off x="-3600" y="4538500"/>
            <a:ext cx="91548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2"/>
          <p:cNvCxnSpPr/>
          <p:nvPr/>
        </p:nvCxnSpPr>
        <p:spPr>
          <a:xfrm flipH="1" rot="10800000">
            <a:off x="455925" y="4886825"/>
            <a:ext cx="8210100" cy="10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2"/>
          <p:cNvSpPr/>
          <p:nvPr/>
        </p:nvSpPr>
        <p:spPr>
          <a:xfrm>
            <a:off x="370950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7267988" y="4758475"/>
            <a:ext cx="282300" cy="2607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304691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1714213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450526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5888638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198875" y="4538499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Overview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577838" y="4538500"/>
            <a:ext cx="628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Problems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2634988" y="4538500"/>
            <a:ext cx="1277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CO-VID 19 Implications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4332313" y="4538500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Our Vision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5511850" y="4538500"/>
            <a:ext cx="1102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6972338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App Interface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8499275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8203625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Business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7511750" y="3918813"/>
            <a:ext cx="77625" cy="35400"/>
          </a:xfrm>
          <a:prstGeom prst="flowChartMerg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77350" y="2439788"/>
            <a:ext cx="1524600" cy="4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Facilities Booking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shower facilities, buggy rides to your gate, and many others.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871500" y="3489150"/>
            <a:ext cx="1524600" cy="4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Lounge Occupancy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lounge occupancy rates updated in real time across all 3 KrisFlyer lounges.</a:t>
            </a:r>
            <a:endParaRPr sz="5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871500" y="2964475"/>
            <a:ext cx="1524600" cy="4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Dining Menu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International cuisine prepared by top culinary experts, right here in the SilverKris lounge.</a:t>
            </a:r>
            <a:endParaRPr sz="1100">
              <a:solidFill>
                <a:srgbClr val="1C458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6845509" y="2789785"/>
            <a:ext cx="172187" cy="35278"/>
            <a:chOff x="5778500" y="275175"/>
            <a:chExt cx="328100" cy="84600"/>
          </a:xfrm>
        </p:grpSpPr>
        <p:sp>
          <p:nvSpPr>
            <p:cNvPr id="369" name="Google Shape;369;p23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>
            <a:off x="61316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61034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61338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60241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61338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Transport Services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8" name="Google Shape;378;p23"/>
          <p:cNvGrpSpPr/>
          <p:nvPr/>
        </p:nvGrpSpPr>
        <p:grpSpPr>
          <a:xfrm>
            <a:off x="7556672" y="1063497"/>
            <a:ext cx="172172" cy="84476"/>
            <a:chOff x="6757675" y="636100"/>
            <a:chExt cx="1641300" cy="414300"/>
          </a:xfrm>
        </p:grpSpPr>
        <p:sp>
          <p:nvSpPr>
            <p:cNvPr id="379" name="Google Shape;379;p23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82" name="Google Shape;382;p23"/>
          <p:cNvSpPr/>
          <p:nvPr/>
        </p:nvSpPr>
        <p:spPr>
          <a:xfrm>
            <a:off x="62100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383" name="Google Shape;383;p23"/>
          <p:cNvGrpSpPr/>
          <p:nvPr/>
        </p:nvGrpSpPr>
        <p:grpSpPr>
          <a:xfrm>
            <a:off x="7478342" y="4104681"/>
            <a:ext cx="250500" cy="243900"/>
            <a:chOff x="2143105" y="4112556"/>
            <a:chExt cx="250500" cy="243900"/>
          </a:xfrm>
        </p:grpSpPr>
        <p:sp>
          <p:nvSpPr>
            <p:cNvPr id="384" name="Google Shape;384;p23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5" name="Google Shape;38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Google Shape;386;p23"/>
          <p:cNvGrpSpPr/>
          <p:nvPr/>
        </p:nvGrpSpPr>
        <p:grpSpPr>
          <a:xfrm>
            <a:off x="7197150" y="1522050"/>
            <a:ext cx="369288" cy="361700"/>
            <a:chOff x="8113303" y="2825065"/>
            <a:chExt cx="552000" cy="568800"/>
          </a:xfrm>
        </p:grpSpPr>
        <p:sp>
          <p:nvSpPr>
            <p:cNvPr id="387" name="Google Shape;387;p23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390" name="Google Shape;390;p23"/>
          <p:cNvSpPr txBox="1"/>
          <p:nvPr/>
        </p:nvSpPr>
        <p:spPr>
          <a:xfrm>
            <a:off x="70184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23"/>
          <p:cNvPicPr preferRelativeResize="0"/>
          <p:nvPr/>
        </p:nvPicPr>
        <p:blipFill rotWithShape="1">
          <a:blip r:embed="rId6">
            <a:alphaModFix amt="94000"/>
          </a:blip>
          <a:srcRect b="0" l="0" r="0" t="-10083"/>
          <a:stretch/>
        </p:blipFill>
        <p:spPr>
          <a:xfrm>
            <a:off x="6168975" y="1922625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/>
          <p:nvPr/>
        </p:nvSpPr>
        <p:spPr>
          <a:xfrm>
            <a:off x="71741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3" name="Google Shape;393;p23"/>
          <p:cNvGrpSpPr/>
          <p:nvPr/>
        </p:nvGrpSpPr>
        <p:grpSpPr>
          <a:xfrm>
            <a:off x="6873525" y="2840575"/>
            <a:ext cx="187800" cy="35400"/>
            <a:chOff x="4663725" y="402175"/>
            <a:chExt cx="187800" cy="35400"/>
          </a:xfrm>
        </p:grpSpPr>
        <p:sp>
          <p:nvSpPr>
            <p:cNvPr id="394" name="Google Shape;394;p23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3"/>
          <p:cNvSpPr/>
          <p:nvPr/>
        </p:nvSpPr>
        <p:spPr>
          <a:xfrm>
            <a:off x="-3600" y="4538500"/>
            <a:ext cx="91548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23"/>
          <p:cNvCxnSpPr/>
          <p:nvPr/>
        </p:nvCxnSpPr>
        <p:spPr>
          <a:xfrm flipH="1" rot="10800000">
            <a:off x="455925" y="4886825"/>
            <a:ext cx="8210100" cy="10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3"/>
          <p:cNvSpPr/>
          <p:nvPr/>
        </p:nvSpPr>
        <p:spPr>
          <a:xfrm>
            <a:off x="370950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7267988" y="4758475"/>
            <a:ext cx="282300" cy="2607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04691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714213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450526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5888638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198875" y="4538499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Overview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1577838" y="4538500"/>
            <a:ext cx="628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Problems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2634988" y="4538500"/>
            <a:ext cx="1277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CO-VID 19 Implications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4332313" y="4538500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Our Vision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5511850" y="4538500"/>
            <a:ext cx="1102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6972338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App Interface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8499275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8203625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Business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6201825" y="3001025"/>
            <a:ext cx="1531200" cy="9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booking at </a:t>
            </a:r>
            <a:r>
              <a:rPr b="1" lang="en" sz="800"/>
              <a:t>1530-1600</a:t>
            </a:r>
            <a:r>
              <a:rPr lang="en" sz="800"/>
              <a:t> has been confirmed.</a:t>
            </a:r>
            <a:endParaRPr sz="800"/>
          </a:p>
        </p:txBody>
      </p:sp>
      <p:pic>
        <p:nvPicPr>
          <p:cNvPr id="414" name="Google Shape;414;p23"/>
          <p:cNvPicPr preferRelativeResize="0"/>
          <p:nvPr/>
        </p:nvPicPr>
        <p:blipFill rotWithShape="1">
          <a:blip r:embed="rId7">
            <a:alphaModFix/>
          </a:blip>
          <a:srcRect b="4517" l="29026" r="29824" t="6371"/>
          <a:stretch/>
        </p:blipFill>
        <p:spPr>
          <a:xfrm>
            <a:off x="6782775" y="3357950"/>
            <a:ext cx="369299" cy="40281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3"/>
          <p:cNvSpPr/>
          <p:nvPr/>
        </p:nvSpPr>
        <p:spPr>
          <a:xfrm>
            <a:off x="6553425" y="3795900"/>
            <a:ext cx="8280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See bookings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416" name="Google Shape;416;p23"/>
          <p:cNvGrpSpPr/>
          <p:nvPr/>
        </p:nvGrpSpPr>
        <p:grpSpPr>
          <a:xfrm>
            <a:off x="4620209" y="2789773"/>
            <a:ext cx="172187" cy="35278"/>
            <a:chOff x="5778500" y="275175"/>
            <a:chExt cx="328100" cy="84600"/>
          </a:xfrm>
        </p:grpSpPr>
        <p:sp>
          <p:nvSpPr>
            <p:cNvPr id="417" name="Google Shape;417;p23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3"/>
          <p:cNvSpPr/>
          <p:nvPr/>
        </p:nvSpPr>
        <p:spPr>
          <a:xfrm>
            <a:off x="3906325" y="1403138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3878125" y="923175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3908575" y="874313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25" y="1008511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3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3798848" y="787363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3"/>
          <p:cNvSpPr/>
          <p:nvPr/>
        </p:nvSpPr>
        <p:spPr>
          <a:xfrm>
            <a:off x="3908575" y="1230038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Transport Services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6" name="Google Shape;426;p23"/>
          <p:cNvGrpSpPr/>
          <p:nvPr/>
        </p:nvGrpSpPr>
        <p:grpSpPr>
          <a:xfrm>
            <a:off x="5331372" y="1063484"/>
            <a:ext cx="172172" cy="84476"/>
            <a:chOff x="6757675" y="636100"/>
            <a:chExt cx="1641300" cy="414300"/>
          </a:xfrm>
        </p:grpSpPr>
        <p:sp>
          <p:nvSpPr>
            <p:cNvPr id="427" name="Google Shape;427;p23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30" name="Google Shape;430;p23"/>
          <p:cNvSpPr/>
          <p:nvPr/>
        </p:nvSpPr>
        <p:spPr>
          <a:xfrm>
            <a:off x="3984775" y="1433337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431" name="Google Shape;431;p23"/>
          <p:cNvGrpSpPr/>
          <p:nvPr/>
        </p:nvGrpSpPr>
        <p:grpSpPr>
          <a:xfrm>
            <a:off x="5253042" y="4104669"/>
            <a:ext cx="250500" cy="243900"/>
            <a:chOff x="2143105" y="4112556"/>
            <a:chExt cx="250500" cy="243900"/>
          </a:xfrm>
        </p:grpSpPr>
        <p:sp>
          <p:nvSpPr>
            <p:cNvPr id="432" name="Google Shape;432;p23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3" name="Google Shape;43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23"/>
          <p:cNvGrpSpPr/>
          <p:nvPr/>
        </p:nvGrpSpPr>
        <p:grpSpPr>
          <a:xfrm>
            <a:off x="4971850" y="1522037"/>
            <a:ext cx="369288" cy="361700"/>
            <a:chOff x="8113303" y="2825065"/>
            <a:chExt cx="552000" cy="568800"/>
          </a:xfrm>
        </p:grpSpPr>
        <p:sp>
          <p:nvSpPr>
            <p:cNvPr id="435" name="Google Shape;435;p23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438" name="Google Shape;438;p23"/>
          <p:cNvSpPr txBox="1"/>
          <p:nvPr/>
        </p:nvSpPr>
        <p:spPr>
          <a:xfrm>
            <a:off x="4793125" y="1406950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9" name="Google Shape;439;p23"/>
          <p:cNvPicPr preferRelativeResize="0"/>
          <p:nvPr/>
        </p:nvPicPr>
        <p:blipFill rotWithShape="1">
          <a:blip r:embed="rId6">
            <a:alphaModFix amt="94000"/>
          </a:blip>
          <a:srcRect b="0" l="0" r="0" t="-10083"/>
          <a:stretch/>
        </p:blipFill>
        <p:spPr>
          <a:xfrm>
            <a:off x="3943675" y="1922613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3"/>
          <p:cNvSpPr txBox="1"/>
          <p:nvPr/>
        </p:nvSpPr>
        <p:spPr>
          <a:xfrm>
            <a:off x="4948875" y="1539750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1" name="Google Shape;441;p23"/>
          <p:cNvGrpSpPr/>
          <p:nvPr/>
        </p:nvGrpSpPr>
        <p:grpSpPr>
          <a:xfrm>
            <a:off x="4648225" y="2840563"/>
            <a:ext cx="187800" cy="35400"/>
            <a:chOff x="4663725" y="402175"/>
            <a:chExt cx="187800" cy="35400"/>
          </a:xfrm>
        </p:grpSpPr>
        <p:sp>
          <p:nvSpPr>
            <p:cNvPr id="442" name="Google Shape;442;p23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432225" y="4081988"/>
            <a:ext cx="6138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Book Now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446" name="Google Shape;446;p23"/>
          <p:cNvGrpSpPr/>
          <p:nvPr/>
        </p:nvGrpSpPr>
        <p:grpSpPr>
          <a:xfrm>
            <a:off x="4479303" y="3170202"/>
            <a:ext cx="551946" cy="568710"/>
            <a:chOff x="5044725" y="119950"/>
            <a:chExt cx="677400" cy="667500"/>
          </a:xfrm>
        </p:grpSpPr>
        <p:sp>
          <p:nvSpPr>
            <p:cNvPr id="447" name="Google Shape;447;p23"/>
            <p:cNvSpPr/>
            <p:nvPr/>
          </p:nvSpPr>
          <p:spPr>
            <a:xfrm>
              <a:off x="5044725" y="119950"/>
              <a:ext cx="677400" cy="66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044725" y="119950"/>
              <a:ext cx="677400" cy="667500"/>
            </a:xfrm>
            <a:prstGeom prst="pie">
              <a:avLst>
                <a:gd fmla="val 9039458" name="adj1"/>
                <a:gd fmla="val 1620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128725" y="214300"/>
              <a:ext cx="509400" cy="478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3</a:t>
              </a:r>
              <a:endParaRPr b="1" sz="1100"/>
            </a:p>
          </p:txBody>
        </p:sp>
      </p:grpSp>
      <p:sp>
        <p:nvSpPr>
          <p:cNvPr id="450" name="Google Shape;450;p23"/>
          <p:cNvSpPr txBox="1"/>
          <p:nvPr/>
        </p:nvSpPr>
        <p:spPr>
          <a:xfrm>
            <a:off x="4112225" y="2976625"/>
            <a:ext cx="1286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Available cars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031375" y="3810838"/>
            <a:ext cx="552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Lato"/>
                <a:ea typeface="Lato"/>
                <a:cs typeface="Lato"/>
                <a:sym typeface="Lato"/>
              </a:rPr>
              <a:t>Timing:</a:t>
            </a:r>
            <a:endParaRPr b="1" sz="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2" name="Google Shape;452;p23"/>
          <p:cNvGrpSpPr/>
          <p:nvPr/>
        </p:nvGrpSpPr>
        <p:grpSpPr>
          <a:xfrm>
            <a:off x="4503650" y="3874363"/>
            <a:ext cx="917400" cy="471476"/>
            <a:chOff x="6721900" y="3834000"/>
            <a:chExt cx="917400" cy="471476"/>
          </a:xfrm>
        </p:grpSpPr>
        <p:sp>
          <p:nvSpPr>
            <p:cNvPr id="453" name="Google Shape;453;p23"/>
            <p:cNvSpPr/>
            <p:nvPr/>
          </p:nvSpPr>
          <p:spPr>
            <a:xfrm>
              <a:off x="6721900" y="3834000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Select a timeslot</a:t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6721900" y="3982241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1500-1530</a:t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6721900" y="4134776"/>
              <a:ext cx="917400" cy="170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1530-1600</a:t>
              </a:r>
              <a:endParaRPr/>
            </a:p>
          </p:txBody>
        </p:sp>
      </p:grpSp>
      <p:grpSp>
        <p:nvGrpSpPr>
          <p:cNvPr id="456" name="Google Shape;456;p23"/>
          <p:cNvGrpSpPr/>
          <p:nvPr/>
        </p:nvGrpSpPr>
        <p:grpSpPr>
          <a:xfrm>
            <a:off x="2453009" y="2789785"/>
            <a:ext cx="172187" cy="35278"/>
            <a:chOff x="5778500" y="275175"/>
            <a:chExt cx="328100" cy="84600"/>
          </a:xfrm>
        </p:grpSpPr>
        <p:sp>
          <p:nvSpPr>
            <p:cNvPr id="457" name="Google Shape;457;p23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23"/>
          <p:cNvSpPr/>
          <p:nvPr/>
        </p:nvSpPr>
        <p:spPr>
          <a:xfrm>
            <a:off x="17391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17109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17413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16316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/>
          <p:nvPr/>
        </p:nvSpPr>
        <p:spPr>
          <a:xfrm>
            <a:off x="17413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Bookings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66" name="Google Shape;466;p23"/>
          <p:cNvGrpSpPr/>
          <p:nvPr/>
        </p:nvGrpSpPr>
        <p:grpSpPr>
          <a:xfrm>
            <a:off x="3164172" y="1063497"/>
            <a:ext cx="172172" cy="84476"/>
            <a:chOff x="6757675" y="636100"/>
            <a:chExt cx="1641300" cy="414300"/>
          </a:xfrm>
        </p:grpSpPr>
        <p:sp>
          <p:nvSpPr>
            <p:cNvPr id="467" name="Google Shape;467;p23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70" name="Google Shape;470;p23"/>
          <p:cNvSpPr/>
          <p:nvPr/>
        </p:nvSpPr>
        <p:spPr>
          <a:xfrm>
            <a:off x="18175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3085842" y="4104681"/>
            <a:ext cx="250500" cy="243900"/>
            <a:chOff x="2143105" y="4112556"/>
            <a:chExt cx="250500" cy="243900"/>
          </a:xfrm>
        </p:grpSpPr>
        <p:sp>
          <p:nvSpPr>
            <p:cNvPr id="472" name="Google Shape;472;p23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3" name="Google Shape;47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" name="Google Shape;474;p23"/>
          <p:cNvGrpSpPr/>
          <p:nvPr/>
        </p:nvGrpSpPr>
        <p:grpSpPr>
          <a:xfrm>
            <a:off x="2804650" y="1522050"/>
            <a:ext cx="369288" cy="361700"/>
            <a:chOff x="8113303" y="2825065"/>
            <a:chExt cx="552000" cy="568800"/>
          </a:xfrm>
        </p:grpSpPr>
        <p:sp>
          <p:nvSpPr>
            <p:cNvPr id="475" name="Google Shape;475;p23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478" name="Google Shape;478;p23"/>
          <p:cNvSpPr txBox="1"/>
          <p:nvPr/>
        </p:nvSpPr>
        <p:spPr>
          <a:xfrm>
            <a:off x="26259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27816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1833025" y="2233350"/>
            <a:ext cx="1463700" cy="41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1530-1600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Shower A</a:t>
            </a:r>
            <a:endParaRPr sz="700"/>
          </a:p>
        </p:txBody>
      </p:sp>
      <p:sp>
        <p:nvSpPr>
          <p:cNvPr id="481" name="Google Shape;481;p23"/>
          <p:cNvSpPr/>
          <p:nvPr/>
        </p:nvSpPr>
        <p:spPr>
          <a:xfrm>
            <a:off x="1845025" y="3190825"/>
            <a:ext cx="1463700" cy="41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1730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Pick-up at Lounge Entrance</a:t>
            </a:r>
            <a:endParaRPr sz="1200"/>
          </a:p>
        </p:txBody>
      </p:sp>
      <p:sp>
        <p:nvSpPr>
          <p:cNvPr id="482" name="Google Shape;482;p23"/>
          <p:cNvSpPr/>
          <p:nvPr/>
        </p:nvSpPr>
        <p:spPr>
          <a:xfrm>
            <a:off x="1845025" y="2706400"/>
            <a:ext cx="1463700" cy="41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Halal Meal A</a:t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1819775" y="2029374"/>
            <a:ext cx="1463700" cy="171000"/>
          </a:xfrm>
          <a:prstGeom prst="roundRect">
            <a:avLst>
              <a:gd fmla="val 16667" name="adj"/>
            </a:avLst>
          </a:prstGeom>
          <a:solidFill>
            <a:srgbClr val="A77E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Your Bookings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484" name="Google Shape;48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6365" y="2292412"/>
            <a:ext cx="327111" cy="30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1324" y="3246614"/>
            <a:ext cx="369299" cy="30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17179" y="2767880"/>
            <a:ext cx="491543" cy="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4"/>
          <p:cNvGrpSpPr/>
          <p:nvPr/>
        </p:nvGrpSpPr>
        <p:grpSpPr>
          <a:xfrm>
            <a:off x="6845509" y="2789785"/>
            <a:ext cx="172187" cy="35278"/>
            <a:chOff x="5778500" y="275175"/>
            <a:chExt cx="328100" cy="84600"/>
          </a:xfrm>
        </p:grpSpPr>
        <p:sp>
          <p:nvSpPr>
            <p:cNvPr id="492" name="Google Shape;492;p24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4"/>
          <p:cNvSpPr/>
          <p:nvPr/>
        </p:nvSpPr>
        <p:spPr>
          <a:xfrm>
            <a:off x="61316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61034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61338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60241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4"/>
          <p:cNvSpPr/>
          <p:nvPr/>
        </p:nvSpPr>
        <p:spPr>
          <a:xfrm>
            <a:off x="61338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Buggy Transport Services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01" name="Google Shape;501;p24"/>
          <p:cNvGrpSpPr/>
          <p:nvPr/>
        </p:nvGrpSpPr>
        <p:grpSpPr>
          <a:xfrm>
            <a:off x="7556672" y="1063497"/>
            <a:ext cx="172172" cy="84476"/>
            <a:chOff x="6757675" y="636100"/>
            <a:chExt cx="1641300" cy="414300"/>
          </a:xfrm>
        </p:grpSpPr>
        <p:sp>
          <p:nvSpPr>
            <p:cNvPr id="502" name="Google Shape;502;p24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05" name="Google Shape;505;p24"/>
          <p:cNvSpPr/>
          <p:nvPr/>
        </p:nvSpPr>
        <p:spPr>
          <a:xfrm>
            <a:off x="62100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506" name="Google Shape;506;p24"/>
          <p:cNvGrpSpPr/>
          <p:nvPr/>
        </p:nvGrpSpPr>
        <p:grpSpPr>
          <a:xfrm>
            <a:off x="7478342" y="4104681"/>
            <a:ext cx="250500" cy="243900"/>
            <a:chOff x="2143105" y="4112556"/>
            <a:chExt cx="250500" cy="243900"/>
          </a:xfrm>
        </p:grpSpPr>
        <p:sp>
          <p:nvSpPr>
            <p:cNvPr id="507" name="Google Shape;507;p24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8" name="Google Shape;50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Google Shape;509;p24"/>
          <p:cNvGrpSpPr/>
          <p:nvPr/>
        </p:nvGrpSpPr>
        <p:grpSpPr>
          <a:xfrm>
            <a:off x="7197150" y="1522050"/>
            <a:ext cx="369288" cy="361700"/>
            <a:chOff x="8113303" y="2825065"/>
            <a:chExt cx="552000" cy="568800"/>
          </a:xfrm>
        </p:grpSpPr>
        <p:sp>
          <p:nvSpPr>
            <p:cNvPr id="510" name="Google Shape;510;p24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13" name="Google Shape;513;p24"/>
          <p:cNvSpPr txBox="1"/>
          <p:nvPr/>
        </p:nvSpPr>
        <p:spPr>
          <a:xfrm>
            <a:off x="70184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24"/>
          <p:cNvPicPr preferRelativeResize="0"/>
          <p:nvPr/>
        </p:nvPicPr>
        <p:blipFill rotWithShape="1">
          <a:blip r:embed="rId6">
            <a:alphaModFix amt="94000"/>
          </a:blip>
          <a:srcRect b="0" l="0" r="0" t="-10083"/>
          <a:stretch/>
        </p:blipFill>
        <p:spPr>
          <a:xfrm>
            <a:off x="6168975" y="1922625"/>
            <a:ext cx="1565100" cy="10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4"/>
          <p:cNvSpPr txBox="1"/>
          <p:nvPr/>
        </p:nvSpPr>
        <p:spPr>
          <a:xfrm>
            <a:off x="71741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6" name="Google Shape;516;p24"/>
          <p:cNvGrpSpPr/>
          <p:nvPr/>
        </p:nvGrpSpPr>
        <p:grpSpPr>
          <a:xfrm>
            <a:off x="6873525" y="2840575"/>
            <a:ext cx="187800" cy="35400"/>
            <a:chOff x="4663725" y="402175"/>
            <a:chExt cx="187800" cy="35400"/>
          </a:xfrm>
        </p:grpSpPr>
        <p:sp>
          <p:nvSpPr>
            <p:cNvPr id="517" name="Google Shape;517;p24"/>
            <p:cNvSpPr/>
            <p:nvPr/>
          </p:nvSpPr>
          <p:spPr>
            <a:xfrm>
              <a:off x="46637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7399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816125" y="402175"/>
              <a:ext cx="35400" cy="3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4"/>
          <p:cNvSpPr/>
          <p:nvPr/>
        </p:nvSpPr>
        <p:spPr>
          <a:xfrm>
            <a:off x="-3600" y="4538500"/>
            <a:ext cx="91548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24"/>
          <p:cNvCxnSpPr/>
          <p:nvPr/>
        </p:nvCxnSpPr>
        <p:spPr>
          <a:xfrm flipH="1" rot="10800000">
            <a:off x="455925" y="4886825"/>
            <a:ext cx="8210100" cy="10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24"/>
          <p:cNvSpPr/>
          <p:nvPr/>
        </p:nvSpPr>
        <p:spPr>
          <a:xfrm>
            <a:off x="370950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7267988" y="4758475"/>
            <a:ext cx="282300" cy="2607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304691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1714213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4505263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5888638" y="47618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 txBox="1"/>
          <p:nvPr/>
        </p:nvSpPr>
        <p:spPr>
          <a:xfrm>
            <a:off x="198875" y="4538499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Overview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1577838" y="4538500"/>
            <a:ext cx="628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Problems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2634988" y="4538500"/>
            <a:ext cx="1277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CO-VID 19 Implications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4332313" y="4538500"/>
            <a:ext cx="695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Our Vision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5511850" y="4538500"/>
            <a:ext cx="1102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Proposed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24"/>
          <p:cNvSpPr txBox="1"/>
          <p:nvPr/>
        </p:nvSpPr>
        <p:spPr>
          <a:xfrm>
            <a:off x="6972338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App Interface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8499275" y="4758475"/>
            <a:ext cx="282300" cy="260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 txBox="1"/>
          <p:nvPr/>
        </p:nvSpPr>
        <p:spPr>
          <a:xfrm>
            <a:off x="8203625" y="4538500"/>
            <a:ext cx="8736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Business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6201825" y="3001025"/>
            <a:ext cx="1531200" cy="9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booking at </a:t>
            </a:r>
            <a:r>
              <a:rPr b="1" lang="en" sz="800"/>
              <a:t>1530-1600</a:t>
            </a:r>
            <a:r>
              <a:rPr lang="en" sz="800"/>
              <a:t> has been confirmed.</a:t>
            </a:r>
            <a:endParaRPr sz="800"/>
          </a:p>
        </p:txBody>
      </p:sp>
      <p:pic>
        <p:nvPicPr>
          <p:cNvPr id="537" name="Google Shape;537;p24"/>
          <p:cNvPicPr preferRelativeResize="0"/>
          <p:nvPr/>
        </p:nvPicPr>
        <p:blipFill rotWithShape="1">
          <a:blip r:embed="rId7">
            <a:alphaModFix/>
          </a:blip>
          <a:srcRect b="4517" l="29026" r="29824" t="6371"/>
          <a:stretch/>
        </p:blipFill>
        <p:spPr>
          <a:xfrm>
            <a:off x="6782775" y="3357950"/>
            <a:ext cx="369299" cy="40281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4"/>
          <p:cNvSpPr/>
          <p:nvPr/>
        </p:nvSpPr>
        <p:spPr>
          <a:xfrm>
            <a:off x="6553425" y="3795900"/>
            <a:ext cx="828000" cy="171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See bookings</a:t>
            </a:r>
            <a:endParaRPr b="1" sz="600">
              <a:solidFill>
                <a:srgbClr val="FFFFFF"/>
              </a:solidFill>
            </a:endParaRPr>
          </a:p>
        </p:txBody>
      </p:sp>
      <p:grpSp>
        <p:nvGrpSpPr>
          <p:cNvPr id="539" name="Google Shape;539;p24"/>
          <p:cNvGrpSpPr/>
          <p:nvPr/>
        </p:nvGrpSpPr>
        <p:grpSpPr>
          <a:xfrm>
            <a:off x="4620209" y="2789773"/>
            <a:ext cx="172187" cy="35278"/>
            <a:chOff x="5778500" y="275175"/>
            <a:chExt cx="328100" cy="84600"/>
          </a:xfrm>
        </p:grpSpPr>
        <p:sp>
          <p:nvSpPr>
            <p:cNvPr id="540" name="Google Shape;540;p24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4"/>
          <p:cNvSpPr/>
          <p:nvPr/>
        </p:nvSpPr>
        <p:spPr>
          <a:xfrm>
            <a:off x="3906325" y="1403138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3878125" y="923175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3908575" y="874313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25" y="1008511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4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3798848" y="787363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4"/>
          <p:cNvSpPr/>
          <p:nvPr/>
        </p:nvSpPr>
        <p:spPr>
          <a:xfrm>
            <a:off x="3908575" y="1230038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SilverKris Chatbot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49" name="Google Shape;549;p24"/>
          <p:cNvGrpSpPr/>
          <p:nvPr/>
        </p:nvGrpSpPr>
        <p:grpSpPr>
          <a:xfrm>
            <a:off x="5331372" y="1063484"/>
            <a:ext cx="172172" cy="84476"/>
            <a:chOff x="6757675" y="636100"/>
            <a:chExt cx="1641300" cy="414300"/>
          </a:xfrm>
        </p:grpSpPr>
        <p:sp>
          <p:nvSpPr>
            <p:cNvPr id="550" name="Google Shape;550;p24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53" name="Google Shape;553;p24"/>
          <p:cNvSpPr/>
          <p:nvPr/>
        </p:nvSpPr>
        <p:spPr>
          <a:xfrm>
            <a:off x="3984775" y="1433337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554" name="Google Shape;554;p24"/>
          <p:cNvGrpSpPr/>
          <p:nvPr/>
        </p:nvGrpSpPr>
        <p:grpSpPr>
          <a:xfrm>
            <a:off x="4630017" y="4104669"/>
            <a:ext cx="250500" cy="243900"/>
            <a:chOff x="2143105" y="4112556"/>
            <a:chExt cx="250500" cy="243900"/>
          </a:xfrm>
        </p:grpSpPr>
        <p:sp>
          <p:nvSpPr>
            <p:cNvPr id="555" name="Google Shape;555;p24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56" name="Google Shape;55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24"/>
          <p:cNvGrpSpPr/>
          <p:nvPr/>
        </p:nvGrpSpPr>
        <p:grpSpPr>
          <a:xfrm>
            <a:off x="4971850" y="1522037"/>
            <a:ext cx="369288" cy="361700"/>
            <a:chOff x="8113303" y="2825065"/>
            <a:chExt cx="552000" cy="568800"/>
          </a:xfrm>
        </p:grpSpPr>
        <p:sp>
          <p:nvSpPr>
            <p:cNvPr id="558" name="Google Shape;558;p24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61" name="Google Shape;561;p24"/>
          <p:cNvSpPr txBox="1"/>
          <p:nvPr/>
        </p:nvSpPr>
        <p:spPr>
          <a:xfrm>
            <a:off x="4793125" y="1406950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4"/>
          <p:cNvSpPr txBox="1"/>
          <p:nvPr/>
        </p:nvSpPr>
        <p:spPr>
          <a:xfrm>
            <a:off x="4948875" y="1539750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3" name="Google Shape;563;p24"/>
          <p:cNvGrpSpPr/>
          <p:nvPr/>
        </p:nvGrpSpPr>
        <p:grpSpPr>
          <a:xfrm>
            <a:off x="2453009" y="2789785"/>
            <a:ext cx="172187" cy="35278"/>
            <a:chOff x="5778500" y="275175"/>
            <a:chExt cx="328100" cy="84600"/>
          </a:xfrm>
        </p:grpSpPr>
        <p:sp>
          <p:nvSpPr>
            <p:cNvPr id="564" name="Google Shape;564;p24"/>
            <p:cNvSpPr/>
            <p:nvPr/>
          </p:nvSpPr>
          <p:spPr>
            <a:xfrm>
              <a:off x="57785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9037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6028900" y="275175"/>
              <a:ext cx="77700" cy="84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4"/>
          <p:cNvSpPr/>
          <p:nvPr/>
        </p:nvSpPr>
        <p:spPr>
          <a:xfrm>
            <a:off x="1739125" y="1403150"/>
            <a:ext cx="1641300" cy="4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1710925" y="923188"/>
            <a:ext cx="1696200" cy="354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741375" y="874325"/>
            <a:ext cx="1641300" cy="4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25" y="1008524"/>
            <a:ext cx="476100" cy="21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4"/>
          <p:cNvPicPr preferRelativeResize="0"/>
          <p:nvPr/>
        </p:nvPicPr>
        <p:blipFill rotWithShape="1">
          <a:blip r:embed="rId4">
            <a:alphaModFix/>
          </a:blip>
          <a:srcRect b="14520" l="20558" r="25196" t="8199"/>
          <a:stretch/>
        </p:blipFill>
        <p:spPr>
          <a:xfrm>
            <a:off x="1631648" y="787375"/>
            <a:ext cx="1854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4"/>
          <p:cNvSpPr/>
          <p:nvPr/>
        </p:nvSpPr>
        <p:spPr>
          <a:xfrm>
            <a:off x="1741375" y="1230050"/>
            <a:ext cx="1641300" cy="171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Bookings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73" name="Google Shape;573;p24"/>
          <p:cNvGrpSpPr/>
          <p:nvPr/>
        </p:nvGrpSpPr>
        <p:grpSpPr>
          <a:xfrm>
            <a:off x="3164172" y="1063497"/>
            <a:ext cx="172172" cy="84476"/>
            <a:chOff x="6757675" y="636100"/>
            <a:chExt cx="1641300" cy="414300"/>
          </a:xfrm>
        </p:grpSpPr>
        <p:sp>
          <p:nvSpPr>
            <p:cNvPr id="574" name="Google Shape;574;p24"/>
            <p:cNvSpPr/>
            <p:nvPr/>
          </p:nvSpPr>
          <p:spPr>
            <a:xfrm>
              <a:off x="6757675" y="6361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6757675" y="7885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6757675" y="940900"/>
              <a:ext cx="1641300" cy="109500"/>
            </a:xfrm>
            <a:prstGeom prst="roundRect">
              <a:avLst>
                <a:gd fmla="val 50000" name="adj"/>
              </a:avLst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577" name="Google Shape;577;p24"/>
          <p:cNvSpPr/>
          <p:nvPr/>
        </p:nvSpPr>
        <p:spPr>
          <a:xfrm>
            <a:off x="1817575" y="1433350"/>
            <a:ext cx="1494600" cy="47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Flight </a:t>
            </a:r>
            <a:endParaRPr b="1"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Helvetica Neue"/>
                <a:ea typeface="Helvetica Neue"/>
                <a:cs typeface="Helvetica Neue"/>
                <a:sym typeface="Helvetica Neue"/>
              </a:rPr>
              <a:t>SQ123</a:t>
            </a:r>
            <a:endParaRPr sz="500"/>
          </a:p>
        </p:txBody>
      </p:sp>
      <p:grpSp>
        <p:nvGrpSpPr>
          <p:cNvPr id="578" name="Google Shape;578;p24"/>
          <p:cNvGrpSpPr/>
          <p:nvPr/>
        </p:nvGrpSpPr>
        <p:grpSpPr>
          <a:xfrm>
            <a:off x="2804650" y="1522050"/>
            <a:ext cx="369288" cy="361700"/>
            <a:chOff x="8113303" y="2825065"/>
            <a:chExt cx="552000" cy="568800"/>
          </a:xfrm>
        </p:grpSpPr>
        <p:sp>
          <p:nvSpPr>
            <p:cNvPr id="579" name="Google Shape;579;p24"/>
            <p:cNvSpPr/>
            <p:nvPr/>
          </p:nvSpPr>
          <p:spPr>
            <a:xfrm>
              <a:off x="8113303" y="2825065"/>
              <a:ext cx="552000" cy="56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8113303" y="2825065"/>
              <a:ext cx="552000" cy="568800"/>
            </a:xfrm>
            <a:prstGeom prst="pie">
              <a:avLst>
                <a:gd fmla="val 3152995" name="adj1"/>
                <a:gd fmla="val 16200000" name="adj2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8181746" y="2905451"/>
              <a:ext cx="415200" cy="4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82" name="Google Shape;582;p24"/>
          <p:cNvSpPr txBox="1"/>
          <p:nvPr/>
        </p:nvSpPr>
        <p:spPr>
          <a:xfrm>
            <a:off x="2625925" y="1406963"/>
            <a:ext cx="7290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Helvetica Neue"/>
                <a:ea typeface="Helvetica Neue"/>
                <a:cs typeface="Helvetica Neue"/>
                <a:sym typeface="Helvetica Neue"/>
              </a:rPr>
              <a:t>Time to boarding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24"/>
          <p:cNvSpPr txBox="1"/>
          <p:nvPr/>
        </p:nvSpPr>
        <p:spPr>
          <a:xfrm>
            <a:off x="2781675" y="1539763"/>
            <a:ext cx="415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1819775" y="2014075"/>
            <a:ext cx="1463700" cy="186300"/>
          </a:xfrm>
          <a:prstGeom prst="roundRect">
            <a:avLst>
              <a:gd fmla="val 16667" name="adj"/>
            </a:avLst>
          </a:prstGeom>
          <a:solidFill>
            <a:srgbClr val="A77E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Occupancy Rates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1848550" y="2325725"/>
            <a:ext cx="1434900" cy="1794600"/>
          </a:xfrm>
          <a:prstGeom prst="roundRect">
            <a:avLst>
              <a:gd fmla="val 72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1897950" y="2391825"/>
            <a:ext cx="628200" cy="6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2602800" y="2388175"/>
            <a:ext cx="628200" cy="6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2237525" y="3256513"/>
            <a:ext cx="628200" cy="6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1936053" y="2453165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1936053" y="2453165"/>
            <a:ext cx="552000" cy="568800"/>
          </a:xfrm>
          <a:prstGeom prst="pie">
            <a:avLst>
              <a:gd fmla="val 8494758" name="adj1"/>
              <a:gd fmla="val 1620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2004496" y="253355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92" name="Google Shape;592;p24"/>
          <p:cNvSpPr txBox="1"/>
          <p:nvPr/>
        </p:nvSpPr>
        <p:spPr>
          <a:xfrm>
            <a:off x="2043450" y="3050775"/>
            <a:ext cx="335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T2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2748300" y="3053025"/>
            <a:ext cx="335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T3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1865225" y="3933975"/>
            <a:ext cx="13854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The Private Room @ T3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2283028" y="3319200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2283028" y="3319200"/>
            <a:ext cx="552000" cy="568800"/>
          </a:xfrm>
          <a:prstGeom prst="pie">
            <a:avLst>
              <a:gd fmla="val 12951832" name="adj1"/>
              <a:gd fmla="val 1620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2351471" y="3399586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2640153" y="2444040"/>
            <a:ext cx="552000" cy="5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2640153" y="2444040"/>
            <a:ext cx="552000" cy="568800"/>
          </a:xfrm>
          <a:prstGeom prst="pie">
            <a:avLst>
              <a:gd fmla="val 3644839" name="adj1"/>
              <a:gd fmla="val 16200000" name="adj2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2708546" y="2524451"/>
            <a:ext cx="415200" cy="4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01" name="Google Shape;601;p24"/>
          <p:cNvSpPr txBox="1"/>
          <p:nvPr/>
        </p:nvSpPr>
        <p:spPr>
          <a:xfrm>
            <a:off x="1933975" y="2210625"/>
            <a:ext cx="1261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Available seats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2" name="Google Shape;602;p24"/>
          <p:cNvGrpSpPr/>
          <p:nvPr/>
        </p:nvGrpSpPr>
        <p:grpSpPr>
          <a:xfrm>
            <a:off x="3085842" y="4104681"/>
            <a:ext cx="250500" cy="243900"/>
            <a:chOff x="2143105" y="4112556"/>
            <a:chExt cx="250500" cy="243900"/>
          </a:xfrm>
        </p:grpSpPr>
        <p:sp>
          <p:nvSpPr>
            <p:cNvPr id="603" name="Google Shape;603;p24"/>
            <p:cNvSpPr/>
            <p:nvPr/>
          </p:nvSpPr>
          <p:spPr>
            <a:xfrm>
              <a:off x="2143105" y="4112556"/>
              <a:ext cx="250500" cy="243900"/>
            </a:xfrm>
            <a:prstGeom prst="ellipse">
              <a:avLst/>
            </a:prstGeom>
            <a:solidFill>
              <a:srgbClr val="A77E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4" name="Google Shape;60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11402" y="4153600"/>
              <a:ext cx="113895" cy="17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5" name="Google Shape;605;p24"/>
          <p:cNvSpPr/>
          <p:nvPr/>
        </p:nvSpPr>
        <p:spPr>
          <a:xfrm>
            <a:off x="4020013" y="2018788"/>
            <a:ext cx="1179900" cy="30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Welcome to SilverKris Lounge, how may I help you today?</a:t>
            </a:r>
            <a:endParaRPr sz="600"/>
          </a:p>
        </p:txBody>
      </p:sp>
      <p:sp>
        <p:nvSpPr>
          <p:cNvPr id="606" name="Google Shape;606;p24"/>
          <p:cNvSpPr/>
          <p:nvPr/>
        </p:nvSpPr>
        <p:spPr>
          <a:xfrm>
            <a:off x="4752350" y="2703325"/>
            <a:ext cx="695100" cy="17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 am starving</a:t>
            </a:r>
            <a:endParaRPr sz="600"/>
          </a:p>
        </p:txBody>
      </p:sp>
      <p:sp>
        <p:nvSpPr>
          <p:cNvPr id="607" name="Google Shape;607;p24"/>
          <p:cNvSpPr/>
          <p:nvPr/>
        </p:nvSpPr>
        <p:spPr>
          <a:xfrm>
            <a:off x="3983787" y="3888000"/>
            <a:ext cx="1463700" cy="12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Type your query instead...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4020013" y="3050038"/>
            <a:ext cx="1179900" cy="30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Sure, we have a selection of warm food and snacks. Do you want to view the menu?</a:t>
            </a:r>
            <a:endParaRPr sz="600"/>
          </a:p>
        </p:txBody>
      </p:sp>
      <p:sp>
        <p:nvSpPr>
          <p:cNvPr id="609" name="Google Shape;609;p24"/>
          <p:cNvSpPr/>
          <p:nvPr/>
        </p:nvSpPr>
        <p:spPr>
          <a:xfrm>
            <a:off x="4067200" y="2340150"/>
            <a:ext cx="537000" cy="171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Wifi password</a:t>
            </a:r>
            <a:endParaRPr sz="500"/>
          </a:p>
        </p:txBody>
      </p:sp>
      <p:sp>
        <p:nvSpPr>
          <p:cNvPr id="610" name="Google Shape;610;p24"/>
          <p:cNvSpPr/>
          <p:nvPr/>
        </p:nvSpPr>
        <p:spPr>
          <a:xfrm>
            <a:off x="4650950" y="2345425"/>
            <a:ext cx="537000" cy="171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Food options</a:t>
            </a:r>
            <a:endParaRPr sz="500"/>
          </a:p>
        </p:txBody>
      </p:sp>
      <p:sp>
        <p:nvSpPr>
          <p:cNvPr id="611" name="Google Shape;611;p24"/>
          <p:cNvSpPr txBox="1"/>
          <p:nvPr/>
        </p:nvSpPr>
        <p:spPr>
          <a:xfrm>
            <a:off x="3972475" y="2486100"/>
            <a:ext cx="4152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14:31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4"/>
          <p:cNvSpPr txBox="1"/>
          <p:nvPr/>
        </p:nvSpPr>
        <p:spPr>
          <a:xfrm>
            <a:off x="4020025" y="3351850"/>
            <a:ext cx="6282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a few seconds ago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24"/>
          <p:cNvSpPr txBox="1"/>
          <p:nvPr/>
        </p:nvSpPr>
        <p:spPr>
          <a:xfrm>
            <a:off x="5027425" y="2851613"/>
            <a:ext cx="4152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14:31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4596316" y="3501400"/>
            <a:ext cx="873600" cy="17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That will be great</a:t>
            </a:r>
            <a:endParaRPr sz="600"/>
          </a:p>
        </p:txBody>
      </p:sp>
      <p:sp>
        <p:nvSpPr>
          <p:cNvPr id="615" name="Google Shape;615;p24"/>
          <p:cNvSpPr txBox="1"/>
          <p:nvPr/>
        </p:nvSpPr>
        <p:spPr>
          <a:xfrm>
            <a:off x="4787033" y="3695050"/>
            <a:ext cx="6951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a few seconds ago</a:t>
            </a:r>
            <a:endParaRPr sz="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520788" y="334575"/>
            <a:ext cx="2051700" cy="4405500"/>
          </a:xfrm>
          <a:prstGeom prst="roundRect">
            <a:avLst>
              <a:gd fmla="val 9569" name="adj"/>
            </a:avLst>
          </a:prstGeom>
          <a:solidFill>
            <a:srgbClr val="FFF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CF2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72888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3711588" y="1981500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2D77EC">
              <a:alpha val="7647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View Cases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62188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711588" y="3447100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6ABEAC">
              <a:alpha val="7647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View Resources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11588" y="2714300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E7627D">
              <a:alpha val="7647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Report Dengue Breeding Grounds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711600" y="848125"/>
            <a:ext cx="1720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Welcome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5618650" y="34200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2D77EC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081100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402250" y="34200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2D77EC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864700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1569800" y="2729075"/>
            <a:ext cx="1737300" cy="2871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Select location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112175" y="2852928"/>
            <a:ext cx="95750" cy="82075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557425" y="924275"/>
            <a:ext cx="17373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Select your location</a:t>
            </a:r>
            <a:endParaRPr b="1" sz="2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786200" y="2729075"/>
            <a:ext cx="1737300" cy="1920600"/>
          </a:xfrm>
          <a:prstGeom prst="roundRect">
            <a:avLst>
              <a:gd fmla="val 6866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773825" y="924275"/>
            <a:ext cx="17373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Select your location</a:t>
            </a:r>
            <a:endParaRPr b="1" sz="2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786200" y="2750413"/>
            <a:ext cx="1737300" cy="2871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Select location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321525" y="2859897"/>
            <a:ext cx="95750" cy="82075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786200" y="31943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Ang Mo Kio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786200" y="34022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Bishan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786200" y="36101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Clementi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786200" y="38180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Dover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786200" y="40259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Eunos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786200" y="42338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Farrer Park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786200" y="4441775"/>
            <a:ext cx="1737300" cy="207900"/>
          </a:xfrm>
          <a:prstGeom prst="roundRect">
            <a:avLst>
              <a:gd fmla="val 27394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Geylang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786200" y="3007296"/>
            <a:ext cx="1737300" cy="207900"/>
          </a:xfrm>
          <a:prstGeom prst="roundRect">
            <a:avLst>
              <a:gd fmla="val 4380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Use current location</a:t>
            </a:r>
            <a:endParaRPr sz="900">
              <a:solidFill>
                <a:srgbClr val="999999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5834200" y="3001925"/>
            <a:ext cx="1641300" cy="13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450" y="2993984"/>
            <a:ext cx="207900" cy="2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1754000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820613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7627D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283063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988163" y="516225"/>
            <a:ext cx="1737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Report Dengue Breeding Ground</a:t>
            </a:r>
            <a:endParaRPr b="1"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72363" y="445197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996413" y="1744800"/>
            <a:ext cx="1720800" cy="977100"/>
          </a:xfrm>
          <a:prstGeom prst="roundRect">
            <a:avLst>
              <a:gd fmla="val 9569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Briefly tell us about the situation and location:</a:t>
            </a:r>
            <a:endParaRPr b="1"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Type here</a:t>
            </a:r>
            <a:endParaRPr b="1" sz="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996400" y="2817475"/>
            <a:ext cx="1720800" cy="606900"/>
          </a:xfrm>
          <a:prstGeom prst="roundRect">
            <a:avLst>
              <a:gd fmla="val 9569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Upload image(s)</a:t>
            </a:r>
            <a:endParaRPr b="1"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347707" y="3826625"/>
            <a:ext cx="1018200" cy="321300"/>
          </a:xfrm>
          <a:prstGeom prst="roundRect">
            <a:avLst>
              <a:gd fmla="val 9569" name="adj"/>
            </a:avLst>
          </a:prstGeom>
          <a:solidFill>
            <a:srgbClr val="E64F6E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Submit Report</a:t>
            </a:r>
            <a:endParaRPr b="1"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200288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7627D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4662738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367838" y="803925"/>
            <a:ext cx="1737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Your report has been successfully submitted! </a:t>
            </a:r>
            <a:endParaRPr b="1"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552038" y="443487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510450" y="34200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6ABEAC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72900" y="20615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607500" y="465325"/>
            <a:ext cx="18783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Dengue Resources</a:t>
            </a:r>
            <a:endParaRPr b="1" sz="1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862200" y="4443425"/>
            <a:ext cx="13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Powered by TYYM</a:t>
            </a:r>
            <a:endParaRPr sz="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686250" y="1355250"/>
            <a:ext cx="1720800" cy="17025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the 5-Step Mozzie Wipeout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Are you doing the Mozzie Wipeout correctly?</a:t>
            </a:r>
            <a:endParaRPr b="1" sz="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0" y="2324825"/>
            <a:ext cx="665550" cy="6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3686250" y="3143691"/>
            <a:ext cx="1720800" cy="11376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are symptoms of Dengue?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Seek medical attention if you are showing these symptoms.</a:t>
            </a:r>
            <a:endParaRPr b="1" sz="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6529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24666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153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5358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DDAD18">
              <a:alpha val="73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982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368000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830450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955338" y="690125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Your Location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532075" y="16537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0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618350" y="26965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Total cases in the past 14 days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469400" y="1067538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71 Marine Drive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350" y="3400775"/>
            <a:ext cx="2014275" cy="1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3703575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7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003800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789850" y="26965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Total cases in the past 14 days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6345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71 Marine Drive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850" y="3400763"/>
            <a:ext cx="2014275" cy="1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799050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15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85325" y="26965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Total </a:t>
            </a:r>
            <a:r>
              <a:rPr lang="en" sz="600">
                <a:solidFill>
                  <a:srgbClr val="F3F3F3"/>
                </a:solidFill>
              </a:rPr>
              <a:t>cases in the past 14 days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516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71 Marine Drive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25" y="3400763"/>
            <a:ext cx="2014275" cy="1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789563" y="690125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Singapore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344600" y="690125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3812888" y="690100"/>
            <a:ext cx="1518225" cy="242700"/>
            <a:chOff x="2473563" y="136425"/>
            <a:chExt cx="1518225" cy="242700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2473563" y="136425"/>
              <a:ext cx="8241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</a:rPr>
                <a:t>Your Location</a:t>
              </a:r>
              <a:endParaRPr b="1" sz="700">
                <a:solidFill>
                  <a:srgbClr val="FFFFFF"/>
                </a:solidFill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307788" y="136425"/>
              <a:ext cx="6840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3F3F3"/>
                  </a:solidFill>
                </a:rPr>
                <a:t>Singapore</a:t>
              </a:r>
              <a:endParaRPr sz="700">
                <a:solidFill>
                  <a:srgbClr val="F3F3F3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862825" y="136425"/>
              <a:ext cx="45600" cy="45600"/>
            </a:xfrm>
            <a:prstGeom prst="ellipse">
              <a:avLst/>
            </a:prstGeom>
            <a:solidFill>
              <a:srgbClr val="F3F3F3">
                <a:alpha val="60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6637113" y="685800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Your Location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471338" y="685800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Singapore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026375" y="685800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693408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867912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6529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E24666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153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35358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DDAD18">
              <a:alpha val="73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955338" y="690125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Your Location</a:t>
            </a:r>
            <a:endParaRPr sz="700">
              <a:solidFill>
                <a:srgbClr val="F3F3F3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982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6368000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3E9683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830450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6532075" y="16537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0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616650" y="29251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Total cases today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469400" y="1067538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Singapore Today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703575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7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735450" y="29251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Total cases today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6345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Singapore Today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99050" y="1653738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</a:rPr>
              <a:t>30</a:t>
            </a:r>
            <a:endParaRPr b="1" sz="69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852550" y="2925113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Total cases today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51600" y="1067525"/>
            <a:ext cx="187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Singapore Today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789563" y="690125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Singapore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2106600" y="690125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767975" y="751775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831125" y="690100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Your Location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4982388" y="690100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643763" y="751750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6626300" y="690150"/>
            <a:ext cx="824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Your Location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777563" y="690150"/>
            <a:ext cx="45600" cy="45600"/>
          </a:xfrm>
          <a:prstGeom prst="ellipse">
            <a:avLst/>
          </a:prstGeom>
          <a:solidFill>
            <a:srgbClr val="F3F3F3">
              <a:alpha val="60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438938" y="751800"/>
            <a:ext cx="727200" cy="119400"/>
          </a:xfrm>
          <a:prstGeom prst="roundRect">
            <a:avLst>
              <a:gd fmla="val 50000" name="adj"/>
            </a:avLst>
          </a:prstGeom>
          <a:solidFill>
            <a:srgbClr val="F3F3F3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4665363" y="690100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Singapore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458363" y="690150"/>
            <a:ext cx="684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Singapore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652900" y="350550"/>
            <a:ext cx="20724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529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1153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13" y="3469467"/>
            <a:ext cx="1905474" cy="11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808075" y="932825"/>
            <a:ext cx="1737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Singapore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2379250" y="416150"/>
            <a:ext cx="178497" cy="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652900" y="386688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sp>
        <p:nvSpPr>
          <p:cNvPr id="202" name="Google Shape;202;p20"/>
          <p:cNvSpPr txBox="1"/>
          <p:nvPr/>
        </p:nvSpPr>
        <p:spPr>
          <a:xfrm>
            <a:off x="1110550" y="742350"/>
            <a:ext cx="115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your location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1225" y="742325"/>
            <a:ext cx="242749" cy="24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816975" y="16708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11</a:t>
            </a:r>
            <a:endParaRPr b="1" sz="6900"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7438" y="3469467"/>
            <a:ext cx="178500" cy="1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903250" y="27136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</a:rPr>
              <a:t>new cases in Singapore today</a:t>
            </a:r>
            <a:endParaRPr sz="600">
              <a:solidFill>
                <a:srgbClr val="666666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903250" y="3074275"/>
            <a:ext cx="1622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Red alert level, take precautions!</a:t>
            </a:r>
            <a:endParaRPr b="1" sz="700"/>
          </a:p>
        </p:txBody>
      </p:sp>
      <p:sp>
        <p:nvSpPr>
          <p:cNvPr id="208" name="Google Shape;208;p20"/>
          <p:cNvSpPr/>
          <p:nvPr/>
        </p:nvSpPr>
        <p:spPr>
          <a:xfrm>
            <a:off x="3535800" y="350550"/>
            <a:ext cx="20724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535800" y="3505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2998250" y="214700"/>
            <a:ext cx="3198200" cy="4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4613" y="3469467"/>
            <a:ext cx="1905474" cy="117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5262150" y="416150"/>
            <a:ext cx="178497" cy="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3535800" y="386688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sp>
        <p:nvSpPr>
          <p:cNvPr id="214" name="Google Shape;214;p20"/>
          <p:cNvSpPr txBox="1"/>
          <p:nvPr/>
        </p:nvSpPr>
        <p:spPr>
          <a:xfrm>
            <a:off x="3699875" y="16708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5</a:t>
            </a:r>
            <a:endParaRPr b="1" sz="6900"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338" y="3469467"/>
            <a:ext cx="178500" cy="1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3786150" y="27136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</a:rPr>
              <a:t>new cases in Singapore today</a:t>
            </a:r>
            <a:endParaRPr sz="600">
              <a:solidFill>
                <a:srgbClr val="666666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605400" y="3074275"/>
            <a:ext cx="19053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Yellow alert level, do the mozzie wipeout!</a:t>
            </a:r>
            <a:endParaRPr b="1" sz="700"/>
          </a:p>
        </p:txBody>
      </p:sp>
      <p:sp>
        <p:nvSpPr>
          <p:cNvPr id="218" name="Google Shape;218;p20"/>
          <p:cNvSpPr/>
          <p:nvPr/>
        </p:nvSpPr>
        <p:spPr>
          <a:xfrm>
            <a:off x="6368000" y="333450"/>
            <a:ext cx="20724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6368000" y="333450"/>
            <a:ext cx="2072400" cy="4425300"/>
          </a:xfrm>
          <a:prstGeom prst="roundRect">
            <a:avLst>
              <a:gd fmla="val 9569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2219" l="1010" r="-1010" t="0"/>
          <a:stretch/>
        </p:blipFill>
        <p:spPr>
          <a:xfrm>
            <a:off x="5830450" y="197600"/>
            <a:ext cx="3198200" cy="4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6813" y="3452367"/>
            <a:ext cx="1905474" cy="117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8094350" y="399050"/>
            <a:ext cx="178497" cy="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6368000" y="369588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sp>
        <p:nvSpPr>
          <p:cNvPr id="224" name="Google Shape;224;p20"/>
          <p:cNvSpPr txBox="1"/>
          <p:nvPr/>
        </p:nvSpPr>
        <p:spPr>
          <a:xfrm>
            <a:off x="6532075" y="1653750"/>
            <a:ext cx="172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1</a:t>
            </a:r>
            <a:endParaRPr b="1" sz="6900"/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2538" y="3452367"/>
            <a:ext cx="178500" cy="1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/>
          <p:nvPr/>
        </p:nvSpPr>
        <p:spPr>
          <a:xfrm>
            <a:off x="6618350" y="2696525"/>
            <a:ext cx="1622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</a:rPr>
              <a:t>new cases in Singapore today</a:t>
            </a:r>
            <a:endParaRPr sz="600">
              <a:solidFill>
                <a:srgbClr val="666666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618350" y="3057175"/>
            <a:ext cx="1622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Green alert level, keep it up!</a:t>
            </a:r>
            <a:endParaRPr b="1" sz="700"/>
          </a:p>
        </p:txBody>
      </p:sp>
      <p:sp>
        <p:nvSpPr>
          <p:cNvPr id="228" name="Google Shape;228;p20"/>
          <p:cNvSpPr txBox="1"/>
          <p:nvPr/>
        </p:nvSpPr>
        <p:spPr>
          <a:xfrm>
            <a:off x="3703350" y="932850"/>
            <a:ext cx="1737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Singapore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4005825" y="742375"/>
            <a:ext cx="115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your location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6500" y="742350"/>
            <a:ext cx="242749" cy="24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 txBox="1"/>
          <p:nvPr/>
        </p:nvSpPr>
        <p:spPr>
          <a:xfrm>
            <a:off x="6535550" y="932825"/>
            <a:ext cx="1737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Singapore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838025" y="742350"/>
            <a:ext cx="115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your location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8700" y="742325"/>
            <a:ext cx="242749" cy="2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1354275" y="1090900"/>
            <a:ext cx="6183000" cy="2907000"/>
          </a:xfrm>
          <a:prstGeom prst="roundRect">
            <a:avLst>
              <a:gd fmla="val 10352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12690" l="0" r="0" t="11454"/>
          <a:stretch/>
        </p:blipFill>
        <p:spPr>
          <a:xfrm>
            <a:off x="1188600" y="848125"/>
            <a:ext cx="6766798" cy="3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450" y="1090900"/>
            <a:ext cx="4489600" cy="30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5">
            <a:alphaModFix/>
          </a:blip>
          <a:srcRect b="29695" l="25472" r="25803" t="31526"/>
          <a:stretch/>
        </p:blipFill>
        <p:spPr>
          <a:xfrm>
            <a:off x="6904050" y="1175700"/>
            <a:ext cx="178497" cy="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1689425" y="1146225"/>
            <a:ext cx="522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TYYM</a:t>
            </a:r>
            <a:endParaRPr b="1" sz="600"/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6011" y="2570184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307" y="1914720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180" y="2022754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1753" y="1777333"/>
            <a:ext cx="302052" cy="30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373" y="2418120"/>
            <a:ext cx="302052" cy="3041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>
            <a:off x="6361850" y="3302000"/>
            <a:ext cx="1013400" cy="507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6558050" y="3619500"/>
            <a:ext cx="621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Hotspots</a:t>
            </a:r>
            <a:endParaRPr sz="6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8650" y="3619500"/>
            <a:ext cx="141000" cy="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6361850" y="3337500"/>
            <a:ext cx="1013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Scroll to move around</a:t>
            </a:r>
            <a:endParaRPr sz="600">
              <a:solidFill>
                <a:srgbClr val="F3F3F3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6361850" y="3478500"/>
            <a:ext cx="1013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Pinch to zoom</a:t>
            </a:r>
            <a:endParaRPr sz="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