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9525"/>
            <a:ext cx="12162790" cy="684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s 5"/>
          <p:cNvSpPr/>
          <p:nvPr/>
        </p:nvSpPr>
        <p:spPr>
          <a:xfrm>
            <a:off x="3757930" y="9525"/>
            <a:ext cx="433768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SHIELD TECHNOLOGIES</a:t>
            </a:r>
            <a:endParaRPr lang="en-US" altLang="zh-CN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8237855" y="5821045"/>
            <a:ext cx="393001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Raju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Python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100" y="1174750"/>
            <a:ext cx="790194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For Data Science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9510" y="1174750"/>
            <a:ext cx="98723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971165" y="1274445"/>
          <a:ext cx="62484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248400" imgH="4752975" progId="Paint.Picture">
                  <p:embed/>
                </p:oleObj>
              </mc:Choice>
              <mc:Fallback>
                <p:oleObj name="" r:id="rId1" imgW="6248400" imgH="47529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165" y="1274445"/>
                        <a:ext cx="6248400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090" y="3305175"/>
            <a:ext cx="2978785" cy="582930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Presentation</Application>
  <PresentationFormat>Widescreen</PresentationFormat>
  <Paragraphs>13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Green Color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raju</cp:lastModifiedBy>
  <cp:revision>1</cp:revision>
  <dcterms:created xsi:type="dcterms:W3CDTF">2020-07-31T05:29:26Z</dcterms:created>
  <dcterms:modified xsi:type="dcterms:W3CDTF">2020-07-31T05:29:26Z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