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2" r:id="rId4"/>
    <p:sldId id="283" r:id="rId5"/>
    <p:sldId id="284" r:id="rId6"/>
    <p:sldId id="285" r:id="rId7"/>
    <p:sldId id="286" r:id="rId8"/>
    <p:sldId id="287" r:id="rId9"/>
    <p:sldId id="297" r:id="rId1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Python </a:t>
            </a:r>
            <a:r>
              <a:rPr spc="-5" dirty="0"/>
              <a:t>for Data</a:t>
            </a:r>
            <a:r>
              <a:rPr spc="5" dirty="0"/>
              <a:t> </a:t>
            </a:r>
            <a:r>
              <a:rPr dirty="0"/>
              <a:t>Science</a:t>
            </a:r>
            <a:endParaRPr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12700">
              <a:lnSpc>
                <a:spcPts val="1425"/>
              </a:lnSpc>
            </a:pPr>
            <a:r>
              <a:rPr spc="-10" dirty="0"/>
              <a:t>Python </a:t>
            </a:r>
            <a:r>
              <a:rPr spc="-5" dirty="0"/>
              <a:t>for Data</a:t>
            </a:r>
            <a:r>
              <a:rPr spc="5" dirty="0"/>
              <a:t> </a:t>
            </a:r>
            <a:r>
              <a:rPr dirty="0"/>
              <a:t>Science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12700">
              <a:lnSpc>
                <a:spcPts val="1425"/>
              </a:lnSpc>
            </a:pPr>
            <a:r>
              <a:rPr spc="-10" dirty="0"/>
              <a:t>Python </a:t>
            </a:r>
            <a:r>
              <a:rPr spc="-5" dirty="0"/>
              <a:t>for Data</a:t>
            </a:r>
            <a:r>
              <a:rPr spc="5" dirty="0"/>
              <a:t> </a:t>
            </a:r>
            <a:r>
              <a:rPr dirty="0"/>
              <a:t>Science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12700">
              <a:lnSpc>
                <a:spcPts val="1425"/>
              </a:lnSpc>
            </a:pPr>
            <a:r>
              <a:rPr spc="-10" dirty="0"/>
              <a:t>Python </a:t>
            </a:r>
            <a:r>
              <a:rPr spc="-5" dirty="0"/>
              <a:t>for Data</a:t>
            </a:r>
            <a:r>
              <a:rPr spc="5" dirty="0"/>
              <a:t> </a:t>
            </a:r>
            <a:r>
              <a:rPr dirty="0"/>
              <a:t>Science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12700">
              <a:lnSpc>
                <a:spcPts val="1425"/>
              </a:lnSpc>
            </a:pPr>
            <a:r>
              <a:rPr spc="-10" dirty="0"/>
              <a:t>Python </a:t>
            </a:r>
            <a:r>
              <a:rPr spc="-5" dirty="0"/>
              <a:t>for Data</a:t>
            </a:r>
            <a:r>
              <a:rPr spc="5" dirty="0"/>
              <a:t> </a:t>
            </a:r>
            <a:r>
              <a:rPr dirty="0"/>
              <a:t>Science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Python </a:t>
            </a:r>
            <a:r>
              <a:rPr spc="-5" dirty="0"/>
              <a:t>for Data</a:t>
            </a:r>
            <a:r>
              <a:rPr spc="5" dirty="0"/>
              <a:t> </a:t>
            </a:r>
            <a:r>
              <a:rPr dirty="0"/>
              <a:t>Science</a:t>
            </a:r>
            <a:endParaRPr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80" y="9525"/>
            <a:ext cx="12162790" cy="684212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3757930" y="9525"/>
            <a:ext cx="4337685" cy="9531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SHIELD TECHNOLOGIES</a:t>
            </a:r>
            <a:endParaRPr lang="en-US" altLang="zh-CN" sz="28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8237855" y="5821045"/>
            <a:ext cx="3930015" cy="107632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By:</a:t>
            </a:r>
            <a:endParaRPr lang="en-US" altLang="zh-CN" sz="3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Raju</a:t>
            </a:r>
            <a:endParaRPr lang="en-US" altLang="zh-CN" sz="3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1480503" y="2829560"/>
            <a:ext cx="92303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Data Science</a:t>
            </a:r>
            <a:endParaRPr lang="en-US" altLang="zh-CN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5724843" y="833755"/>
            <a:ext cx="74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altLang="zh-CN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s 5"/>
          <p:cNvSpPr/>
          <p:nvPr/>
        </p:nvSpPr>
        <p:spPr>
          <a:xfrm rot="3480000">
            <a:off x="8346758" y="4671695"/>
            <a:ext cx="74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s 6"/>
          <p:cNvSpPr/>
          <p:nvPr/>
        </p:nvSpPr>
        <p:spPr>
          <a:xfrm rot="19440000">
            <a:off x="2651443" y="4581525"/>
            <a:ext cx="74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9551353" y="1082040"/>
            <a:ext cx="74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Definition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2240280"/>
          </a:xfrm>
        </p:spPr>
        <p:txBody>
          <a:bodyPr/>
          <a:p>
            <a:pPr algn="l"/>
            <a:r>
              <a:rPr lang="en-US"/>
              <a:t>Data science is an inter-disciplinary field that uses scientific methods, processes, algorithms and systems to extract knowledge and insights from many structural and unstructured data.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1109345" y="3342005"/>
          <a:ext cx="6544310" cy="3369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019675" imgH="4229100" progId="Paint.Picture">
                  <p:embed/>
                </p:oleObj>
              </mc:Choice>
              <mc:Fallback>
                <p:oleObj name="" r:id="rId1" imgW="5019675" imgH="42291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9345" y="3342005"/>
                        <a:ext cx="6544310" cy="3369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with an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39805" cy="1181735"/>
          </a:xfrm>
        </p:spPr>
        <p:txBody>
          <a:bodyPr/>
          <a:p>
            <a:r>
              <a:rPr lang="en-US"/>
              <a:t>IPL WINNER PREDICTION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06625" y="2357120"/>
            <a:ext cx="8366125" cy="3683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IPL Data Set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6890" y="987425"/>
            <a:ext cx="11065510" cy="4912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cont...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33400" y="2667000"/>
            <a:ext cx="2514600" cy="121920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CS:python,matlab,r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50360" y="2667000"/>
            <a:ext cx="2623820" cy="121920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maths:probability,arrays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875905" y="2667000"/>
            <a:ext cx="3706495" cy="121920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Business:details about cricket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where else its been used today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909955" y="1248410"/>
          <a:ext cx="10079355" cy="4137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543800" imgH="3467100" progId="Paint.Picture">
                  <p:embed/>
                </p:oleObj>
              </mc:Choice>
              <mc:Fallback>
                <p:oleObj name="" r:id="rId1" imgW="7543800" imgH="34671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9955" y="1248410"/>
                        <a:ext cx="10079355" cy="4137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0360" y="2575560"/>
            <a:ext cx="3148965" cy="582930"/>
          </a:xfrm>
        </p:spPr>
        <p:txBody>
          <a:bodyPr/>
          <a:p>
            <a:r>
              <a:rPr lang="en-US"/>
              <a:t>THANK YOU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WPS Presentation</Application>
  <PresentationFormat>On-screen Show (4:3)</PresentationFormat>
  <Paragraphs>37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34" baseType="lpstr">
      <vt:lpstr>Arial</vt:lpstr>
      <vt:lpstr>SimSun</vt:lpstr>
      <vt:lpstr>Wingdings</vt:lpstr>
      <vt:lpstr>Gill Sans MT</vt:lpstr>
      <vt:lpstr>Wingdings 2</vt:lpstr>
      <vt:lpstr>Verdana</vt:lpstr>
      <vt:lpstr>Times New Roman</vt:lpstr>
      <vt:lpstr>Microsoft YaHei</vt:lpstr>
      <vt:lpstr>Arial Unicode MS</vt:lpstr>
      <vt:lpstr>Calibri</vt:lpstr>
      <vt:lpstr>Arial</vt:lpstr>
      <vt:lpstr>Wingdings</vt:lpstr>
      <vt:lpstr>Malgun Gothic</vt:lpstr>
      <vt:lpstr>MS Gothic</vt:lpstr>
      <vt:lpstr>PMingLiU-ExtB</vt:lpstr>
      <vt:lpstr>SimSun-ExtB</vt:lpstr>
      <vt:lpstr>Yu Gothic UI Light</vt:lpstr>
      <vt:lpstr>Malgun Gothic Semilight</vt:lpstr>
      <vt:lpstr>Microsoft JhengHei Light</vt:lpstr>
      <vt:lpstr>Microsoft JhengHei UI Light</vt:lpstr>
      <vt:lpstr>Microsoft YaHei Light</vt:lpstr>
      <vt:lpstr>MingLiU_HKSCS-ExtB</vt:lpstr>
      <vt:lpstr>Arial Black</vt:lpstr>
      <vt:lpstr>Green Color</vt:lpstr>
      <vt:lpstr>Paint.Picture</vt:lpstr>
      <vt:lpstr>Paint.Picture</vt:lpstr>
      <vt:lpstr>INTRODUCTION TO PYTHON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Shweta Sridhar</dc:creator>
  <cp:lastModifiedBy>raju</cp:lastModifiedBy>
  <cp:revision>8</cp:revision>
  <dcterms:created xsi:type="dcterms:W3CDTF">2020-01-06T10:11:00Z</dcterms:created>
  <dcterms:modified xsi:type="dcterms:W3CDTF">2020-07-30T19:27:19Z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2019-09-10T00:00:00Z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2020-01-06T00:00:00Z</vt:filetime>
  </property>
  <property fmtid="{D5CDD505-2E9C-101B-9397-08002B2CF9AE}" pid="5" name="KSOProductBuildVer">
    <vt:lpwstr>1033-11.2.0.9453</vt:lpwstr>
  </property>
</Properties>
</file>