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F2EE-1C56-3B29-8F62-5D438ADC9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JPET STORE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57A6-2458-4F4B-64D9-B1C11F74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Document created By: King Thomas</a:t>
            </a:r>
          </a:p>
          <a:p>
            <a:r>
              <a:rPr lang="en-IN" dirty="0"/>
              <a:t>Version:1.0</a:t>
            </a:r>
          </a:p>
          <a:p>
            <a:r>
              <a:rPr lang="en-IN" dirty="0"/>
              <a:t>Date :23-03-2023.</a:t>
            </a:r>
          </a:p>
        </p:txBody>
      </p:sp>
    </p:spTree>
    <p:extLst>
      <p:ext uri="{BB962C8B-B14F-4D97-AF65-F5344CB8AC3E}">
        <p14:creationId xmlns:p14="http://schemas.microsoft.com/office/powerpoint/2010/main" val="426259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3B47-39DA-DE17-E3E8-C8475893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Key Observations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A935-5484-78DC-B90B-90784BF3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Jpet store Application is able to record with </a:t>
            </a:r>
            <a:r>
              <a:rPr lang="en-IN" dirty="0" err="1"/>
              <a:t>Jmeter</a:t>
            </a:r>
            <a:endParaRPr lang="en-IN" dirty="0"/>
          </a:p>
          <a:p>
            <a:r>
              <a:rPr lang="en-IN" dirty="0"/>
              <a:t>Jpet store Applications supports Web(HTTP/HTTPS)protocol.</a:t>
            </a:r>
          </a:p>
        </p:txBody>
      </p:sp>
    </p:spTree>
    <p:extLst>
      <p:ext uri="{BB962C8B-B14F-4D97-AF65-F5344CB8AC3E}">
        <p14:creationId xmlns:p14="http://schemas.microsoft.com/office/powerpoint/2010/main" val="196483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9127-F4A4-4A1C-7715-06F1F705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JMeter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8852-E3D8-24D7-9BD3-C8544043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Version: Apache Jmeter5.5</a:t>
            </a:r>
          </a:p>
          <a:p>
            <a:r>
              <a:rPr lang="en-IN" dirty="0"/>
              <a:t>Protocol: Web (HTTP/HTTPS).</a:t>
            </a:r>
          </a:p>
        </p:txBody>
      </p:sp>
    </p:spTree>
    <p:extLst>
      <p:ext uri="{BB962C8B-B14F-4D97-AF65-F5344CB8AC3E}">
        <p14:creationId xmlns:p14="http://schemas.microsoft.com/office/powerpoint/2010/main" val="17883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B0C6-5F49-CB0A-4A8A-892F7516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9B20-557D-DCA7-8E8E-5A323E5E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Performance Testing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Scenarios and objective of each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Approach/Success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Results and Findings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Response Time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Observations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37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5F7B-8029-F9FF-AEF5-7BACC0AE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Key 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DB6F-9AE4-15F1-C284-E8546F99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goals of performance testing include evaluating JPET STORE application output, processing speed, data transfer velocity, network bandwidth usage, maximum concurrent users, memory utilization, workload efficiency, and command response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0E0F-F13B-AB09-09BC-7839C1DE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Key Scenarios and objective of each scenario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E1D7-0B22-22A4-5009-BF73492D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58359"/>
            <a:ext cx="10093542" cy="19185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Number of users=01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95D868-EE21-B039-920D-4EF8F49C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87341"/>
              </p:ext>
            </p:extLst>
          </p:nvPr>
        </p:nvGraphicFramePr>
        <p:xfrm>
          <a:off x="1577788" y="3075495"/>
          <a:ext cx="8884024" cy="1946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9275">
                  <a:extLst>
                    <a:ext uri="{9D8B030D-6E8A-4147-A177-3AD203B41FA5}">
                      <a16:colId xmlns:a16="http://schemas.microsoft.com/office/drawing/2014/main" val="494547689"/>
                    </a:ext>
                  </a:extLst>
                </a:gridCol>
                <a:gridCol w="3217315">
                  <a:extLst>
                    <a:ext uri="{9D8B030D-6E8A-4147-A177-3AD203B41FA5}">
                      <a16:colId xmlns:a16="http://schemas.microsoft.com/office/drawing/2014/main" val="928394415"/>
                    </a:ext>
                  </a:extLst>
                </a:gridCol>
                <a:gridCol w="2727434">
                  <a:extLst>
                    <a:ext uri="{9D8B030D-6E8A-4147-A177-3AD203B41FA5}">
                      <a16:colId xmlns:a16="http://schemas.microsoft.com/office/drawing/2014/main" val="10229951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JPETSTORE Application</a:t>
                      </a:r>
                      <a:endParaRPr lang="en-IN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17726"/>
                  </a:ext>
                </a:extLst>
              </a:tr>
              <a:tr h="31275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Module01</a:t>
                      </a:r>
                      <a:endParaRPr lang="en-IN" sz="1200" b="1" i="0" u="none" strike="noStrike">
                        <a:solidFill>
                          <a:srgbClr val="1F4E78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Module02</a:t>
                      </a:r>
                      <a:endParaRPr lang="en-IN" sz="1200" b="1" i="0" u="none" strike="noStrike">
                        <a:solidFill>
                          <a:srgbClr val="1F4E78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Module03</a:t>
                      </a:r>
                      <a:endParaRPr lang="en-IN" sz="1200" b="1" i="0" u="none" strike="noStrike">
                        <a:solidFill>
                          <a:srgbClr val="1F4E78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7977631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SC01_JpetStore_Customerlogin</a:t>
                      </a:r>
                      <a:endParaRPr lang="en-IN" sz="11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SC02_JpetStore_ProductID</a:t>
                      </a:r>
                      <a:endParaRPr lang="en-IN" sz="11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SC03_JpetStore_Paymentdetails</a:t>
                      </a:r>
                      <a:endParaRPr lang="en-IN" sz="11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12992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TR01_JpetStore_Launch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TR01_JpetStore_Launch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TR01_JpetStore_Launch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06772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TR02_JpetStore_Login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TR02_JpetStore_Login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TR02_JpetStore_Login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3264893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TR03_JpetStore_Logout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TR03_JpetStore_ProductID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TR03_JpetStore_PaymentDetails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0705671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TR04_JpetStore_Logout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TR04_JpetStore_Logout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43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7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D1EE-05B3-0318-EE50-9DFF756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Approach/Success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3118-2E69-5A26-A65D-056C1CED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Started the dry run test with single user and single iteration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Success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Able to capture the Jpet store application using web (HTTP/HTTPS) Protocol.</a:t>
            </a:r>
          </a:p>
        </p:txBody>
      </p:sp>
    </p:spTree>
    <p:extLst>
      <p:ext uri="{BB962C8B-B14F-4D97-AF65-F5344CB8AC3E}">
        <p14:creationId xmlns:p14="http://schemas.microsoft.com/office/powerpoint/2010/main" val="38887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0BC7-8994-FDD2-33F9-7BA0B1FC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223248"/>
            <a:ext cx="9603275" cy="8640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Results and Findings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4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A684-0159-E491-7C5A-7FEDDBCD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Response Time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8B8A-819F-4317-312F-EDF87DED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442C4-3700-63AE-16D5-BBB27129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77" y="1656167"/>
            <a:ext cx="10127553" cy="43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128E-F956-73E1-32E1-D1F2E553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F7E03F-177F-C17C-5B23-EA424D2FB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34931"/>
              </p:ext>
            </p:extLst>
          </p:nvPr>
        </p:nvGraphicFramePr>
        <p:xfrm>
          <a:off x="1357460" y="2648932"/>
          <a:ext cx="8578395" cy="2677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6073">
                  <a:extLst>
                    <a:ext uri="{9D8B030D-6E8A-4147-A177-3AD203B41FA5}">
                      <a16:colId xmlns:a16="http://schemas.microsoft.com/office/drawing/2014/main" val="2213658683"/>
                    </a:ext>
                  </a:extLst>
                </a:gridCol>
                <a:gridCol w="816990">
                  <a:extLst>
                    <a:ext uri="{9D8B030D-6E8A-4147-A177-3AD203B41FA5}">
                      <a16:colId xmlns:a16="http://schemas.microsoft.com/office/drawing/2014/main" val="437174505"/>
                    </a:ext>
                  </a:extLst>
                </a:gridCol>
                <a:gridCol w="816990">
                  <a:extLst>
                    <a:ext uri="{9D8B030D-6E8A-4147-A177-3AD203B41FA5}">
                      <a16:colId xmlns:a16="http://schemas.microsoft.com/office/drawing/2014/main" val="4118320968"/>
                    </a:ext>
                  </a:extLst>
                </a:gridCol>
                <a:gridCol w="816990">
                  <a:extLst>
                    <a:ext uri="{9D8B030D-6E8A-4147-A177-3AD203B41FA5}">
                      <a16:colId xmlns:a16="http://schemas.microsoft.com/office/drawing/2014/main" val="1868126427"/>
                    </a:ext>
                  </a:extLst>
                </a:gridCol>
                <a:gridCol w="816990">
                  <a:extLst>
                    <a:ext uri="{9D8B030D-6E8A-4147-A177-3AD203B41FA5}">
                      <a16:colId xmlns:a16="http://schemas.microsoft.com/office/drawing/2014/main" val="2335024060"/>
                    </a:ext>
                  </a:extLst>
                </a:gridCol>
                <a:gridCol w="816990">
                  <a:extLst>
                    <a:ext uri="{9D8B030D-6E8A-4147-A177-3AD203B41FA5}">
                      <a16:colId xmlns:a16="http://schemas.microsoft.com/office/drawing/2014/main" val="3744849647"/>
                    </a:ext>
                  </a:extLst>
                </a:gridCol>
                <a:gridCol w="816990">
                  <a:extLst>
                    <a:ext uri="{9D8B030D-6E8A-4147-A177-3AD203B41FA5}">
                      <a16:colId xmlns:a16="http://schemas.microsoft.com/office/drawing/2014/main" val="3998061253"/>
                    </a:ext>
                  </a:extLst>
                </a:gridCol>
                <a:gridCol w="1140382">
                  <a:extLst>
                    <a:ext uri="{9D8B030D-6E8A-4147-A177-3AD203B41FA5}">
                      <a16:colId xmlns:a16="http://schemas.microsoft.com/office/drawing/2014/main" val="1255107140"/>
                    </a:ext>
                  </a:extLst>
                </a:gridCol>
              </a:tblGrid>
              <a:tr h="32989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Load Test Results with 1users 10 mins Duration on Jpetstore Application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15466"/>
                  </a:ext>
                </a:extLst>
              </a:tr>
              <a:tr h="329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Response Time in seconds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998925"/>
                  </a:ext>
                </a:extLst>
              </a:tr>
              <a:tr h="304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Transaction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Average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90% Line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Max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Passed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Failed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Throughput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260467"/>
                  </a:ext>
                </a:extLst>
              </a:tr>
              <a:tr h="30451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u="none" strike="noStrike">
                          <a:effectLst/>
                        </a:rPr>
                        <a:t>TR01_JpetStore_Launch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0.703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1.419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0.201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2.956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157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0.00%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0.262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5423090"/>
                  </a:ext>
                </a:extLst>
              </a:tr>
              <a:tr h="30451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u="none" strike="noStrike">
                          <a:effectLst/>
                        </a:rPr>
                        <a:t>TR02_JpetStore_Login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1.295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1.528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0.802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4.084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157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0.00%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0.2622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6223898"/>
                  </a:ext>
                </a:extLst>
              </a:tr>
              <a:tr h="3045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u="none" strike="noStrike">
                          <a:effectLst/>
                        </a:rPr>
                        <a:t>TR03_JpetStore_ProductID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0.722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0.918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0.473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1.236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52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0.00%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0.0885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12314"/>
                  </a:ext>
                </a:extLst>
              </a:tr>
              <a:tr h="494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u="none" strike="noStrike">
                          <a:effectLst/>
                        </a:rPr>
                        <a:t>TR03_JpetStore_PaymentDetails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1.481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1.824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1.12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3.784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52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0.00%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0.0883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405140"/>
                  </a:ext>
                </a:extLst>
              </a:tr>
              <a:tr h="30451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u="none" strike="noStrike">
                          <a:effectLst/>
                        </a:rPr>
                        <a:t>TR04_JpetStore_Logout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1.076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1.233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0.814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3.265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52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0.00%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0.0884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385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064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351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Google Sans</vt:lpstr>
      <vt:lpstr>Times New Roman</vt:lpstr>
      <vt:lpstr>Wingdings</vt:lpstr>
      <vt:lpstr>Gallery</vt:lpstr>
      <vt:lpstr>JPET STORE APPLICATION</vt:lpstr>
      <vt:lpstr>JMeter details</vt:lpstr>
      <vt:lpstr>AGENDA</vt:lpstr>
      <vt:lpstr>Key objective </vt:lpstr>
      <vt:lpstr>Key Scenarios and objective of each scenario </vt:lpstr>
      <vt:lpstr>Approach/Success criteria</vt:lpstr>
      <vt:lpstr>Results and Findings </vt:lpstr>
      <vt:lpstr>Response Time Graph</vt:lpstr>
      <vt:lpstr>Results  </vt:lpstr>
      <vt:lpstr>Key Observations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JPET STORE APPLICATION</dc:title>
  <dc:creator>vicky raj</dc:creator>
  <cp:lastModifiedBy>vicky raj</cp:lastModifiedBy>
  <cp:revision>10</cp:revision>
  <dcterms:created xsi:type="dcterms:W3CDTF">2023-03-23T11:56:10Z</dcterms:created>
  <dcterms:modified xsi:type="dcterms:W3CDTF">2023-03-24T05:09:16Z</dcterms:modified>
</cp:coreProperties>
</file>