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306" r:id="rId14"/>
    <p:sldId id="307" r:id="rId15"/>
    <p:sldId id="302" r:id="rId16"/>
    <p:sldId id="308" r:id="rId17"/>
    <p:sldId id="304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LEE" initials="S" lastIdx="1" clrIdx="0">
    <p:extLst>
      <p:ext uri="{19B8F6BF-5375-455C-9EA6-DF929625EA0E}">
        <p15:presenceInfo xmlns:p15="http://schemas.microsoft.com/office/powerpoint/2012/main" userId="SJIN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>
        <p:scale>
          <a:sx n="125" d="100"/>
          <a:sy n="125" d="100"/>
        </p:scale>
        <p:origin x="16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2021-09-07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378000" y="4444957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4932605" y="4652381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332300" y="5419077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747625" y="4944365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6191460" y="2715140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6191459" y="1818914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565844" y="2206222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reservation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334978" y="1433522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649496" y="4028664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457836" y="221350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9106707" y="250081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460290" y="2241097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488961" y="3191306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893306" y="2750123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320101" y="1603244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B80E7B-03DE-4B33-AAC3-9F69031F96D9}"/>
              </a:ext>
            </a:extLst>
          </p:cNvPr>
          <p:cNvSpPr/>
          <p:nvPr/>
        </p:nvSpPr>
        <p:spPr>
          <a:xfrm>
            <a:off x="9481515" y="4944365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7E0E30-BD12-400B-9AAB-50790574473F}"/>
              </a:ext>
            </a:extLst>
          </p:cNvPr>
          <p:cNvSpPr/>
          <p:nvPr/>
        </p:nvSpPr>
        <p:spPr>
          <a:xfrm>
            <a:off x="8866696" y="536906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알림정보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428B54-A3A0-4B32-AC4D-0DB117756047}"/>
              </a:ext>
            </a:extLst>
          </p:cNvPr>
          <p:cNvSpPr/>
          <p:nvPr/>
        </p:nvSpPr>
        <p:spPr>
          <a:xfrm>
            <a:off x="8539072" y="4355966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sender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68473" y="186739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17344" y="249581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098689" y="234827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199598" y="319971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03943" y="229411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30738" y="143658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14778" y="243040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5DFB-3CEE-4377-854F-63FAE4701A8E}"/>
              </a:ext>
            </a:extLst>
          </p:cNvPr>
          <p:cNvSpPr/>
          <p:nvPr/>
        </p:nvSpPr>
        <p:spPr>
          <a:xfrm>
            <a:off x="9481515" y="4944365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0B0D17-E19F-460E-B02B-82515A407A03}"/>
              </a:ext>
            </a:extLst>
          </p:cNvPr>
          <p:cNvSpPr/>
          <p:nvPr/>
        </p:nvSpPr>
        <p:spPr>
          <a:xfrm>
            <a:off x="8866696" y="536906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알림정보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ECF58-BED8-4DC1-AD69-37D784CE604F}"/>
              </a:ext>
            </a:extLst>
          </p:cNvPr>
          <p:cNvSpPr/>
          <p:nvPr/>
        </p:nvSpPr>
        <p:spPr>
          <a:xfrm>
            <a:off x="8539072" y="4355966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sender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42E5C9-0F50-474B-AE92-E41297B26251}"/>
              </a:ext>
            </a:extLst>
          </p:cNvPr>
          <p:cNvSpPr/>
          <p:nvPr/>
        </p:nvSpPr>
        <p:spPr>
          <a:xfrm>
            <a:off x="10390652" y="5399564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전송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(send)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467813" y="178466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035413" y="178466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467813" y="2817717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035413" y="2842857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467812" y="3986424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035413" y="3986424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355797" y="2386522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6863179" y="162333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5502960" y="2481087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4784305" y="2333546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6932455" y="251159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6289559" y="2279392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9921785" y="2867934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9921784" y="1971708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9296169" y="2359016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274650" y="1363207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9065303" y="1586316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4716354" y="1421860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5502960" y="177071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1807535" y="2443241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5483145" y="33645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8430310" y="1970865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426461" y="2184527"/>
            <a:ext cx="1655585" cy="31761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426461" y="3217578"/>
            <a:ext cx="1643337" cy="29565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426460" y="3680958"/>
            <a:ext cx="2056685" cy="7053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V="1">
            <a:off x="7821827" y="1970865"/>
            <a:ext cx="1087807" cy="23869"/>
          </a:xfrm>
          <a:prstGeom prst="bentConnector4">
            <a:avLst>
              <a:gd name="adj1" fmla="val 27968"/>
              <a:gd name="adj2" fmla="val 251370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2"/>
          </p:cNvCxnSpPr>
          <p:nvPr/>
        </p:nvCxnSpPr>
        <p:spPr>
          <a:xfrm flipV="1">
            <a:off x="7891103" y="2603662"/>
            <a:ext cx="1018531" cy="2793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8F4E5F-B7E2-40C5-88BF-E9B7C64B3667}"/>
              </a:ext>
            </a:extLst>
          </p:cNvPr>
          <p:cNvSpPr/>
          <p:nvPr/>
        </p:nvSpPr>
        <p:spPr>
          <a:xfrm>
            <a:off x="6927455" y="331436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승인됨</a:t>
            </a:r>
          </a:p>
        </p:txBody>
      </p:sp>
      <p:cxnSp>
        <p:nvCxnSpPr>
          <p:cNvPr id="96" name="꺾인 연결선[E] 51">
            <a:extLst>
              <a:ext uri="{FF2B5EF4-FFF2-40B4-BE49-F238E27FC236}">
                <a16:creationId xmlns:a16="http://schemas.microsoft.com/office/drawing/2014/main" id="{26BB106D-6702-4634-BF19-3021D1C96426}"/>
              </a:ext>
            </a:extLst>
          </p:cNvPr>
          <p:cNvCxnSpPr>
            <a:cxnSpLocks/>
            <a:stCxn id="87" idx="3"/>
            <a:endCxn id="100" idx="1"/>
          </p:cNvCxnSpPr>
          <p:nvPr/>
        </p:nvCxnSpPr>
        <p:spPr>
          <a:xfrm>
            <a:off x="7886103" y="3685761"/>
            <a:ext cx="1320521" cy="1315630"/>
          </a:xfrm>
          <a:prstGeom prst="bentConnector3">
            <a:avLst>
              <a:gd name="adj1" fmla="val 21148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F3AA15-502B-474E-A2FD-753D46C5F9D3}"/>
              </a:ext>
            </a:extLst>
          </p:cNvPr>
          <p:cNvSpPr/>
          <p:nvPr/>
        </p:nvSpPr>
        <p:spPr>
          <a:xfrm>
            <a:off x="10201137" y="576224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529C715-1C6D-49E8-B8FD-30ED5B395A3B}"/>
              </a:ext>
            </a:extLst>
          </p:cNvPr>
          <p:cNvSpPr/>
          <p:nvPr/>
        </p:nvSpPr>
        <p:spPr>
          <a:xfrm>
            <a:off x="9862602" y="5272611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알림정보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879B766-81F4-4FEF-9333-066F68239A54}"/>
              </a:ext>
            </a:extLst>
          </p:cNvPr>
          <p:cNvSpPr/>
          <p:nvPr/>
        </p:nvSpPr>
        <p:spPr>
          <a:xfrm>
            <a:off x="9065303" y="4355966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sender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1BA451F-1038-42F1-81F4-6C82388E47B3}"/>
              </a:ext>
            </a:extLst>
          </p:cNvPr>
          <p:cNvSpPr/>
          <p:nvPr/>
        </p:nvSpPr>
        <p:spPr>
          <a:xfrm>
            <a:off x="9206624" y="468499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전송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(send)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01" name="꺾인 연결선[E] 51">
            <a:extLst>
              <a:ext uri="{FF2B5EF4-FFF2-40B4-BE49-F238E27FC236}">
                <a16:creationId xmlns:a16="http://schemas.microsoft.com/office/drawing/2014/main" id="{05218C5C-7AF2-4697-9F46-1BABE78E72A5}"/>
              </a:ext>
            </a:extLst>
          </p:cNvPr>
          <p:cNvCxnSpPr>
            <a:cxnSpLocks/>
            <a:stCxn id="70" idx="3"/>
            <a:endCxn id="100" idx="1"/>
          </p:cNvCxnSpPr>
          <p:nvPr/>
        </p:nvCxnSpPr>
        <p:spPr>
          <a:xfrm>
            <a:off x="7891103" y="2882994"/>
            <a:ext cx="1315521" cy="2118397"/>
          </a:xfrm>
          <a:prstGeom prst="bentConnector3">
            <a:avLst>
              <a:gd name="adj1" fmla="val 21038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51">
            <a:extLst>
              <a:ext uri="{FF2B5EF4-FFF2-40B4-BE49-F238E27FC236}">
                <a16:creationId xmlns:a16="http://schemas.microsoft.com/office/drawing/2014/main" id="{8452B5D4-3CD0-4261-90B1-289082AA060B}"/>
              </a:ext>
            </a:extLst>
          </p:cNvPr>
          <p:cNvCxnSpPr>
            <a:cxnSpLocks/>
            <a:stCxn id="61" idx="3"/>
            <a:endCxn id="100" idx="1"/>
          </p:cNvCxnSpPr>
          <p:nvPr/>
        </p:nvCxnSpPr>
        <p:spPr>
          <a:xfrm>
            <a:off x="7821827" y="1994734"/>
            <a:ext cx="1384797" cy="3006657"/>
          </a:xfrm>
          <a:prstGeom prst="bentConnector3">
            <a:avLst>
              <a:gd name="adj1" fmla="val 2460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00008-8638-4A43-8000-110866ED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8" y="1416106"/>
            <a:ext cx="8633224" cy="4874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61876" y="4308688"/>
            <a:ext cx="3471863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500" dirty="0"/>
              <a:t>요구사항별로 모든 </a:t>
            </a:r>
            <a:r>
              <a:rPr kumimoji="1" lang="ko-KR" altLang="en-US" sz="1500" dirty="0" err="1"/>
              <a:t>나래이션이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  </a:t>
            </a:r>
            <a:r>
              <a:rPr kumimoji="1" lang="ko-KR" altLang="en-US" sz="1500" dirty="0"/>
              <a:t>가능한지 검증함</a:t>
            </a:r>
            <a:endParaRPr kumimoji="1" lang="en-US" altLang="ko-KR" sz="15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500" dirty="0"/>
              <a:t>기능 요구사항별로 패스 표시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9AB031-C2BD-45A3-B511-89546C01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6" y="1690688"/>
            <a:ext cx="7627010" cy="43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C855B-1C36-49AE-8A6F-451A3228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39" y="1690688"/>
            <a:ext cx="772891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BA7F1-7734-441E-8CAA-3E15BD3F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17" y="1564087"/>
            <a:ext cx="7606446" cy="43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D9F4173-C497-4331-84C2-4D1CFB4C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64" y="1920084"/>
            <a:ext cx="7350703" cy="415076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571647" y="245465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617742" y="23787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17743" y="483001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500" dirty="0"/>
              <a:t>예약에 대해서는 결제가 </a:t>
            </a:r>
            <a:r>
              <a:rPr kumimoji="1" lang="ko-KR" altLang="en-US" sz="1500" dirty="0" err="1"/>
              <a:t>처리되어야만</a:t>
            </a:r>
            <a:r>
              <a:rPr kumimoji="1" lang="ko-KR" altLang="en-US" sz="1500" dirty="0"/>
              <a:t> 예약 처리하고 장애격리를 위해 </a:t>
            </a:r>
            <a:r>
              <a:rPr kumimoji="1" lang="en-US" altLang="ko-KR" sz="1500" dirty="0"/>
              <a:t>CB</a:t>
            </a:r>
            <a:r>
              <a:rPr kumimoji="1" lang="ko-KR" altLang="en-US" sz="1500" dirty="0"/>
              <a:t>를 설치함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트랜잭션 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1,</a:t>
            </a:r>
            <a:r>
              <a:rPr kumimoji="1" lang="ko-KR" altLang="en-US" sz="1500" dirty="0"/>
              <a:t> 장애격리 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2)</a:t>
            </a:r>
            <a:endParaRPr kumimoji="1" lang="ko-KR" altLang="en-US" sz="1500" dirty="0"/>
          </a:p>
          <a:p>
            <a:pPr marL="342900" indent="-342900">
              <a:buAutoNum type="arabicPeriod"/>
            </a:pP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결제승인 이벤트를 수신하여 대여의 대여정보 변경을 수행함</a:t>
            </a:r>
            <a:br>
              <a:rPr kumimoji="1" lang="en-US" altLang="ko-KR" sz="1500" dirty="0"/>
            </a:br>
            <a:r>
              <a:rPr kumimoji="1" lang="en-US" altLang="ko-KR" sz="1500" dirty="0"/>
              <a:t>(</a:t>
            </a:r>
            <a:r>
              <a:rPr kumimoji="1" lang="ko-KR" altLang="en-US" sz="1500" dirty="0"/>
              <a:t>장애전파 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1)</a:t>
            </a:r>
            <a:br>
              <a:rPr kumimoji="1" lang="en-US" altLang="ko-KR" sz="1500" dirty="0"/>
            </a:b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예약의 예약관련 이벤트 및 대여의 대여관련 이벤트를 대시보드에서 수신하여 </a:t>
            </a:r>
            <a:r>
              <a:rPr kumimoji="1" lang="en-US" altLang="ko-KR" sz="1500" dirty="0"/>
              <a:t>View Table </a:t>
            </a:r>
            <a:r>
              <a:rPr kumimoji="1" lang="ko-KR" altLang="en-US" sz="1500" dirty="0"/>
              <a:t>을 구성 </a:t>
            </a:r>
            <a:r>
              <a:rPr kumimoji="1" lang="en-US" altLang="ko-KR" sz="1500" dirty="0"/>
              <a:t>(CQRS)</a:t>
            </a:r>
            <a:br>
              <a:rPr kumimoji="1" lang="en-US" altLang="ko-KR" sz="1500" dirty="0"/>
            </a:br>
            <a:r>
              <a:rPr kumimoji="1" lang="en-US" altLang="ko-KR" sz="1500" dirty="0"/>
              <a:t>(</a:t>
            </a:r>
            <a:r>
              <a:rPr kumimoji="1" lang="ko-KR" altLang="en-US" sz="1500" dirty="0"/>
              <a:t>성능 </a:t>
            </a:r>
            <a:r>
              <a:rPr kumimoji="1" lang="en-US" altLang="ko-KR" sz="1500" dirty="0"/>
              <a:t>&gt;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대여정보 변경 시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고객에게 알림 전송함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성능 </a:t>
            </a:r>
            <a:r>
              <a:rPr kumimoji="1" lang="en-US" altLang="ko-KR" sz="1500" dirty="0"/>
              <a:t>&gt; 2)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09F147-61BE-4524-B87B-0C7169BBD694}"/>
              </a:ext>
            </a:extLst>
          </p:cNvPr>
          <p:cNvSpPr/>
          <p:nvPr/>
        </p:nvSpPr>
        <p:spPr>
          <a:xfrm>
            <a:off x="9587220" y="415593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844D46E-2847-46E4-94F0-A103B22CD865}"/>
              </a:ext>
            </a:extLst>
          </p:cNvPr>
          <p:cNvGrpSpPr/>
          <p:nvPr/>
        </p:nvGrpSpPr>
        <p:grpSpPr>
          <a:xfrm>
            <a:off x="8350595" y="2719956"/>
            <a:ext cx="1960702" cy="2401839"/>
            <a:chOff x="9868052" y="2529224"/>
            <a:chExt cx="1960702" cy="240183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8787121-AEB2-4130-957B-1AED136CDBD4}"/>
                </a:ext>
              </a:extLst>
            </p:cNvPr>
            <p:cNvGrpSpPr/>
            <p:nvPr/>
          </p:nvGrpSpPr>
          <p:grpSpPr>
            <a:xfrm>
              <a:off x="9868052" y="2529224"/>
              <a:ext cx="1960702" cy="1650927"/>
              <a:chOff x="9868052" y="2529224"/>
              <a:chExt cx="1960702" cy="1650927"/>
            </a:xfrm>
          </p:grpSpPr>
          <p:sp>
            <p:nvSpPr>
              <p:cNvPr id="9" name="육각형[H] 8"/>
              <p:cNvSpPr/>
              <p:nvPr/>
            </p:nvSpPr>
            <p:spPr>
              <a:xfrm>
                <a:off x="9868052" y="2529224"/>
                <a:ext cx="1960702" cy="165092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customer</a:t>
                </a:r>
                <a:endParaRPr kumimoji="1" lang="ko-KR" altLang="en-US" dirty="0"/>
              </a:p>
            </p:txBody>
          </p:sp>
          <p:sp>
            <p:nvSpPr>
              <p:cNvPr id="13" name="육각형[H] 12"/>
              <p:cNvSpPr/>
              <p:nvPr/>
            </p:nvSpPr>
            <p:spPr>
              <a:xfrm>
                <a:off x="10299098" y="2865208"/>
                <a:ext cx="1098610" cy="978958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Dashboard</a:t>
                </a:r>
              </a:p>
            </p:txBody>
          </p:sp>
        </p:grpSp>
        <p:sp>
          <p:nvSpPr>
            <p:cNvPr id="55" name="원통[C] 69">
              <a:extLst>
                <a:ext uri="{FF2B5EF4-FFF2-40B4-BE49-F238E27FC236}">
                  <a16:creationId xmlns:a16="http://schemas.microsoft.com/office/drawing/2014/main" id="{884E8545-44C5-4FC0-BDF7-6884ACF16F8A}"/>
                </a:ext>
              </a:extLst>
            </p:cNvPr>
            <p:cNvSpPr/>
            <p:nvPr/>
          </p:nvSpPr>
          <p:spPr>
            <a:xfrm>
              <a:off x="10363655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HSQLDB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D8B05D-7D88-4C0E-B1C1-2D631204F358}"/>
                </a:ext>
              </a:extLst>
            </p:cNvPr>
            <p:cNvSpPr/>
            <p:nvPr/>
          </p:nvSpPr>
          <p:spPr>
            <a:xfrm>
              <a:off x="10518810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58" name="꺾인 연결선[E] 78">
              <a:extLst>
                <a:ext uri="{FF2B5EF4-FFF2-40B4-BE49-F238E27FC236}">
                  <a16:creationId xmlns:a16="http://schemas.microsoft.com/office/drawing/2014/main" id="{017ED528-DB17-430C-AD1F-718C1802C791}"/>
                </a:ext>
              </a:extLst>
            </p:cNvPr>
            <p:cNvCxnSpPr>
              <a:cxnSpLocks/>
              <a:stCxn id="57" idx="2"/>
              <a:endCxn id="55" idx="1"/>
            </p:cNvCxnSpPr>
            <p:nvPr/>
          </p:nvCxnSpPr>
          <p:spPr>
            <a:xfrm rot="5400000">
              <a:off x="10770733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81168F-0531-4F2C-82BA-66676A3270C5}"/>
              </a:ext>
            </a:extLst>
          </p:cNvPr>
          <p:cNvGrpSpPr/>
          <p:nvPr/>
        </p:nvGrpSpPr>
        <p:grpSpPr>
          <a:xfrm>
            <a:off x="6356985" y="4185073"/>
            <a:ext cx="1962000" cy="2413630"/>
            <a:chOff x="7548591" y="4169833"/>
            <a:chExt cx="1962000" cy="24136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54DFADA-CAA2-40CB-A230-32324146F7A8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61" name="육각형[H] 7">
                <a:extLst>
                  <a:ext uri="{FF2B5EF4-FFF2-40B4-BE49-F238E27FC236}">
                    <a16:creationId xmlns:a16="http://schemas.microsoft.com/office/drawing/2014/main" id="{1796DEC3-5EB5-4C7D-9AFB-F491C010B842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62" name="육각형[H] 11">
                <a:extLst>
                  <a:ext uri="{FF2B5EF4-FFF2-40B4-BE49-F238E27FC236}">
                    <a16:creationId xmlns:a16="http://schemas.microsoft.com/office/drawing/2014/main" id="{2B4E4BE2-802E-4AD7-8C82-A407586CA1DE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Stock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6" name="원통[C] 69">
              <a:extLst>
                <a:ext uri="{FF2B5EF4-FFF2-40B4-BE49-F238E27FC236}">
                  <a16:creationId xmlns:a16="http://schemas.microsoft.com/office/drawing/2014/main" id="{37615552-C49C-46DC-AE33-87DDEE11E3BB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E305B2-AA3B-4284-B93D-69259D2DEE1F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118" name="꺾인 연결선[E] 78">
              <a:extLst>
                <a:ext uri="{FF2B5EF4-FFF2-40B4-BE49-F238E27FC236}">
                  <a16:creationId xmlns:a16="http://schemas.microsoft.com/office/drawing/2014/main" id="{CC176186-E1FC-4376-900D-7A4B45BC5DDC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4308740" y="2536843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335771" y="2536843"/>
            <a:ext cx="2087384" cy="2401840"/>
            <a:chOff x="815613" y="2529223"/>
            <a:chExt cx="2087385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Order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cxnSpLocks/>
              <a:stCxn id="53" idx="3"/>
              <a:endCxn id="16" idx="1"/>
            </p:cNvCxnSpPr>
            <p:nvPr/>
          </p:nvCxnSpPr>
          <p:spPr>
            <a:xfrm flipH="1">
              <a:off x="2672605" y="3933332"/>
              <a:ext cx="230393" cy="606984"/>
            </a:xfrm>
            <a:prstGeom prst="bentConnector5">
              <a:avLst>
                <a:gd name="adj1" fmla="val -99222"/>
                <a:gd name="adj2" fmla="val 50000"/>
                <a:gd name="adj3" fmla="val 1992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9506" y="-4096072"/>
            <a:ext cx="481263" cy="11573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414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2442771" y="4189244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92762" y="436793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7935" y="4400701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573" y="370817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998" y="263166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69881" y="324866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129881" y="1938940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744998" y="1938940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86875" y="271252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29471" y="3076620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03155" y="3760952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</p:cNvCxnSpPr>
          <p:nvPr/>
        </p:nvCxnSpPr>
        <p:spPr>
          <a:xfrm flipV="1">
            <a:off x="3997935" y="1938940"/>
            <a:ext cx="0" cy="24593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4446875" y="1953773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>
            <a:off x="8543953" y="1938533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V="1">
            <a:off x="6069753" y="1938940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2925497" y="614190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80652" y="570019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3332575" y="6050706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0C6644-E01A-4051-B6CC-796E58924E30}"/>
              </a:ext>
            </a:extLst>
          </p:cNvPr>
          <p:cNvSpPr/>
          <p:nvPr/>
        </p:nvSpPr>
        <p:spPr>
          <a:xfrm>
            <a:off x="6262821" y="431472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096B0D-5869-41AF-BC09-17258C692AC4}"/>
              </a:ext>
            </a:extLst>
          </p:cNvPr>
          <p:cNvCxnSpPr>
            <a:cxnSpLocks/>
          </p:cNvCxnSpPr>
          <p:nvPr/>
        </p:nvCxnSpPr>
        <p:spPr>
          <a:xfrm>
            <a:off x="6622821" y="1953773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A5C9F-DEC4-4B65-BDE5-8F91BEEA84E2}"/>
              </a:ext>
            </a:extLst>
          </p:cNvPr>
          <p:cNvSpPr/>
          <p:nvPr/>
        </p:nvSpPr>
        <p:spPr>
          <a:xfrm>
            <a:off x="7614790" y="4252477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CFFA8B7-F2B1-4D68-9141-D2827FDDF898}"/>
              </a:ext>
            </a:extLst>
          </p:cNvPr>
          <p:cNvCxnSpPr>
            <a:cxnSpLocks/>
          </p:cNvCxnSpPr>
          <p:nvPr/>
        </p:nvCxnSpPr>
        <p:spPr>
          <a:xfrm flipV="1">
            <a:off x="8038656" y="1947859"/>
            <a:ext cx="0" cy="228305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4C6719-36E9-45CF-87ED-882E72237438}"/>
              </a:ext>
            </a:extLst>
          </p:cNvPr>
          <p:cNvGrpSpPr/>
          <p:nvPr/>
        </p:nvGrpSpPr>
        <p:grpSpPr>
          <a:xfrm>
            <a:off x="10030712" y="4282190"/>
            <a:ext cx="1962000" cy="2413630"/>
            <a:chOff x="7548591" y="4169833"/>
            <a:chExt cx="1962000" cy="241363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3776FFA-90BF-40D3-AFAB-219DE93E0CBB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77" name="육각형[H] 7">
                <a:extLst>
                  <a:ext uri="{FF2B5EF4-FFF2-40B4-BE49-F238E27FC236}">
                    <a16:creationId xmlns:a16="http://schemas.microsoft.com/office/drawing/2014/main" id="{767FBFAB-CD90-48FB-89AE-455BD71C23B7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80" name="육각형[H] 11">
                <a:extLst>
                  <a:ext uri="{FF2B5EF4-FFF2-40B4-BE49-F238E27FC236}">
                    <a16:creationId xmlns:a16="http://schemas.microsoft.com/office/drawing/2014/main" id="{07E3E239-4AD0-4594-AAFF-31D4909DB043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Sender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67" name="원통[C] 69">
              <a:extLst>
                <a:ext uri="{FF2B5EF4-FFF2-40B4-BE49-F238E27FC236}">
                  <a16:creationId xmlns:a16="http://schemas.microsoft.com/office/drawing/2014/main" id="{7345B759-8464-41DA-BD3C-B3E79152E71F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28D5DEC-EABE-475D-988D-4A271E17CD07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4" name="꺾인 연결선[E] 78">
              <a:extLst>
                <a:ext uri="{FF2B5EF4-FFF2-40B4-BE49-F238E27FC236}">
                  <a16:creationId xmlns:a16="http://schemas.microsoft.com/office/drawing/2014/main" id="{95F19CDA-D761-481E-B3D2-E46931938463}"/>
                </a:ext>
              </a:extLst>
            </p:cNvPr>
            <p:cNvCxnSpPr>
              <a:cxnSpLocks/>
              <a:stCxn id="73" idx="2"/>
              <a:endCxn id="67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21CDFE-2BB9-4DD0-83F0-250B76EFA03D}"/>
              </a:ext>
            </a:extLst>
          </p:cNvPr>
          <p:cNvSpPr/>
          <p:nvPr/>
        </p:nvSpPr>
        <p:spPr>
          <a:xfrm>
            <a:off x="8159364" y="294160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479AF4-C5C9-4D0E-B172-FB42903BBDFD}"/>
              </a:ext>
            </a:extLst>
          </p:cNvPr>
          <p:cNvSpPr/>
          <p:nvPr/>
        </p:nvSpPr>
        <p:spPr>
          <a:xfrm>
            <a:off x="10102712" y="4333567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B158D0-66BF-4A9D-823E-F3A18E4C1F37}"/>
              </a:ext>
            </a:extLst>
          </p:cNvPr>
          <p:cNvCxnSpPr>
            <a:cxnSpLocks/>
          </p:cNvCxnSpPr>
          <p:nvPr/>
        </p:nvCxnSpPr>
        <p:spPr>
          <a:xfrm>
            <a:off x="10462712" y="1972611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1B8A56-84E9-4E42-ADC8-83E27428B819}"/>
              </a:ext>
            </a:extLst>
          </p:cNvPr>
          <p:cNvSpPr/>
          <p:nvPr/>
        </p:nvSpPr>
        <p:spPr>
          <a:xfrm>
            <a:off x="11149986" y="4242467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76E8B72-9842-48A7-99D9-670565E67C37}"/>
              </a:ext>
            </a:extLst>
          </p:cNvPr>
          <p:cNvCxnSpPr>
            <a:cxnSpLocks/>
          </p:cNvCxnSpPr>
          <p:nvPr/>
        </p:nvCxnSpPr>
        <p:spPr>
          <a:xfrm flipV="1">
            <a:off x="11573852" y="1937849"/>
            <a:ext cx="0" cy="228305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대여상태에 따라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4B7C47-1F0D-4277-99CC-DEE48A9CE1FA}"/>
              </a:ext>
            </a:extLst>
          </p:cNvPr>
          <p:cNvSpPr/>
          <p:nvPr/>
        </p:nvSpPr>
        <p:spPr>
          <a:xfrm>
            <a:off x="9910180" y="20011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C2E5DC-A1AC-4029-A108-219CA92E384D}"/>
              </a:ext>
            </a:extLst>
          </p:cNvPr>
          <p:cNvSpPr/>
          <p:nvPr/>
        </p:nvSpPr>
        <p:spPr>
          <a:xfrm>
            <a:off x="9910180" y="20011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3372897" y="497998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684445" y="518456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8146420" y="51503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5820320" y="516736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2D89306-C55D-4134-851F-1DA822F4ADEE}"/>
              </a:ext>
            </a:extLst>
          </p:cNvPr>
          <p:cNvSpPr/>
          <p:nvPr/>
        </p:nvSpPr>
        <p:spPr>
          <a:xfrm>
            <a:off x="10398181" y="509702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096000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362911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024017" y="15039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193563" y="218715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5543304" y="1842198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024017" y="2950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229998" y="2317988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139222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289406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9754230" y="52726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9754230" y="37408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8943688" y="460088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DB86D8-04C8-4B8E-A65F-EEDBBA3E87ED}"/>
              </a:ext>
            </a:extLst>
          </p:cNvPr>
          <p:cNvSpPr/>
          <p:nvPr/>
        </p:nvSpPr>
        <p:spPr>
          <a:xfrm>
            <a:off x="10691360" y="151615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</a:t>
            </a:r>
            <a:r>
              <a:rPr kumimoji="1" lang="ko-KR" altLang="en-US" sz="1200" b="1" dirty="0" err="1">
                <a:solidFill>
                  <a:schemeClr val="tx1"/>
                </a:solidFill>
              </a:rPr>
              <a:t>알림됨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D9C3CD-F92C-41ED-9882-1B35DF0346E7}"/>
              </a:ext>
            </a:extLst>
          </p:cNvPr>
          <p:cNvSpPr/>
          <p:nvPr/>
        </p:nvSpPr>
        <p:spPr>
          <a:xfrm>
            <a:off x="9754230" y="1940678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655</Words>
  <Application>Microsoft Office PowerPoint</Application>
  <PresentationFormat>와이드스크린</PresentationFormat>
  <Paragraphs>295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admins</cp:lastModifiedBy>
  <cp:revision>68</cp:revision>
  <dcterms:created xsi:type="dcterms:W3CDTF">2020-04-17T09:21:25Z</dcterms:created>
  <dcterms:modified xsi:type="dcterms:W3CDTF">2021-09-07T03:12:31Z</dcterms:modified>
</cp:coreProperties>
</file>