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C5994-A173-44E1-97A8-74E99850C93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4CDABA-6231-42C7-9455-58BB5D08623D}">
      <dgm:prSet phldrT="[Texte]" custT="1"/>
      <dgm:spPr/>
      <dgm:t>
        <a:bodyPr/>
        <a:lstStyle/>
        <a:p>
          <a:r>
            <a:rPr lang="fr-FR" sz="2400" dirty="0" smtClean="0"/>
            <a:t>Analyse lexicale</a:t>
          </a:r>
          <a:endParaRPr lang="fr-FR" sz="2400" dirty="0"/>
        </a:p>
      </dgm:t>
    </dgm:pt>
    <dgm:pt modelId="{48114479-157E-4A4B-8D6E-33916E6403FB}" type="parTrans" cxnId="{4B2CC5E5-FF23-46AA-8CD0-93A92E0C1FBF}">
      <dgm:prSet/>
      <dgm:spPr/>
      <dgm:t>
        <a:bodyPr/>
        <a:lstStyle/>
        <a:p>
          <a:endParaRPr lang="fr-FR"/>
        </a:p>
      </dgm:t>
    </dgm:pt>
    <dgm:pt modelId="{D423F22B-7BC4-4107-B2CB-AC61009FC257}" type="sibTrans" cxnId="{4B2CC5E5-FF23-46AA-8CD0-93A92E0C1FBF}">
      <dgm:prSet/>
      <dgm:spPr/>
      <dgm:t>
        <a:bodyPr/>
        <a:lstStyle/>
        <a:p>
          <a:endParaRPr lang="fr-FR"/>
        </a:p>
      </dgm:t>
    </dgm:pt>
    <dgm:pt modelId="{6851A18F-6855-422E-857F-E6FB2A33C5EA}">
      <dgm:prSet phldrT="[Texte]" custT="1"/>
      <dgm:spPr/>
      <dgm:t>
        <a:bodyPr/>
        <a:lstStyle/>
        <a:p>
          <a:r>
            <a:rPr lang="fr-FR" sz="1800" dirty="0" smtClean="0"/>
            <a:t>Transforme le code en une liste de lexèmes </a:t>
          </a:r>
          <a:endParaRPr lang="fr-FR" sz="1800" dirty="0"/>
        </a:p>
      </dgm:t>
    </dgm:pt>
    <dgm:pt modelId="{CBFA2F46-4DE6-4136-8F1E-96265C99E83C}" type="parTrans" cxnId="{7B9F8C30-57E0-45CF-B471-7C2A8D1A92DE}">
      <dgm:prSet/>
      <dgm:spPr/>
      <dgm:t>
        <a:bodyPr/>
        <a:lstStyle/>
        <a:p>
          <a:endParaRPr lang="fr-FR"/>
        </a:p>
      </dgm:t>
    </dgm:pt>
    <dgm:pt modelId="{716D6646-255B-4474-BC9D-DC8857D077C0}" type="sibTrans" cxnId="{7B9F8C30-57E0-45CF-B471-7C2A8D1A92DE}">
      <dgm:prSet/>
      <dgm:spPr/>
      <dgm:t>
        <a:bodyPr/>
        <a:lstStyle/>
        <a:p>
          <a:endParaRPr lang="fr-FR"/>
        </a:p>
      </dgm:t>
    </dgm:pt>
    <dgm:pt modelId="{3A03A417-58C8-48B1-997E-D72B574B7872}">
      <dgm:prSet phldrT="[Texte]" custT="1"/>
      <dgm:spPr/>
      <dgm:t>
        <a:bodyPr/>
        <a:lstStyle/>
        <a:p>
          <a:r>
            <a:rPr lang="fr-FR" sz="2400" dirty="0" smtClean="0"/>
            <a:t>Analyse syntaxique</a:t>
          </a:r>
          <a:endParaRPr lang="fr-FR" sz="2400" dirty="0"/>
        </a:p>
      </dgm:t>
    </dgm:pt>
    <dgm:pt modelId="{A89CC06B-C91D-43CC-A3D8-063C329A0134}" type="parTrans" cxnId="{94D620B8-3439-4699-8C72-7D9EA06580EE}">
      <dgm:prSet/>
      <dgm:spPr/>
      <dgm:t>
        <a:bodyPr/>
        <a:lstStyle/>
        <a:p>
          <a:endParaRPr lang="fr-FR"/>
        </a:p>
      </dgm:t>
    </dgm:pt>
    <dgm:pt modelId="{B70984C1-60E0-4F7D-80A4-DD0E0491ACCF}" type="sibTrans" cxnId="{94D620B8-3439-4699-8C72-7D9EA06580EE}">
      <dgm:prSet/>
      <dgm:spPr/>
      <dgm:t>
        <a:bodyPr/>
        <a:lstStyle/>
        <a:p>
          <a:endParaRPr lang="fr-FR"/>
        </a:p>
      </dgm:t>
    </dgm:pt>
    <dgm:pt modelId="{973130A1-C403-4E70-98B4-219BA7D78C7D}">
      <dgm:prSet phldrT="[Texte]"/>
      <dgm:spPr/>
      <dgm:t>
        <a:bodyPr/>
        <a:lstStyle/>
        <a:p>
          <a:r>
            <a:rPr lang="fr-FR" dirty="0" smtClean="0"/>
            <a:t>Construit un arbre d’analyse donnant la structure du code</a:t>
          </a:r>
          <a:endParaRPr lang="fr-FR" dirty="0"/>
        </a:p>
      </dgm:t>
    </dgm:pt>
    <dgm:pt modelId="{27D0AF1C-45E0-4B6D-B3CD-D94B573426AE}" type="parTrans" cxnId="{92644FED-4247-48C1-9372-66FE37448768}">
      <dgm:prSet/>
      <dgm:spPr/>
      <dgm:t>
        <a:bodyPr/>
        <a:lstStyle/>
        <a:p>
          <a:endParaRPr lang="fr-FR"/>
        </a:p>
      </dgm:t>
    </dgm:pt>
    <dgm:pt modelId="{B251AC22-81A2-4410-B6A9-C45046B232C6}" type="sibTrans" cxnId="{92644FED-4247-48C1-9372-66FE37448768}">
      <dgm:prSet/>
      <dgm:spPr/>
      <dgm:t>
        <a:bodyPr/>
        <a:lstStyle/>
        <a:p>
          <a:endParaRPr lang="fr-FR"/>
        </a:p>
      </dgm:t>
    </dgm:pt>
    <dgm:pt modelId="{E33EDFC3-763B-4DD3-B50A-72D98BE02412}">
      <dgm:prSet phldrT="[Texte]"/>
      <dgm:spPr/>
      <dgm:t>
        <a:bodyPr/>
        <a:lstStyle/>
        <a:p>
          <a:r>
            <a:rPr lang="fr-FR" dirty="0" smtClean="0"/>
            <a:t>Vérifie la cohérence de l’arbre d’analyse</a:t>
          </a:r>
          <a:endParaRPr lang="fr-FR" dirty="0"/>
        </a:p>
      </dgm:t>
    </dgm:pt>
    <dgm:pt modelId="{A65F56DE-8DC1-4589-87EA-9B7F1BD9A63E}" type="parTrans" cxnId="{A55D6753-F574-4C1B-8DE4-BFD5650959F5}">
      <dgm:prSet/>
      <dgm:spPr/>
      <dgm:t>
        <a:bodyPr/>
        <a:lstStyle/>
        <a:p>
          <a:endParaRPr lang="fr-FR"/>
        </a:p>
      </dgm:t>
    </dgm:pt>
    <dgm:pt modelId="{D2CB93E3-62E9-42E8-95D0-7D319A747D7D}" type="sibTrans" cxnId="{A55D6753-F574-4C1B-8DE4-BFD5650959F5}">
      <dgm:prSet/>
      <dgm:spPr/>
      <dgm:t>
        <a:bodyPr/>
        <a:lstStyle/>
        <a:p>
          <a:endParaRPr lang="fr-FR"/>
        </a:p>
      </dgm:t>
    </dgm:pt>
    <dgm:pt modelId="{C6D6CC41-2E65-464F-9AD9-F742372CDCDB}">
      <dgm:prSet phldrT="[Texte]" custT="1"/>
      <dgm:spPr/>
      <dgm:t>
        <a:bodyPr/>
        <a:lstStyle/>
        <a:p>
          <a:r>
            <a:rPr lang="fr-FR" sz="2400" dirty="0" smtClean="0"/>
            <a:t>Analyse sémantique </a:t>
          </a:r>
          <a:endParaRPr lang="fr-FR" sz="2400" dirty="0"/>
        </a:p>
      </dgm:t>
    </dgm:pt>
    <dgm:pt modelId="{047BC3BC-8713-4326-AA2E-DE82185302A6}" type="sibTrans" cxnId="{B51CDC0B-9C6E-4E71-837E-B15E0EC00146}">
      <dgm:prSet/>
      <dgm:spPr/>
      <dgm:t>
        <a:bodyPr/>
        <a:lstStyle/>
        <a:p>
          <a:endParaRPr lang="fr-FR"/>
        </a:p>
      </dgm:t>
    </dgm:pt>
    <dgm:pt modelId="{B19EE506-FE9A-4A2D-905E-94E403F0AE08}" type="parTrans" cxnId="{B51CDC0B-9C6E-4E71-837E-B15E0EC00146}">
      <dgm:prSet/>
      <dgm:spPr/>
      <dgm:t>
        <a:bodyPr/>
        <a:lstStyle/>
        <a:p>
          <a:endParaRPr lang="fr-FR"/>
        </a:p>
      </dgm:t>
    </dgm:pt>
    <dgm:pt modelId="{156F6095-7F67-426B-B641-29FA5AF3488B}">
      <dgm:prSet custT="1"/>
      <dgm:spPr/>
      <dgm:t>
        <a:bodyPr/>
        <a:lstStyle/>
        <a:p>
          <a:r>
            <a:rPr lang="fr-FR" sz="2400" dirty="0" smtClean="0"/>
            <a:t>Génération de code</a:t>
          </a:r>
          <a:endParaRPr lang="fr-FR" sz="2400" dirty="0"/>
        </a:p>
      </dgm:t>
    </dgm:pt>
    <dgm:pt modelId="{FAF2EEC2-27BA-4A81-844A-BFE940FC890A}" type="parTrans" cxnId="{0498C4F9-45C7-498D-8881-391FD2534A14}">
      <dgm:prSet/>
      <dgm:spPr/>
      <dgm:t>
        <a:bodyPr/>
        <a:lstStyle/>
        <a:p>
          <a:endParaRPr lang="fr-FR"/>
        </a:p>
      </dgm:t>
    </dgm:pt>
    <dgm:pt modelId="{2551259A-D661-4F28-A41B-2B6CAA73FD4F}" type="sibTrans" cxnId="{0498C4F9-45C7-498D-8881-391FD2534A14}">
      <dgm:prSet/>
      <dgm:spPr/>
      <dgm:t>
        <a:bodyPr/>
        <a:lstStyle/>
        <a:p>
          <a:endParaRPr lang="fr-FR"/>
        </a:p>
      </dgm:t>
    </dgm:pt>
    <dgm:pt modelId="{C057C91C-F3BF-4EE1-8A3C-6F82D1E03BB0}">
      <dgm:prSet/>
      <dgm:spPr/>
      <dgm:t>
        <a:bodyPr/>
        <a:lstStyle/>
        <a:p>
          <a:r>
            <a:rPr lang="fr-FR" dirty="0" smtClean="0"/>
            <a:t>Transcris l’arbre obtenu en langage cible</a:t>
          </a:r>
          <a:endParaRPr lang="fr-FR" dirty="0"/>
        </a:p>
      </dgm:t>
    </dgm:pt>
    <dgm:pt modelId="{712F718E-88AC-4254-9D31-8122B34ED411}" type="parTrans" cxnId="{E11D7EDA-66D7-4E36-860E-4FBB0CC47F09}">
      <dgm:prSet/>
      <dgm:spPr/>
      <dgm:t>
        <a:bodyPr/>
        <a:lstStyle/>
        <a:p>
          <a:endParaRPr lang="fr-FR"/>
        </a:p>
      </dgm:t>
    </dgm:pt>
    <dgm:pt modelId="{0F1B4DA5-BBB9-4C92-AB28-793828230D96}" type="sibTrans" cxnId="{E11D7EDA-66D7-4E36-860E-4FBB0CC47F09}">
      <dgm:prSet/>
      <dgm:spPr/>
      <dgm:t>
        <a:bodyPr/>
        <a:lstStyle/>
        <a:p>
          <a:endParaRPr lang="fr-FR"/>
        </a:p>
      </dgm:t>
    </dgm:pt>
    <dgm:pt modelId="{44B76CAF-B5C4-4258-BA48-026BCD28CF6A}" type="pres">
      <dgm:prSet presAssocID="{557C5994-A173-44E1-97A8-74E99850C9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1CFE71-393C-49AD-8BD9-F3111CFF9A8A}" type="pres">
      <dgm:prSet presAssocID="{156F6095-7F67-426B-B641-29FA5AF3488B}" presName="boxAndChildren" presStyleCnt="0"/>
      <dgm:spPr/>
    </dgm:pt>
    <dgm:pt modelId="{9A454469-5E88-4CA4-AF0B-B70DC4A221C5}" type="pres">
      <dgm:prSet presAssocID="{156F6095-7F67-426B-B641-29FA5AF3488B}" presName="parentTextBox" presStyleLbl="node1" presStyleIdx="0" presStyleCnt="4"/>
      <dgm:spPr/>
      <dgm:t>
        <a:bodyPr/>
        <a:lstStyle/>
        <a:p>
          <a:endParaRPr lang="fr-FR"/>
        </a:p>
      </dgm:t>
    </dgm:pt>
    <dgm:pt modelId="{BC424910-766A-4032-BD52-2BA289C2B6F4}" type="pres">
      <dgm:prSet presAssocID="{156F6095-7F67-426B-B641-29FA5AF3488B}" presName="entireBox" presStyleLbl="node1" presStyleIdx="0" presStyleCnt="4"/>
      <dgm:spPr/>
      <dgm:t>
        <a:bodyPr/>
        <a:lstStyle/>
        <a:p>
          <a:endParaRPr lang="fr-FR"/>
        </a:p>
      </dgm:t>
    </dgm:pt>
    <dgm:pt modelId="{85882A98-05B5-4F72-B040-19FEE1677EB9}" type="pres">
      <dgm:prSet presAssocID="{156F6095-7F67-426B-B641-29FA5AF3488B}" presName="descendantBox" presStyleCnt="0"/>
      <dgm:spPr/>
    </dgm:pt>
    <dgm:pt modelId="{982C3A4F-5228-4EA4-89A1-6B627683D8AA}" type="pres">
      <dgm:prSet presAssocID="{C057C91C-F3BF-4EE1-8A3C-6F82D1E03BB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D05BBA-65EC-4BA7-9465-0433A715A5BC}" type="pres">
      <dgm:prSet presAssocID="{047BC3BC-8713-4326-AA2E-DE82185302A6}" presName="sp" presStyleCnt="0"/>
      <dgm:spPr/>
    </dgm:pt>
    <dgm:pt modelId="{D83538A2-6106-43EA-BD06-0C0CD47791C9}" type="pres">
      <dgm:prSet presAssocID="{C6D6CC41-2E65-464F-9AD9-F742372CDCDB}" presName="arrowAndChildren" presStyleCnt="0"/>
      <dgm:spPr/>
    </dgm:pt>
    <dgm:pt modelId="{1C87E7A4-A895-400F-B9CF-CAE44A0F2B44}" type="pres">
      <dgm:prSet presAssocID="{C6D6CC41-2E65-464F-9AD9-F742372CDCDB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B4EDC966-6D0F-4D16-9DE6-2BB8F8390EFD}" type="pres">
      <dgm:prSet presAssocID="{C6D6CC41-2E65-464F-9AD9-F742372CDCDB}" presName="arrow" presStyleLbl="node1" presStyleIdx="1" presStyleCnt="4"/>
      <dgm:spPr/>
      <dgm:t>
        <a:bodyPr/>
        <a:lstStyle/>
        <a:p>
          <a:endParaRPr lang="fr-FR"/>
        </a:p>
      </dgm:t>
    </dgm:pt>
    <dgm:pt modelId="{6134FA9F-AACC-42CC-B066-2D52F4B9C1AB}" type="pres">
      <dgm:prSet presAssocID="{C6D6CC41-2E65-464F-9AD9-F742372CDCDB}" presName="descendantArrow" presStyleCnt="0"/>
      <dgm:spPr/>
    </dgm:pt>
    <dgm:pt modelId="{6EC393EB-73AD-4B0C-B650-044DAFB33F4C}" type="pres">
      <dgm:prSet presAssocID="{E33EDFC3-763B-4DD3-B50A-72D98BE02412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F9A80C-3480-472A-8C63-C4AFF9499C83}" type="pres">
      <dgm:prSet presAssocID="{B70984C1-60E0-4F7D-80A4-DD0E0491ACCF}" presName="sp" presStyleCnt="0"/>
      <dgm:spPr/>
    </dgm:pt>
    <dgm:pt modelId="{185ABA4B-3A08-4F7D-A7E9-A97306EEFD3B}" type="pres">
      <dgm:prSet presAssocID="{3A03A417-58C8-48B1-997E-D72B574B7872}" presName="arrowAndChildren" presStyleCnt="0"/>
      <dgm:spPr/>
    </dgm:pt>
    <dgm:pt modelId="{04FD3B73-67BF-4CB9-9E9D-1DE729F367CB}" type="pres">
      <dgm:prSet presAssocID="{3A03A417-58C8-48B1-997E-D72B574B7872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9D97CBD-EF05-436F-B715-A6A29FC400B2}" type="pres">
      <dgm:prSet presAssocID="{3A03A417-58C8-48B1-997E-D72B574B7872}" presName="arrow" presStyleLbl="node1" presStyleIdx="2" presStyleCnt="4"/>
      <dgm:spPr/>
      <dgm:t>
        <a:bodyPr/>
        <a:lstStyle/>
        <a:p>
          <a:endParaRPr lang="fr-FR"/>
        </a:p>
      </dgm:t>
    </dgm:pt>
    <dgm:pt modelId="{00BBDF41-9EB2-4EC7-A085-CF2CFD239531}" type="pres">
      <dgm:prSet presAssocID="{3A03A417-58C8-48B1-997E-D72B574B7872}" presName="descendantArrow" presStyleCnt="0"/>
      <dgm:spPr/>
    </dgm:pt>
    <dgm:pt modelId="{D25F56A1-A1D6-4250-B314-A8A5352458F8}" type="pres">
      <dgm:prSet presAssocID="{973130A1-C403-4E70-98B4-219BA7D78C7D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0F813D-110A-497A-910C-AC39E8348926}" type="pres">
      <dgm:prSet presAssocID="{D423F22B-7BC4-4107-B2CB-AC61009FC257}" presName="sp" presStyleCnt="0"/>
      <dgm:spPr/>
    </dgm:pt>
    <dgm:pt modelId="{0588E9B4-43AE-4F8D-89D7-58D377602CDA}" type="pres">
      <dgm:prSet presAssocID="{F24CDABA-6231-42C7-9455-58BB5D08623D}" presName="arrowAndChildren" presStyleCnt="0"/>
      <dgm:spPr/>
    </dgm:pt>
    <dgm:pt modelId="{EF4C1311-4D12-4599-A6D4-9086114066F8}" type="pres">
      <dgm:prSet presAssocID="{F24CDABA-6231-42C7-9455-58BB5D08623D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62588ACF-DCEA-4783-9A8E-55D44CC11186}" type="pres">
      <dgm:prSet presAssocID="{F24CDABA-6231-42C7-9455-58BB5D08623D}" presName="arrow" presStyleLbl="node1" presStyleIdx="3" presStyleCnt="4"/>
      <dgm:spPr/>
      <dgm:t>
        <a:bodyPr/>
        <a:lstStyle/>
        <a:p>
          <a:endParaRPr lang="fr-FR"/>
        </a:p>
      </dgm:t>
    </dgm:pt>
    <dgm:pt modelId="{88AEEB0E-1DBA-4584-BD09-211C8AFEF7ED}" type="pres">
      <dgm:prSet presAssocID="{F24CDABA-6231-42C7-9455-58BB5D08623D}" presName="descendantArrow" presStyleCnt="0"/>
      <dgm:spPr/>
    </dgm:pt>
    <dgm:pt modelId="{BD4678B2-8A91-4601-9DAE-4CACC7945EBE}" type="pres">
      <dgm:prSet presAssocID="{6851A18F-6855-422E-857F-E6FB2A33C5EA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351377-D461-4B41-9A8D-449AD68FA1DE}" type="presOf" srcId="{C6D6CC41-2E65-464F-9AD9-F742372CDCDB}" destId="{1C87E7A4-A895-400F-B9CF-CAE44A0F2B44}" srcOrd="0" destOrd="0" presId="urn:microsoft.com/office/officeart/2005/8/layout/process4"/>
    <dgm:cxn modelId="{AAE836A1-792B-45DF-9DFB-3BEA0ACD7BA8}" type="presOf" srcId="{156F6095-7F67-426B-B641-29FA5AF3488B}" destId="{BC424910-766A-4032-BD52-2BA289C2B6F4}" srcOrd="1" destOrd="0" presId="urn:microsoft.com/office/officeart/2005/8/layout/process4"/>
    <dgm:cxn modelId="{4B2CC5E5-FF23-46AA-8CD0-93A92E0C1FBF}" srcId="{557C5994-A173-44E1-97A8-74E99850C931}" destId="{F24CDABA-6231-42C7-9455-58BB5D08623D}" srcOrd="0" destOrd="0" parTransId="{48114479-157E-4A4B-8D6E-33916E6403FB}" sibTransId="{D423F22B-7BC4-4107-B2CB-AC61009FC257}"/>
    <dgm:cxn modelId="{7B9F8C30-57E0-45CF-B471-7C2A8D1A92DE}" srcId="{F24CDABA-6231-42C7-9455-58BB5D08623D}" destId="{6851A18F-6855-422E-857F-E6FB2A33C5EA}" srcOrd="0" destOrd="0" parTransId="{CBFA2F46-4DE6-4136-8F1E-96265C99E83C}" sibTransId="{716D6646-255B-4474-BC9D-DC8857D077C0}"/>
    <dgm:cxn modelId="{92644FED-4247-48C1-9372-66FE37448768}" srcId="{3A03A417-58C8-48B1-997E-D72B574B7872}" destId="{973130A1-C403-4E70-98B4-219BA7D78C7D}" srcOrd="0" destOrd="0" parTransId="{27D0AF1C-45E0-4B6D-B3CD-D94B573426AE}" sibTransId="{B251AC22-81A2-4410-B6A9-C45046B232C6}"/>
    <dgm:cxn modelId="{0498C4F9-45C7-498D-8881-391FD2534A14}" srcId="{557C5994-A173-44E1-97A8-74E99850C931}" destId="{156F6095-7F67-426B-B641-29FA5AF3488B}" srcOrd="3" destOrd="0" parTransId="{FAF2EEC2-27BA-4A81-844A-BFE940FC890A}" sibTransId="{2551259A-D661-4F28-A41B-2B6CAA73FD4F}"/>
    <dgm:cxn modelId="{B2823BC9-4DDF-41CB-B9E4-190523572ED1}" type="presOf" srcId="{557C5994-A173-44E1-97A8-74E99850C931}" destId="{44B76CAF-B5C4-4258-BA48-026BCD28CF6A}" srcOrd="0" destOrd="0" presId="urn:microsoft.com/office/officeart/2005/8/layout/process4"/>
    <dgm:cxn modelId="{7E23EAC2-97BD-4B62-BDB9-DA6561040691}" type="presOf" srcId="{156F6095-7F67-426B-B641-29FA5AF3488B}" destId="{9A454469-5E88-4CA4-AF0B-B70DC4A221C5}" srcOrd="0" destOrd="0" presId="urn:microsoft.com/office/officeart/2005/8/layout/process4"/>
    <dgm:cxn modelId="{A57DACA4-9224-4221-9306-6C55A3A41A26}" type="presOf" srcId="{3A03A417-58C8-48B1-997E-D72B574B7872}" destId="{B9D97CBD-EF05-436F-B715-A6A29FC400B2}" srcOrd="1" destOrd="0" presId="urn:microsoft.com/office/officeart/2005/8/layout/process4"/>
    <dgm:cxn modelId="{DFC291CE-CCF5-43FD-A7FC-BF430783F591}" type="presOf" srcId="{6851A18F-6855-422E-857F-E6FB2A33C5EA}" destId="{BD4678B2-8A91-4601-9DAE-4CACC7945EBE}" srcOrd="0" destOrd="0" presId="urn:microsoft.com/office/officeart/2005/8/layout/process4"/>
    <dgm:cxn modelId="{C533BB1D-4460-4A66-A841-72543E2E1BA3}" type="presOf" srcId="{E33EDFC3-763B-4DD3-B50A-72D98BE02412}" destId="{6EC393EB-73AD-4B0C-B650-044DAFB33F4C}" srcOrd="0" destOrd="0" presId="urn:microsoft.com/office/officeart/2005/8/layout/process4"/>
    <dgm:cxn modelId="{A55D6753-F574-4C1B-8DE4-BFD5650959F5}" srcId="{C6D6CC41-2E65-464F-9AD9-F742372CDCDB}" destId="{E33EDFC3-763B-4DD3-B50A-72D98BE02412}" srcOrd="0" destOrd="0" parTransId="{A65F56DE-8DC1-4589-87EA-9B7F1BD9A63E}" sibTransId="{D2CB93E3-62E9-42E8-95D0-7D319A747D7D}"/>
    <dgm:cxn modelId="{4320B136-F940-4091-BF7F-F75F1C0DAE81}" type="presOf" srcId="{F24CDABA-6231-42C7-9455-58BB5D08623D}" destId="{62588ACF-DCEA-4783-9A8E-55D44CC11186}" srcOrd="1" destOrd="0" presId="urn:microsoft.com/office/officeart/2005/8/layout/process4"/>
    <dgm:cxn modelId="{D9F2B7B0-E214-4A6D-B52F-41587CCC6E2A}" type="presOf" srcId="{3A03A417-58C8-48B1-997E-D72B574B7872}" destId="{04FD3B73-67BF-4CB9-9E9D-1DE729F367CB}" srcOrd="0" destOrd="0" presId="urn:microsoft.com/office/officeart/2005/8/layout/process4"/>
    <dgm:cxn modelId="{A66C1EB8-991D-421B-9212-D4D1C9DF0190}" type="presOf" srcId="{C6D6CC41-2E65-464F-9AD9-F742372CDCDB}" destId="{B4EDC966-6D0F-4D16-9DE6-2BB8F8390EFD}" srcOrd="1" destOrd="0" presId="urn:microsoft.com/office/officeart/2005/8/layout/process4"/>
    <dgm:cxn modelId="{2B509F25-BB95-4023-A8E2-CEAEB229B9BE}" type="presOf" srcId="{973130A1-C403-4E70-98B4-219BA7D78C7D}" destId="{D25F56A1-A1D6-4250-B314-A8A5352458F8}" srcOrd="0" destOrd="0" presId="urn:microsoft.com/office/officeart/2005/8/layout/process4"/>
    <dgm:cxn modelId="{94D620B8-3439-4699-8C72-7D9EA06580EE}" srcId="{557C5994-A173-44E1-97A8-74E99850C931}" destId="{3A03A417-58C8-48B1-997E-D72B574B7872}" srcOrd="1" destOrd="0" parTransId="{A89CC06B-C91D-43CC-A3D8-063C329A0134}" sibTransId="{B70984C1-60E0-4F7D-80A4-DD0E0491ACCF}"/>
    <dgm:cxn modelId="{E11D7EDA-66D7-4E36-860E-4FBB0CC47F09}" srcId="{156F6095-7F67-426B-B641-29FA5AF3488B}" destId="{C057C91C-F3BF-4EE1-8A3C-6F82D1E03BB0}" srcOrd="0" destOrd="0" parTransId="{712F718E-88AC-4254-9D31-8122B34ED411}" sibTransId="{0F1B4DA5-BBB9-4C92-AB28-793828230D96}"/>
    <dgm:cxn modelId="{9E0B1C88-DC08-4C20-8C6E-5223533F0EE8}" type="presOf" srcId="{C057C91C-F3BF-4EE1-8A3C-6F82D1E03BB0}" destId="{982C3A4F-5228-4EA4-89A1-6B627683D8AA}" srcOrd="0" destOrd="0" presId="urn:microsoft.com/office/officeart/2005/8/layout/process4"/>
    <dgm:cxn modelId="{541F2958-CDA9-4A43-95EC-4B348F5DC986}" type="presOf" srcId="{F24CDABA-6231-42C7-9455-58BB5D08623D}" destId="{EF4C1311-4D12-4599-A6D4-9086114066F8}" srcOrd="0" destOrd="0" presId="urn:microsoft.com/office/officeart/2005/8/layout/process4"/>
    <dgm:cxn modelId="{B51CDC0B-9C6E-4E71-837E-B15E0EC00146}" srcId="{557C5994-A173-44E1-97A8-74E99850C931}" destId="{C6D6CC41-2E65-464F-9AD9-F742372CDCDB}" srcOrd="2" destOrd="0" parTransId="{B19EE506-FE9A-4A2D-905E-94E403F0AE08}" sibTransId="{047BC3BC-8713-4326-AA2E-DE82185302A6}"/>
    <dgm:cxn modelId="{BA17F15E-6D75-4EC5-9B36-17F88E13E51F}" type="presParOf" srcId="{44B76CAF-B5C4-4258-BA48-026BCD28CF6A}" destId="{D11CFE71-393C-49AD-8BD9-F3111CFF9A8A}" srcOrd="0" destOrd="0" presId="urn:microsoft.com/office/officeart/2005/8/layout/process4"/>
    <dgm:cxn modelId="{92EB60AD-471B-4789-89D7-BC42DB6F4BB5}" type="presParOf" srcId="{D11CFE71-393C-49AD-8BD9-F3111CFF9A8A}" destId="{9A454469-5E88-4CA4-AF0B-B70DC4A221C5}" srcOrd="0" destOrd="0" presId="urn:microsoft.com/office/officeart/2005/8/layout/process4"/>
    <dgm:cxn modelId="{E2BF86EA-357B-4E1D-AE59-A61F4B1307BB}" type="presParOf" srcId="{D11CFE71-393C-49AD-8BD9-F3111CFF9A8A}" destId="{BC424910-766A-4032-BD52-2BA289C2B6F4}" srcOrd="1" destOrd="0" presId="urn:microsoft.com/office/officeart/2005/8/layout/process4"/>
    <dgm:cxn modelId="{946A9B6F-42DB-445A-AEFF-761AC032A13C}" type="presParOf" srcId="{D11CFE71-393C-49AD-8BD9-F3111CFF9A8A}" destId="{85882A98-05B5-4F72-B040-19FEE1677EB9}" srcOrd="2" destOrd="0" presId="urn:microsoft.com/office/officeart/2005/8/layout/process4"/>
    <dgm:cxn modelId="{76652363-EAED-4767-A3CC-72C5C0E00CAB}" type="presParOf" srcId="{85882A98-05B5-4F72-B040-19FEE1677EB9}" destId="{982C3A4F-5228-4EA4-89A1-6B627683D8AA}" srcOrd="0" destOrd="0" presId="urn:microsoft.com/office/officeart/2005/8/layout/process4"/>
    <dgm:cxn modelId="{35AC2C18-E746-49FC-8F62-9826724E5A5F}" type="presParOf" srcId="{44B76CAF-B5C4-4258-BA48-026BCD28CF6A}" destId="{BED05BBA-65EC-4BA7-9465-0433A715A5BC}" srcOrd="1" destOrd="0" presId="urn:microsoft.com/office/officeart/2005/8/layout/process4"/>
    <dgm:cxn modelId="{C74DB44B-7AE8-42EF-A8E1-4C3D9DB2447D}" type="presParOf" srcId="{44B76CAF-B5C4-4258-BA48-026BCD28CF6A}" destId="{D83538A2-6106-43EA-BD06-0C0CD47791C9}" srcOrd="2" destOrd="0" presId="urn:microsoft.com/office/officeart/2005/8/layout/process4"/>
    <dgm:cxn modelId="{F2C4609A-88C6-412F-A9C6-FABF4E6AFE67}" type="presParOf" srcId="{D83538A2-6106-43EA-BD06-0C0CD47791C9}" destId="{1C87E7A4-A895-400F-B9CF-CAE44A0F2B44}" srcOrd="0" destOrd="0" presId="urn:microsoft.com/office/officeart/2005/8/layout/process4"/>
    <dgm:cxn modelId="{E5DE1C14-42BF-4BE4-B668-9D5242FFADE3}" type="presParOf" srcId="{D83538A2-6106-43EA-BD06-0C0CD47791C9}" destId="{B4EDC966-6D0F-4D16-9DE6-2BB8F8390EFD}" srcOrd="1" destOrd="0" presId="urn:microsoft.com/office/officeart/2005/8/layout/process4"/>
    <dgm:cxn modelId="{6A256CEC-BFA3-4A78-8BBD-67D6BFFF8BDE}" type="presParOf" srcId="{D83538A2-6106-43EA-BD06-0C0CD47791C9}" destId="{6134FA9F-AACC-42CC-B066-2D52F4B9C1AB}" srcOrd="2" destOrd="0" presId="urn:microsoft.com/office/officeart/2005/8/layout/process4"/>
    <dgm:cxn modelId="{B1FCCE97-6B26-40EA-A87A-1FB9DFE534BD}" type="presParOf" srcId="{6134FA9F-AACC-42CC-B066-2D52F4B9C1AB}" destId="{6EC393EB-73AD-4B0C-B650-044DAFB33F4C}" srcOrd="0" destOrd="0" presId="urn:microsoft.com/office/officeart/2005/8/layout/process4"/>
    <dgm:cxn modelId="{FE765FC7-7300-40FA-BC1D-C1A542B107FA}" type="presParOf" srcId="{44B76CAF-B5C4-4258-BA48-026BCD28CF6A}" destId="{0DF9A80C-3480-472A-8C63-C4AFF9499C83}" srcOrd="3" destOrd="0" presId="urn:microsoft.com/office/officeart/2005/8/layout/process4"/>
    <dgm:cxn modelId="{769FF0F4-7BA6-4B66-9432-03F25A63A5E4}" type="presParOf" srcId="{44B76CAF-B5C4-4258-BA48-026BCD28CF6A}" destId="{185ABA4B-3A08-4F7D-A7E9-A97306EEFD3B}" srcOrd="4" destOrd="0" presId="urn:microsoft.com/office/officeart/2005/8/layout/process4"/>
    <dgm:cxn modelId="{DA191213-DD24-4943-B7BF-20457360C519}" type="presParOf" srcId="{185ABA4B-3A08-4F7D-A7E9-A97306EEFD3B}" destId="{04FD3B73-67BF-4CB9-9E9D-1DE729F367CB}" srcOrd="0" destOrd="0" presId="urn:microsoft.com/office/officeart/2005/8/layout/process4"/>
    <dgm:cxn modelId="{F348F219-F5AA-4568-AD5E-04862AF5CE3C}" type="presParOf" srcId="{185ABA4B-3A08-4F7D-A7E9-A97306EEFD3B}" destId="{B9D97CBD-EF05-436F-B715-A6A29FC400B2}" srcOrd="1" destOrd="0" presId="urn:microsoft.com/office/officeart/2005/8/layout/process4"/>
    <dgm:cxn modelId="{4C4A87DE-2F19-49DA-B67F-3F0544EA2AA9}" type="presParOf" srcId="{185ABA4B-3A08-4F7D-A7E9-A97306EEFD3B}" destId="{00BBDF41-9EB2-4EC7-A085-CF2CFD239531}" srcOrd="2" destOrd="0" presId="urn:microsoft.com/office/officeart/2005/8/layout/process4"/>
    <dgm:cxn modelId="{1F47DCAB-C119-407E-932A-05B784D5A46B}" type="presParOf" srcId="{00BBDF41-9EB2-4EC7-A085-CF2CFD239531}" destId="{D25F56A1-A1D6-4250-B314-A8A5352458F8}" srcOrd="0" destOrd="0" presId="urn:microsoft.com/office/officeart/2005/8/layout/process4"/>
    <dgm:cxn modelId="{F36FEA7D-2F35-43B9-92AE-E751B050678D}" type="presParOf" srcId="{44B76CAF-B5C4-4258-BA48-026BCD28CF6A}" destId="{860F813D-110A-497A-910C-AC39E8348926}" srcOrd="5" destOrd="0" presId="urn:microsoft.com/office/officeart/2005/8/layout/process4"/>
    <dgm:cxn modelId="{1782D512-48D8-48EB-994E-E6D52DA930B9}" type="presParOf" srcId="{44B76CAF-B5C4-4258-BA48-026BCD28CF6A}" destId="{0588E9B4-43AE-4F8D-89D7-58D377602CDA}" srcOrd="6" destOrd="0" presId="urn:microsoft.com/office/officeart/2005/8/layout/process4"/>
    <dgm:cxn modelId="{3DE50253-3113-4291-B591-D60AF77C3EFA}" type="presParOf" srcId="{0588E9B4-43AE-4F8D-89D7-58D377602CDA}" destId="{EF4C1311-4D12-4599-A6D4-9086114066F8}" srcOrd="0" destOrd="0" presId="urn:microsoft.com/office/officeart/2005/8/layout/process4"/>
    <dgm:cxn modelId="{E65C1E1D-6986-4DC5-8370-533DF4C2161B}" type="presParOf" srcId="{0588E9B4-43AE-4F8D-89D7-58D377602CDA}" destId="{62588ACF-DCEA-4783-9A8E-55D44CC11186}" srcOrd="1" destOrd="0" presId="urn:microsoft.com/office/officeart/2005/8/layout/process4"/>
    <dgm:cxn modelId="{628824BF-B041-4B06-BFBA-B07CA0F3012B}" type="presParOf" srcId="{0588E9B4-43AE-4F8D-89D7-58D377602CDA}" destId="{88AEEB0E-1DBA-4584-BD09-211C8AFEF7ED}" srcOrd="2" destOrd="0" presId="urn:microsoft.com/office/officeart/2005/8/layout/process4"/>
    <dgm:cxn modelId="{4E970C3D-0F13-446C-9C50-957DB528017B}" type="presParOf" srcId="{88AEEB0E-1DBA-4584-BD09-211C8AFEF7ED}" destId="{BD4678B2-8A91-4601-9DAE-4CACC7945E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  <dgm:t>
        <a:bodyPr/>
        <a:lstStyle/>
        <a:p>
          <a:endParaRPr lang="fr-FR"/>
        </a:p>
      </dgm:t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711AD1-BFBE-48F5-BEED-182851DDF123}" type="pres">
      <dgm:prSet presAssocID="{92B39FB5-7385-4E23-9357-32398D3A696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  <dgm:t>
        <a:bodyPr/>
        <a:lstStyle/>
        <a:p>
          <a:endParaRPr lang="fr-FR"/>
        </a:p>
      </dgm:t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  <dgm:t>
        <a:bodyPr/>
        <a:lstStyle/>
        <a:p>
          <a:endParaRPr lang="fr-FR"/>
        </a:p>
      </dgm:t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  <dgm:t>
        <a:bodyPr/>
        <a:lstStyle/>
        <a:p>
          <a:endParaRPr lang="fr-FR"/>
        </a:p>
      </dgm:t>
    </dgm:pt>
    <dgm:pt modelId="{8626B797-7660-458C-824C-0303710AC547}" type="pres">
      <dgm:prSet presAssocID="{B9E3DCD6-0905-4319-B939-4EC3D10932BC}" presName="hierRoot2" presStyleCnt="0">
        <dgm:presLayoutVars>
          <dgm:hierBranch val="init"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  <dgm:t>
        <a:bodyPr/>
        <a:lstStyle/>
        <a:p>
          <a:endParaRPr lang="fr-FR"/>
        </a:p>
      </dgm:t>
    </dgm:pt>
    <dgm:pt modelId="{0D2AACD6-1E95-4128-B06A-B604B66372DA}" type="pres">
      <dgm:prSet presAssocID="{B9E3DCD6-0905-4319-B939-4EC3D10932BC}" presName="hierChild4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  <dgm:t>
        <a:bodyPr/>
        <a:lstStyle/>
        <a:p>
          <a:endParaRPr lang="fr-FR"/>
        </a:p>
      </dgm:t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  <dgm:t>
        <a:bodyPr/>
        <a:lstStyle/>
        <a:p>
          <a:endParaRPr lang="fr-FR"/>
        </a:p>
      </dgm:t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CA691392-E624-43B6-9313-E0A800D7B336}" type="presOf" srcId="{ABC44837-785C-4F6D-B919-26B65C2CC036}" destId="{EFC499B4-CD18-4830-8AF6-C68FB14581BE}" srcOrd="1" destOrd="0" presId="urn:microsoft.com/office/officeart/2005/8/layout/orgChart1"/>
    <dgm:cxn modelId="{4B0411AC-539F-45FE-AF22-3C618147E0FF}" type="presOf" srcId="{9C57C913-20A5-4A6F-9FBB-2C19B20F9E78}" destId="{365AB149-09A7-4D0D-BD0C-CCB61D3B41EF}" srcOrd="0" destOrd="0" presId="urn:microsoft.com/office/officeart/2005/8/layout/orgChart1"/>
    <dgm:cxn modelId="{4645C775-3290-4273-9623-10B2CA9667F0}" type="presOf" srcId="{92B39FB5-7385-4E23-9357-32398D3A6961}" destId="{A7711AD1-BFBE-48F5-BEED-182851DDF123}" srcOrd="1" destOrd="0" presId="urn:microsoft.com/office/officeart/2005/8/layout/orgChart1"/>
    <dgm:cxn modelId="{95294B26-3FDD-4865-981C-693CFE05B1C1}" type="presOf" srcId="{ABC44837-785C-4F6D-B919-26B65C2CC036}" destId="{63840B55-F0D7-4345-A296-A5FB24AF082D}" srcOrd="0" destOrd="0" presId="urn:microsoft.com/office/officeart/2005/8/layout/orgChart1"/>
    <dgm:cxn modelId="{F31F72FE-473E-49A6-BAC3-24B18F9E1F65}" type="presOf" srcId="{4149FAE4-6929-48EC-AA3A-576861CFF2E5}" destId="{1D9EDB57-89EF-4D6F-9370-DD3CE3608927}" srcOrd="1" destOrd="0" presId="urn:microsoft.com/office/officeart/2005/8/layout/orgChart1"/>
    <dgm:cxn modelId="{319A287B-6F71-4DC6-9263-A0F524550FEB}" type="presOf" srcId="{B9E3DCD6-0905-4319-B939-4EC3D10932BC}" destId="{0932785B-668D-4BB0-AF86-FC2E0DE2A56D}" srcOrd="0" destOrd="0" presId="urn:microsoft.com/office/officeart/2005/8/layout/orgChart1"/>
    <dgm:cxn modelId="{15B0BF11-87F7-4BF5-8EFC-E73E3DFDF15C}" type="presOf" srcId="{E322A238-3CC8-48E3-9464-B767EA3D65AC}" destId="{E07B1F2E-9AB4-4FB8-8E93-5DBC8F298B6D}" srcOrd="0" destOrd="0" presId="urn:microsoft.com/office/officeart/2005/8/layout/orgChart1"/>
    <dgm:cxn modelId="{C0004088-B662-42F0-9C85-094591F3680D}" type="presOf" srcId="{4149FAE4-6929-48EC-AA3A-576861CFF2E5}" destId="{C02550AC-D7BF-4FBE-A9B4-59DAE01CEB9F}" srcOrd="0" destOrd="0" presId="urn:microsoft.com/office/officeart/2005/8/layout/orgChart1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FB0A186F-6129-4094-A903-0F64DC7D945A}" type="presOf" srcId="{92B39FB5-7385-4E23-9357-32398D3A6961}" destId="{266B91B3-02FC-43DA-98E4-67D1516DA881}" srcOrd="0" destOrd="0" presId="urn:microsoft.com/office/officeart/2005/8/layout/orgChart1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15A67B00-4393-4B72-95E3-DCED5697AC43}" type="presOf" srcId="{6B80A229-257B-409C-885E-AE66743E00D8}" destId="{A7B08998-B9B8-47D0-9DCC-222177D52F29}" srcOrd="0" destOrd="0" presId="urn:microsoft.com/office/officeart/2005/8/layout/orgChart1"/>
    <dgm:cxn modelId="{5466CC0D-043C-4815-890E-86A8F30AF7D8}" type="presOf" srcId="{916B3406-E5E8-47C2-AC45-C46338E149AC}" destId="{40B86919-6733-4041-B438-916FAAE0DF4D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0422EB33-497B-431F-BC3E-B211EFD02F04}" type="presOf" srcId="{4139D958-D941-45C8-8E53-010FA852D58A}" destId="{6B7125A1-1CCE-46B6-8E5F-FC0F5762D9C6}" srcOrd="0" destOrd="0" presId="urn:microsoft.com/office/officeart/2005/8/layout/orgChart1"/>
    <dgm:cxn modelId="{71C548B3-BFF5-46C2-8EA1-D12AEF458137}" type="presOf" srcId="{9F4585E5-12B8-4B61-9320-63A46E8D8FAB}" destId="{1102F673-A192-47FF-84E6-2B2DDF3C4331}" srcOrd="0" destOrd="0" presId="urn:microsoft.com/office/officeart/2005/8/layout/orgChart1"/>
    <dgm:cxn modelId="{E706A001-523D-4825-9B91-C757CBFC3D6B}" type="presOf" srcId="{B9E3DCD6-0905-4319-B939-4EC3D10932BC}" destId="{900910D1-5E43-4B5A-8305-AD5D1D171A1B}" srcOrd="1" destOrd="0" presId="urn:microsoft.com/office/officeart/2005/8/layout/orgChart1"/>
    <dgm:cxn modelId="{1FC03CDC-14B2-4F0C-82B7-17BB05DEAE2D}" type="presOf" srcId="{6B80A229-257B-409C-885E-AE66743E00D8}" destId="{8A105A28-1307-47CD-AD7C-98555637EEB0}" srcOrd="1" destOrd="0" presId="urn:microsoft.com/office/officeart/2005/8/layout/orgChart1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4AB0F868-EB28-4E9F-AAFC-D1CA7D539BD8}" type="presParOf" srcId="{E07B1F2E-9AB4-4FB8-8E93-5DBC8F298B6D}" destId="{77925442-7E29-428B-96D4-8083CCEB1F12}" srcOrd="0" destOrd="0" presId="urn:microsoft.com/office/officeart/2005/8/layout/orgChart1"/>
    <dgm:cxn modelId="{8A049B4C-8E5C-45C2-9D72-6EF62A034E2A}" type="presParOf" srcId="{77925442-7E29-428B-96D4-8083CCEB1F12}" destId="{F60454B3-803F-4BAE-873B-B2F878ACDDD4}" srcOrd="0" destOrd="0" presId="urn:microsoft.com/office/officeart/2005/8/layout/orgChart1"/>
    <dgm:cxn modelId="{3E97FF92-9C94-45B4-9C51-89F49070C790}" type="presParOf" srcId="{F60454B3-803F-4BAE-873B-B2F878ACDDD4}" destId="{A7B08998-B9B8-47D0-9DCC-222177D52F29}" srcOrd="0" destOrd="0" presId="urn:microsoft.com/office/officeart/2005/8/layout/orgChart1"/>
    <dgm:cxn modelId="{E831EF5E-91A3-454B-8644-A3EA28340410}" type="presParOf" srcId="{F60454B3-803F-4BAE-873B-B2F878ACDDD4}" destId="{8A105A28-1307-47CD-AD7C-98555637EEB0}" srcOrd="1" destOrd="0" presId="urn:microsoft.com/office/officeart/2005/8/layout/orgChart1"/>
    <dgm:cxn modelId="{7E76FB10-1006-4240-BDD9-2E87449ED247}" type="presParOf" srcId="{77925442-7E29-428B-96D4-8083CCEB1F12}" destId="{1BDE35A6-D353-450D-80F8-0954C123560D}" srcOrd="1" destOrd="0" presId="urn:microsoft.com/office/officeart/2005/8/layout/orgChart1"/>
    <dgm:cxn modelId="{2C61E394-4362-4A5D-B3F6-E252E1E25D7E}" type="presParOf" srcId="{1BDE35A6-D353-450D-80F8-0954C123560D}" destId="{365AB149-09A7-4D0D-BD0C-CCB61D3B41EF}" srcOrd="0" destOrd="0" presId="urn:microsoft.com/office/officeart/2005/8/layout/orgChart1"/>
    <dgm:cxn modelId="{2C365FF1-A3D1-4E23-A793-2B8D8D1EEE95}" type="presParOf" srcId="{1BDE35A6-D353-450D-80F8-0954C123560D}" destId="{A4A25701-7D85-49EB-9584-8E2C05824EA9}" srcOrd="1" destOrd="0" presId="urn:microsoft.com/office/officeart/2005/8/layout/orgChart1"/>
    <dgm:cxn modelId="{9B2D3D47-60BE-4E99-A051-140AD19F7894}" type="presParOf" srcId="{A4A25701-7D85-49EB-9584-8E2C05824EA9}" destId="{BF8186F8-99C7-4D80-BFB7-DEA2815948E9}" srcOrd="0" destOrd="0" presId="urn:microsoft.com/office/officeart/2005/8/layout/orgChart1"/>
    <dgm:cxn modelId="{6BDF53DF-7C19-4331-A20E-3F16F7190A42}" type="presParOf" srcId="{BF8186F8-99C7-4D80-BFB7-DEA2815948E9}" destId="{266B91B3-02FC-43DA-98E4-67D1516DA881}" srcOrd="0" destOrd="0" presId="urn:microsoft.com/office/officeart/2005/8/layout/orgChart1"/>
    <dgm:cxn modelId="{434BDA45-C73E-41B8-96CE-22006E9BC509}" type="presParOf" srcId="{BF8186F8-99C7-4D80-BFB7-DEA2815948E9}" destId="{A7711AD1-BFBE-48F5-BEED-182851DDF123}" srcOrd="1" destOrd="0" presId="urn:microsoft.com/office/officeart/2005/8/layout/orgChart1"/>
    <dgm:cxn modelId="{E52674ED-A86B-461F-A96C-238CABA97C3C}" type="presParOf" srcId="{A4A25701-7D85-49EB-9584-8E2C05824EA9}" destId="{7CA06F47-30D8-4F28-9551-07FA1059698D}" srcOrd="1" destOrd="0" presId="urn:microsoft.com/office/officeart/2005/8/layout/orgChart1"/>
    <dgm:cxn modelId="{268D5952-801D-48B6-A5DB-E39D313659D3}" type="presParOf" srcId="{7CA06F47-30D8-4F28-9551-07FA1059698D}" destId="{1102F673-A192-47FF-84E6-2B2DDF3C4331}" srcOrd="0" destOrd="0" presId="urn:microsoft.com/office/officeart/2005/8/layout/orgChart1"/>
    <dgm:cxn modelId="{6576CCD8-E3BE-4956-B8F0-40FF8C9F53B5}" type="presParOf" srcId="{7CA06F47-30D8-4F28-9551-07FA1059698D}" destId="{F8C80F1F-1F92-4C19-83B7-A14F0D7719B9}" srcOrd="1" destOrd="0" presId="urn:microsoft.com/office/officeart/2005/8/layout/orgChart1"/>
    <dgm:cxn modelId="{E73D1BD2-2FC4-41B5-A22D-32156C27BE35}" type="presParOf" srcId="{F8C80F1F-1F92-4C19-83B7-A14F0D7719B9}" destId="{6C8478EC-7C1E-4A61-8131-7B1DBD190081}" srcOrd="0" destOrd="0" presId="urn:microsoft.com/office/officeart/2005/8/layout/orgChart1"/>
    <dgm:cxn modelId="{50EB8D7D-BEF0-438B-96CD-F3F87642D4E0}" type="presParOf" srcId="{6C8478EC-7C1E-4A61-8131-7B1DBD190081}" destId="{C02550AC-D7BF-4FBE-A9B4-59DAE01CEB9F}" srcOrd="0" destOrd="0" presId="urn:microsoft.com/office/officeart/2005/8/layout/orgChart1"/>
    <dgm:cxn modelId="{E6A1088C-93E0-4120-A94D-0FF0B4402C10}" type="presParOf" srcId="{6C8478EC-7C1E-4A61-8131-7B1DBD190081}" destId="{1D9EDB57-89EF-4D6F-9370-DD3CE3608927}" srcOrd="1" destOrd="0" presId="urn:microsoft.com/office/officeart/2005/8/layout/orgChart1"/>
    <dgm:cxn modelId="{D63BF3B0-491E-4092-9D30-4D5AE384C759}" type="presParOf" srcId="{F8C80F1F-1F92-4C19-83B7-A14F0D7719B9}" destId="{07E0E749-1749-4057-9A2D-99E327450653}" srcOrd="1" destOrd="0" presId="urn:microsoft.com/office/officeart/2005/8/layout/orgChart1"/>
    <dgm:cxn modelId="{EEC60555-4662-4594-B202-CC3D7659BF9F}" type="presParOf" srcId="{F8C80F1F-1F92-4C19-83B7-A14F0D7719B9}" destId="{0C85935B-8E2C-425A-BF50-959BAD76FFEC}" srcOrd="2" destOrd="0" presId="urn:microsoft.com/office/officeart/2005/8/layout/orgChart1"/>
    <dgm:cxn modelId="{56405CC2-CEF4-491B-AD04-815A3102E8D1}" type="presParOf" srcId="{7CA06F47-30D8-4F28-9551-07FA1059698D}" destId="{6B7125A1-1CCE-46B6-8E5F-FC0F5762D9C6}" srcOrd="2" destOrd="0" presId="urn:microsoft.com/office/officeart/2005/8/layout/orgChart1"/>
    <dgm:cxn modelId="{708D5146-4848-45A2-BE57-BE9437316507}" type="presParOf" srcId="{7CA06F47-30D8-4F28-9551-07FA1059698D}" destId="{8626B797-7660-458C-824C-0303710AC547}" srcOrd="3" destOrd="0" presId="urn:microsoft.com/office/officeart/2005/8/layout/orgChart1"/>
    <dgm:cxn modelId="{6878038B-4A84-427E-8E89-E76A5A00E047}" type="presParOf" srcId="{8626B797-7660-458C-824C-0303710AC547}" destId="{A291C369-2B71-4CF9-A5D3-3B34DC9B9708}" srcOrd="0" destOrd="0" presId="urn:microsoft.com/office/officeart/2005/8/layout/orgChart1"/>
    <dgm:cxn modelId="{05DB94D9-1B7A-4397-A8D5-0D3BE5BF25CB}" type="presParOf" srcId="{A291C369-2B71-4CF9-A5D3-3B34DC9B9708}" destId="{0932785B-668D-4BB0-AF86-FC2E0DE2A56D}" srcOrd="0" destOrd="0" presId="urn:microsoft.com/office/officeart/2005/8/layout/orgChart1"/>
    <dgm:cxn modelId="{5E980BC4-07FF-45F6-9483-FF1940B1F2B4}" type="presParOf" srcId="{A291C369-2B71-4CF9-A5D3-3B34DC9B9708}" destId="{900910D1-5E43-4B5A-8305-AD5D1D171A1B}" srcOrd="1" destOrd="0" presId="urn:microsoft.com/office/officeart/2005/8/layout/orgChart1"/>
    <dgm:cxn modelId="{34AA5344-FE9B-4AED-8FBA-744E52BBF761}" type="presParOf" srcId="{8626B797-7660-458C-824C-0303710AC547}" destId="{0D2AACD6-1E95-4128-B06A-B604B66372DA}" srcOrd="1" destOrd="0" presId="urn:microsoft.com/office/officeart/2005/8/layout/orgChart1"/>
    <dgm:cxn modelId="{0CBE4D26-0ECE-4A33-B505-8CED16E6E01A}" type="presParOf" srcId="{8626B797-7660-458C-824C-0303710AC547}" destId="{BACFABAB-7E99-4857-8989-7AEF2068D41B}" srcOrd="2" destOrd="0" presId="urn:microsoft.com/office/officeart/2005/8/layout/orgChart1"/>
    <dgm:cxn modelId="{8C5AA959-3F1D-4AA8-A78D-16C9D33B0DA1}" type="presParOf" srcId="{7CA06F47-30D8-4F28-9551-07FA1059698D}" destId="{40B86919-6733-4041-B438-916FAAE0DF4D}" srcOrd="4" destOrd="0" presId="urn:microsoft.com/office/officeart/2005/8/layout/orgChart1"/>
    <dgm:cxn modelId="{D043D76D-FD12-453B-8E40-C74ABD90C03E}" type="presParOf" srcId="{7CA06F47-30D8-4F28-9551-07FA1059698D}" destId="{0CC3DDB2-1357-46C7-8385-CD3C213DB9FF}" srcOrd="5" destOrd="0" presId="urn:microsoft.com/office/officeart/2005/8/layout/orgChart1"/>
    <dgm:cxn modelId="{9EE234CE-C195-4CD4-B4FB-76F9D59F77BC}" type="presParOf" srcId="{0CC3DDB2-1357-46C7-8385-CD3C213DB9FF}" destId="{3BA313C0-8BDB-4A10-A39C-6129447DECDB}" srcOrd="0" destOrd="0" presId="urn:microsoft.com/office/officeart/2005/8/layout/orgChart1"/>
    <dgm:cxn modelId="{C1EF7900-F396-41B9-BB42-190393AD11CB}" type="presParOf" srcId="{3BA313C0-8BDB-4A10-A39C-6129447DECDB}" destId="{63840B55-F0D7-4345-A296-A5FB24AF082D}" srcOrd="0" destOrd="0" presId="urn:microsoft.com/office/officeart/2005/8/layout/orgChart1"/>
    <dgm:cxn modelId="{9385386D-EC70-42BF-9961-F11405351925}" type="presParOf" srcId="{3BA313C0-8BDB-4A10-A39C-6129447DECDB}" destId="{EFC499B4-CD18-4830-8AF6-C68FB14581BE}" srcOrd="1" destOrd="0" presId="urn:microsoft.com/office/officeart/2005/8/layout/orgChart1"/>
    <dgm:cxn modelId="{78DC864A-7BC4-4623-98F9-B4A3622DC5AB}" type="presParOf" srcId="{0CC3DDB2-1357-46C7-8385-CD3C213DB9FF}" destId="{760B285A-7E9F-4643-A4B6-BD4C82B9B137}" srcOrd="1" destOrd="0" presId="urn:microsoft.com/office/officeart/2005/8/layout/orgChart1"/>
    <dgm:cxn modelId="{46ABDD91-65DC-4EDB-9CA2-A97CE64939F5}" type="presParOf" srcId="{0CC3DDB2-1357-46C7-8385-CD3C213DB9FF}" destId="{C5CF2C2F-2D82-4DA2-8FE4-00AAEC88AC73}" srcOrd="2" destOrd="0" presId="urn:microsoft.com/office/officeart/2005/8/layout/orgChart1"/>
    <dgm:cxn modelId="{39139AD1-402A-4B4A-97C1-093D85722213}" type="presParOf" srcId="{A4A25701-7D85-49EB-9584-8E2C05824EA9}" destId="{B0A8CF8C-0D04-4B5D-8102-3A0887823839}" srcOrd="2" destOrd="0" presId="urn:microsoft.com/office/officeart/2005/8/layout/orgChart1"/>
    <dgm:cxn modelId="{4B70E813-7B3E-4819-BE82-3C2E0DA38F3B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2E81680D-5D3F-480F-84F7-BFE42E14E5C6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ID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98795115-21B0-4DC4-916B-E121BC0C3842}" type="parTrans" cxnId="{38CB9FF2-8943-47E2-B219-AD6D1B81201C}">
      <dgm:prSet/>
      <dgm:spPr/>
      <dgm:t>
        <a:bodyPr/>
        <a:lstStyle/>
        <a:p>
          <a:endParaRPr lang="fr-FR"/>
        </a:p>
      </dgm:t>
    </dgm:pt>
    <dgm:pt modelId="{AA35574B-E2D1-4EAE-ADA3-F223ACEC726C}" type="sibTrans" cxnId="{38CB9FF2-8943-47E2-B219-AD6D1B81201C}">
      <dgm:prSet/>
      <dgm:spPr/>
      <dgm:t>
        <a:bodyPr/>
        <a:lstStyle/>
        <a:p>
          <a:endParaRPr lang="fr-FR"/>
        </a:p>
      </dgm:t>
    </dgm:pt>
    <dgm:pt modelId="{2A7D95B5-81BB-4D88-BC96-D6BCED493C9E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92CF9A6-F9CE-4B66-9363-1006791A4D8D}" type="parTrans" cxnId="{CE2948E0-C18B-49F1-935B-365B01453499}">
      <dgm:prSet/>
      <dgm:spPr/>
      <dgm:t>
        <a:bodyPr/>
        <a:lstStyle/>
        <a:p>
          <a:endParaRPr lang="fr-FR"/>
        </a:p>
      </dgm:t>
    </dgm:pt>
    <dgm:pt modelId="{4A6B404C-11B4-4134-9D86-0B2D32AD94A9}" type="sibTrans" cxnId="{CE2948E0-C18B-49F1-935B-365B01453499}">
      <dgm:prSet/>
      <dgm:spPr/>
      <dgm:t>
        <a:bodyPr/>
        <a:lstStyle/>
        <a:p>
          <a:endParaRPr lang="fr-FR"/>
        </a:p>
      </dgm:t>
    </dgm:pt>
    <dgm:pt modelId="{F4830B74-62D8-4AFD-9F83-5415880A969E}">
      <dgm:prSet phldrT="[Texte]"/>
      <dgm:spPr/>
      <dgm:t>
        <a:bodyPr/>
        <a:lstStyle/>
        <a:p>
          <a:pPr algn="ctr"/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4F2ADF9-905D-480D-A951-8974B5F94946}" type="parTrans" cxnId="{804A0BB5-90AF-43DD-9595-4BE194142FF9}">
      <dgm:prSet/>
      <dgm:spPr/>
      <dgm:t>
        <a:bodyPr/>
        <a:lstStyle/>
        <a:p>
          <a:endParaRPr lang="fr-FR"/>
        </a:p>
      </dgm:t>
    </dgm:pt>
    <dgm:pt modelId="{D1C8257A-5E16-4301-89AD-E2089772BAFB}" type="sibTrans" cxnId="{804A0BB5-90AF-43DD-9595-4BE194142FF9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04106-A93C-4334-9EA4-FBDA80D45674}" type="pres">
      <dgm:prSet presAssocID="{08DC16E3-7A60-4CA7-B4FA-461DE231628A}" presName="space" presStyleCnt="0"/>
      <dgm:spPr/>
    </dgm:pt>
    <dgm:pt modelId="{ABD2E1E1-E0E2-4A5C-8A14-CA91AC750A3C}" type="pres">
      <dgm:prSet presAssocID="{2E81680D-5D3F-480F-84F7-BFE42E14E5C6}" presName="composite" presStyleCnt="0"/>
      <dgm:spPr/>
    </dgm:pt>
    <dgm:pt modelId="{90E88E2C-BFB4-4AF1-AD2E-43929D273E92}" type="pres">
      <dgm:prSet presAssocID="{2E81680D-5D3F-480F-84F7-BFE42E14E5C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0EF216-8808-42A0-9BCE-EF98758F8FE0}" type="pres">
      <dgm:prSet presAssocID="{2E81680D-5D3F-480F-84F7-BFE42E14E5C6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B9FF2-8943-47E2-B219-AD6D1B81201C}" srcId="{8CAD3BBF-A5D8-4079-A5C6-C488BFEE6083}" destId="{2E81680D-5D3F-480F-84F7-BFE42E14E5C6}" srcOrd="4" destOrd="0" parTransId="{98795115-21B0-4DC4-916B-E121BC0C3842}" sibTransId="{AA35574B-E2D1-4EAE-ADA3-F223ACEC726C}"/>
    <dgm:cxn modelId="{D8C3C359-A891-4B95-ADAB-18FF4BF9D4DF}" type="presOf" srcId="{2E81680D-5D3F-480F-84F7-BFE42E14E5C6}" destId="{90E88E2C-BFB4-4AF1-AD2E-43929D273E92}" srcOrd="0" destOrd="0" presId="urn:microsoft.com/office/officeart/2005/8/layout/hList1"/>
    <dgm:cxn modelId="{DB828864-4D48-4505-9F21-CD2BE28DB82D}" srcId="{8CAD3BBF-A5D8-4079-A5C6-C488BFEE6083}" destId="{1DC81B33-ABB8-440F-AB0F-AAACE5B8D0B2}" srcOrd="0" destOrd="0" parTransId="{CEBF8C0F-24A6-41DA-94F4-5FA219403FD9}" sibTransId="{69A05426-7C50-4072-A10B-21199BFE46E8}"/>
    <dgm:cxn modelId="{E2C0C5E1-4972-4CF3-96EE-C6EA3763C5CE}" srcId="{8CAD3BBF-A5D8-4079-A5C6-C488BFEE6083}" destId="{871B6BD0-C6D7-4E84-B20F-79FA7F4CDC5F}" srcOrd="2" destOrd="0" parTransId="{1D117DE7-E369-4E87-8273-5CD51DF46130}" sibTransId="{33D1A26F-4779-4468-8848-817322633984}"/>
    <dgm:cxn modelId="{9087548F-8E5B-445B-AED4-068845F5D0DB}" type="presOf" srcId="{76BEB938-4625-42AC-BCA6-9C3EC5057A35}" destId="{5F87E51C-1E81-4CC2-9FE4-A99DE6945CEF}" srcOrd="0" destOrd="0" presId="urn:microsoft.com/office/officeart/2005/8/layout/hList1"/>
    <dgm:cxn modelId="{0836CDE7-246D-439D-9FDE-C7BEF18D2F35}" type="presOf" srcId="{F4830B74-62D8-4AFD-9F83-5415880A969E}" destId="{6B0EF216-8808-42A0-9BCE-EF98758F8FE0}" srcOrd="0" destOrd="1" presId="urn:microsoft.com/office/officeart/2005/8/layout/hList1"/>
    <dgm:cxn modelId="{0605F228-565C-4928-882A-821B48E46D47}" type="presOf" srcId="{F62E261B-E172-4AC5-A6B3-B73B583E0BDC}" destId="{BDAADA03-3AB5-4DC2-A05A-52136D09FF13}" srcOrd="0" destOrd="0" presId="urn:microsoft.com/office/officeart/2005/8/layout/hList1"/>
    <dgm:cxn modelId="{589E2E82-0E59-4974-BE6A-E5D6688AC0D0}" type="presOf" srcId="{C0BF7DE5-AF8C-4C65-9EB8-E3B3A1239A36}" destId="{0D92C277-89BC-4DF0-A38C-F4D5B0F0AAA2}" srcOrd="0" destOrd="0" presId="urn:microsoft.com/office/officeart/2005/8/layout/hList1"/>
    <dgm:cxn modelId="{A373616A-BFB3-4DDB-B58A-F76C70702948}" type="presOf" srcId="{871B6BD0-C6D7-4E84-B20F-79FA7F4CDC5F}" destId="{CD72C8F6-D27A-4792-A4AD-DBBAD98F2390}" srcOrd="0" destOrd="0" presId="urn:microsoft.com/office/officeart/2005/8/layout/hList1"/>
    <dgm:cxn modelId="{E006CF3E-A298-4951-BDDB-680254DB61D6}" srcId="{8CAD3BBF-A5D8-4079-A5C6-C488BFEE6083}" destId="{225F06C3-A4E4-41DC-8F5A-0D69C7A0086F}" srcOrd="1" destOrd="0" parTransId="{D94115B5-0A10-45C3-B337-75FA83F3E03B}" sibTransId="{671CF52E-D7C6-47A9-9D9C-47BCDC837F13}"/>
    <dgm:cxn modelId="{CCA13809-5112-41FC-B825-A71C71D065CF}" srcId="{8CAD3BBF-A5D8-4079-A5C6-C488BFEE6083}" destId="{76BEB938-4625-42AC-BCA6-9C3EC5057A35}" srcOrd="3" destOrd="0" parTransId="{64FA8CE7-9247-4B62-B0C0-5F7144527AD3}" sibTransId="{08DC16E3-7A60-4CA7-B4FA-461DE231628A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21A3A22B-C388-4391-AC15-045E59CCB41E}" type="presOf" srcId="{CCC8A700-330A-4D0F-A95F-423E4D197671}" destId="{1AE0F57E-78EE-4FE8-9030-5FD6F2E7219F}" srcOrd="0" destOrd="0" presId="urn:microsoft.com/office/officeart/2005/8/layout/hList1"/>
    <dgm:cxn modelId="{03C41BB5-B1B9-4899-A85B-1053A8E92EE3}" type="presOf" srcId="{2A7D95B5-81BB-4D88-BC96-D6BCED493C9E}" destId="{6B0EF216-8808-42A0-9BCE-EF98758F8FE0}" srcOrd="0" destOrd="0" presId="urn:microsoft.com/office/officeart/2005/8/layout/hList1"/>
    <dgm:cxn modelId="{37E9E481-816B-4B93-BBCF-0941A1C56DF9}" type="presOf" srcId="{1DC81B33-ABB8-440F-AB0F-AAACE5B8D0B2}" destId="{FE53802D-5271-489D-83A5-B49EF7DEBA32}" srcOrd="0" destOrd="0" presId="urn:microsoft.com/office/officeart/2005/8/layout/hList1"/>
    <dgm:cxn modelId="{1517B049-A9BA-4AF4-B4AB-A9B314A60CE1}" type="presOf" srcId="{225F06C3-A4E4-41DC-8F5A-0D69C7A0086F}" destId="{F271E45B-0925-4EF9-8620-39449D652389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E2948E0-C18B-49F1-935B-365B01453499}" srcId="{2E81680D-5D3F-480F-84F7-BFE42E14E5C6}" destId="{2A7D95B5-81BB-4D88-BC96-D6BCED493C9E}" srcOrd="0" destOrd="0" parTransId="{A92CF9A6-F9CE-4B66-9363-1006791A4D8D}" sibTransId="{4A6B404C-11B4-4134-9D86-0B2D32AD94A9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2DD3F1A0-1A93-44ED-A8ED-9C0432314B7B}" type="presOf" srcId="{8CAD3BBF-A5D8-4079-A5C6-C488BFEE6083}" destId="{81316259-0BEC-4503-B2E4-191DC1980C24}" srcOrd="0" destOrd="0" presId="urn:microsoft.com/office/officeart/2005/8/layout/hList1"/>
    <dgm:cxn modelId="{804A0BB5-90AF-43DD-9595-4BE194142FF9}" srcId="{2E81680D-5D3F-480F-84F7-BFE42E14E5C6}" destId="{F4830B74-62D8-4AFD-9F83-5415880A969E}" srcOrd="1" destOrd="0" parTransId="{24F2ADF9-905D-480D-A951-8974B5F94946}" sibTransId="{D1C8257A-5E16-4301-89AD-E2089772BAFB}"/>
    <dgm:cxn modelId="{C792C34F-76AC-4535-941A-A8F133CB1C96}" type="presOf" srcId="{EF81C26E-2C2D-4B88-8425-CDA168C03D8D}" destId="{9507E882-E869-4145-80CF-4A490BE7B06D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BF761679-845F-4E35-A2B4-CC8C261FC87F}" type="presParOf" srcId="{81316259-0BEC-4503-B2E4-191DC1980C24}" destId="{E3F81B2F-C089-4D32-A020-81C73B5E0DB3}" srcOrd="0" destOrd="0" presId="urn:microsoft.com/office/officeart/2005/8/layout/hList1"/>
    <dgm:cxn modelId="{4F89F26E-04A5-4DC7-98F6-101DCD5DDEB8}" type="presParOf" srcId="{E3F81B2F-C089-4D32-A020-81C73B5E0DB3}" destId="{FE53802D-5271-489D-83A5-B49EF7DEBA32}" srcOrd="0" destOrd="0" presId="urn:microsoft.com/office/officeart/2005/8/layout/hList1"/>
    <dgm:cxn modelId="{606843DA-0B75-46FF-B92F-5A25FC12FCBE}" type="presParOf" srcId="{E3F81B2F-C089-4D32-A020-81C73B5E0DB3}" destId="{0D92C277-89BC-4DF0-A38C-F4D5B0F0AAA2}" srcOrd="1" destOrd="0" presId="urn:microsoft.com/office/officeart/2005/8/layout/hList1"/>
    <dgm:cxn modelId="{6339BA4A-5231-4386-8F54-0914391C1E05}" type="presParOf" srcId="{81316259-0BEC-4503-B2E4-191DC1980C24}" destId="{886872C5-32B5-4F44-891D-51A61760E318}" srcOrd="1" destOrd="0" presId="urn:microsoft.com/office/officeart/2005/8/layout/hList1"/>
    <dgm:cxn modelId="{0227BD18-3412-4815-AF22-0F1BDC1945C2}" type="presParOf" srcId="{81316259-0BEC-4503-B2E4-191DC1980C24}" destId="{DCC9D7A3-8354-449B-8C58-03137FEA5836}" srcOrd="2" destOrd="0" presId="urn:microsoft.com/office/officeart/2005/8/layout/hList1"/>
    <dgm:cxn modelId="{5706205E-3427-46B9-8172-7365E70DC42D}" type="presParOf" srcId="{DCC9D7A3-8354-449B-8C58-03137FEA5836}" destId="{F271E45B-0925-4EF9-8620-39449D652389}" srcOrd="0" destOrd="0" presId="urn:microsoft.com/office/officeart/2005/8/layout/hList1"/>
    <dgm:cxn modelId="{64811EE8-0696-4DB4-A6F2-2ED4CFF6DE55}" type="presParOf" srcId="{DCC9D7A3-8354-449B-8C58-03137FEA5836}" destId="{1AE0F57E-78EE-4FE8-9030-5FD6F2E7219F}" srcOrd="1" destOrd="0" presId="urn:microsoft.com/office/officeart/2005/8/layout/hList1"/>
    <dgm:cxn modelId="{4F27709D-ED29-455D-9BF3-690CB73ACC96}" type="presParOf" srcId="{81316259-0BEC-4503-B2E4-191DC1980C24}" destId="{E82A54E6-309D-4C52-B30A-17146F200CB7}" srcOrd="3" destOrd="0" presId="urn:microsoft.com/office/officeart/2005/8/layout/hList1"/>
    <dgm:cxn modelId="{51286F4D-52FF-4649-BFB3-9158EAE468B5}" type="presParOf" srcId="{81316259-0BEC-4503-B2E4-191DC1980C24}" destId="{616B51CA-438A-4645-9A67-44F5BEE31996}" srcOrd="4" destOrd="0" presId="urn:microsoft.com/office/officeart/2005/8/layout/hList1"/>
    <dgm:cxn modelId="{962F5A71-A8F5-4A5F-8283-24C238FAC56C}" type="presParOf" srcId="{616B51CA-438A-4645-9A67-44F5BEE31996}" destId="{CD72C8F6-D27A-4792-A4AD-DBBAD98F2390}" srcOrd="0" destOrd="0" presId="urn:microsoft.com/office/officeart/2005/8/layout/hList1"/>
    <dgm:cxn modelId="{3D1717C5-4E33-41CD-9B57-1A5D46DB57D4}" type="presParOf" srcId="{616B51CA-438A-4645-9A67-44F5BEE31996}" destId="{9507E882-E869-4145-80CF-4A490BE7B06D}" srcOrd="1" destOrd="0" presId="urn:microsoft.com/office/officeart/2005/8/layout/hList1"/>
    <dgm:cxn modelId="{F562F2CB-A9E5-4523-AC72-45CD8C6B2686}" type="presParOf" srcId="{81316259-0BEC-4503-B2E4-191DC1980C24}" destId="{DB43F7FA-EC85-4978-BF4B-E56C915D3F54}" srcOrd="5" destOrd="0" presId="urn:microsoft.com/office/officeart/2005/8/layout/hList1"/>
    <dgm:cxn modelId="{EFF728D6-34A4-4F15-9CD8-CF4CDD0E6469}" type="presParOf" srcId="{81316259-0BEC-4503-B2E4-191DC1980C24}" destId="{043A4889-5F7E-4606-89DF-77E34791E4FF}" srcOrd="6" destOrd="0" presId="urn:microsoft.com/office/officeart/2005/8/layout/hList1"/>
    <dgm:cxn modelId="{FDF48A24-418F-4EDC-B472-B895E8A68A0C}" type="presParOf" srcId="{043A4889-5F7E-4606-89DF-77E34791E4FF}" destId="{5F87E51C-1E81-4CC2-9FE4-A99DE6945CEF}" srcOrd="0" destOrd="0" presId="urn:microsoft.com/office/officeart/2005/8/layout/hList1"/>
    <dgm:cxn modelId="{D16CFCE5-D312-4402-A27A-517F1DBFD6E2}" type="presParOf" srcId="{043A4889-5F7E-4606-89DF-77E34791E4FF}" destId="{BDAADA03-3AB5-4DC2-A05A-52136D09FF13}" srcOrd="1" destOrd="0" presId="urn:microsoft.com/office/officeart/2005/8/layout/hList1"/>
    <dgm:cxn modelId="{E8FB68A2-A2D6-4474-BFDB-6AC0E79B0191}" type="presParOf" srcId="{81316259-0BEC-4503-B2E4-191DC1980C24}" destId="{D9804106-A93C-4334-9EA4-FBDA80D45674}" srcOrd="7" destOrd="0" presId="urn:microsoft.com/office/officeart/2005/8/layout/hList1"/>
    <dgm:cxn modelId="{09250331-0642-4E8B-9538-2DC7B22961B9}" type="presParOf" srcId="{81316259-0BEC-4503-B2E4-191DC1980C24}" destId="{ABD2E1E1-E0E2-4A5C-8A14-CA91AC750A3C}" srcOrd="8" destOrd="0" presId="urn:microsoft.com/office/officeart/2005/8/layout/hList1"/>
    <dgm:cxn modelId="{4EA8F632-F5C9-45E5-9134-A38A2F4E64C7}" type="presParOf" srcId="{ABD2E1E1-E0E2-4A5C-8A14-CA91AC750A3C}" destId="{90E88E2C-BFB4-4AF1-AD2E-43929D273E92}" srcOrd="0" destOrd="0" presId="urn:microsoft.com/office/officeart/2005/8/layout/hList1"/>
    <dgm:cxn modelId="{58664577-36C3-45A5-95F5-39671D6281D9}" type="presParOf" srcId="{ABD2E1E1-E0E2-4A5C-8A14-CA91AC750A3C}" destId="{6B0EF216-8808-42A0-9BCE-EF98758F8F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CCC4A728-D789-4FFC-AB21-1F695F358662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</a:t>
          </a:r>
          <a:endParaRPr lang="fr-FR" dirty="0"/>
        </a:p>
      </dgm:t>
    </dgm:pt>
    <dgm:pt modelId="{4139F7B1-35FF-433D-8C53-FF35895662C1}" type="parTrans" cxnId="{F83FA664-226A-4BD3-BA1C-9CED48CF3B87}">
      <dgm:prSet/>
      <dgm:spPr/>
      <dgm:t>
        <a:bodyPr/>
        <a:lstStyle/>
        <a:p>
          <a:endParaRPr lang="fr-FR"/>
        </a:p>
      </dgm:t>
    </dgm:pt>
    <dgm:pt modelId="{013B7DEA-4BF3-47CC-84C7-A1B0399624E5}" type="sibTrans" cxnId="{F83FA664-226A-4BD3-BA1C-9CED48CF3B87}">
      <dgm:prSet/>
      <dgm:spPr/>
      <dgm:t>
        <a:bodyPr/>
        <a:lstStyle/>
        <a:p>
          <a:endParaRPr lang="fr-FR"/>
        </a:p>
      </dgm:t>
    </dgm:pt>
    <dgm:pt modelId="{7838CEE1-5306-4F0B-9F0E-8D3A9584633A}">
      <dgm:prSet phldrT="[Texte]"/>
      <dgm:spPr/>
      <dgm:t>
        <a:bodyPr/>
        <a:lstStyle/>
        <a:p>
          <a:r>
            <a:rPr lang="fr-FR" dirty="0" smtClean="0"/>
            <a:t>Var</a:t>
          </a:r>
          <a:endParaRPr lang="fr-FR" dirty="0"/>
        </a:p>
      </dgm:t>
    </dgm:pt>
    <dgm:pt modelId="{B629CE2A-367F-49FF-B7EF-E7BDB173BEE3}" type="parTrans" cxnId="{E02D89E0-9E62-4C6A-8DCA-5D44FC783612}">
      <dgm:prSet/>
      <dgm:spPr/>
      <dgm:t>
        <a:bodyPr/>
        <a:lstStyle/>
        <a:p>
          <a:endParaRPr lang="fr-FR"/>
        </a:p>
      </dgm:t>
    </dgm:pt>
    <dgm:pt modelId="{F26EDE63-B116-4F20-87DA-541E3B90262E}" type="sibTrans" cxnId="{E02D89E0-9E62-4C6A-8DCA-5D44FC783612}">
      <dgm:prSet/>
      <dgm:spPr/>
      <dgm:t>
        <a:bodyPr/>
        <a:lstStyle/>
        <a:p>
          <a:endParaRPr lang="fr-FR"/>
        </a:p>
      </dgm:t>
    </dgm:pt>
    <dgm:pt modelId="{CB227CE1-4D3A-4AB0-9DBF-B837B4CBB663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7B567081-AD74-4960-B7A3-8AC4557E21FE}" type="parTrans" cxnId="{6D86596B-656E-496B-A147-8461BCF88D6C}">
      <dgm:prSet/>
      <dgm:spPr/>
      <dgm:t>
        <a:bodyPr/>
        <a:lstStyle/>
        <a:p>
          <a:endParaRPr lang="fr-FR"/>
        </a:p>
      </dgm:t>
    </dgm:pt>
    <dgm:pt modelId="{9C157CBD-94D6-4FA5-81F1-54FAA765D81D}" type="sibTrans" cxnId="{6D86596B-656E-496B-A147-8461BCF88D6C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  <dgm:t>
        <a:bodyPr/>
        <a:lstStyle/>
        <a:p>
          <a:endParaRPr lang="fr-FR"/>
        </a:p>
      </dgm:t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711AD1-BFBE-48F5-BEED-182851DDF123}" type="pres">
      <dgm:prSet presAssocID="{92B39FB5-7385-4E23-9357-32398D3A696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  <dgm:t>
        <a:bodyPr/>
        <a:lstStyle/>
        <a:p>
          <a:endParaRPr lang="fr-FR"/>
        </a:p>
      </dgm:t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  <dgm:t>
        <a:bodyPr/>
        <a:lstStyle/>
        <a:p>
          <a:endParaRPr lang="fr-FR"/>
        </a:p>
      </dgm:t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  <dgm:t>
        <a:bodyPr/>
        <a:lstStyle/>
        <a:p>
          <a:endParaRPr lang="fr-FR"/>
        </a:p>
      </dgm:t>
    </dgm:pt>
    <dgm:pt modelId="{8626B797-7660-458C-824C-0303710AC547}" type="pres">
      <dgm:prSet presAssocID="{B9E3DCD6-0905-4319-B939-4EC3D10932BC}" presName="hierRoot2" presStyleCnt="0">
        <dgm:presLayoutVars>
          <dgm:hierBranch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  <dgm:t>
        <a:bodyPr/>
        <a:lstStyle/>
        <a:p>
          <a:endParaRPr lang="fr-FR"/>
        </a:p>
      </dgm:t>
    </dgm:pt>
    <dgm:pt modelId="{0D2AACD6-1E95-4128-B06A-B604B66372DA}" type="pres">
      <dgm:prSet presAssocID="{B9E3DCD6-0905-4319-B939-4EC3D10932BC}" presName="hierChild4" presStyleCnt="0"/>
      <dgm:spPr/>
    </dgm:pt>
    <dgm:pt modelId="{3FED3F13-F2F2-4F9A-AD74-2EE589A26CA2}" type="pres">
      <dgm:prSet presAssocID="{4139F7B1-35FF-433D-8C53-FF35895662C1}" presName="Name35" presStyleLbl="parChTrans1D4" presStyleIdx="0" presStyleCnt="3"/>
      <dgm:spPr/>
      <dgm:t>
        <a:bodyPr/>
        <a:lstStyle/>
        <a:p>
          <a:endParaRPr lang="fr-FR"/>
        </a:p>
      </dgm:t>
    </dgm:pt>
    <dgm:pt modelId="{D8E54A36-329C-4213-8C90-8E3E24F7E238}" type="pres">
      <dgm:prSet presAssocID="{CCC4A728-D789-4FFC-AB21-1F695F358662}" presName="hierRoot2" presStyleCnt="0">
        <dgm:presLayoutVars>
          <dgm:hierBranch val="init"/>
        </dgm:presLayoutVars>
      </dgm:prSet>
      <dgm:spPr/>
    </dgm:pt>
    <dgm:pt modelId="{01F15B43-E317-4034-9615-FB50E2470352}" type="pres">
      <dgm:prSet presAssocID="{CCC4A728-D789-4FFC-AB21-1F695F358662}" presName="rootComposite" presStyleCnt="0"/>
      <dgm:spPr/>
    </dgm:pt>
    <dgm:pt modelId="{8FF6FDC3-57E7-4733-91E1-34E4D1B57E83}" type="pres">
      <dgm:prSet presAssocID="{CCC4A728-D789-4FFC-AB21-1F695F35866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87C53E-2287-4DC9-809D-45A4F97B7648}" type="pres">
      <dgm:prSet presAssocID="{CCC4A728-D789-4FFC-AB21-1F695F358662}" presName="rootConnector" presStyleLbl="node4" presStyleIdx="0" presStyleCnt="3"/>
      <dgm:spPr/>
      <dgm:t>
        <a:bodyPr/>
        <a:lstStyle/>
        <a:p>
          <a:endParaRPr lang="fr-FR"/>
        </a:p>
      </dgm:t>
    </dgm:pt>
    <dgm:pt modelId="{A215D636-A0A6-454D-AA89-09E5F5092197}" type="pres">
      <dgm:prSet presAssocID="{CCC4A728-D789-4FFC-AB21-1F695F358662}" presName="hierChild4" presStyleCnt="0"/>
      <dgm:spPr/>
    </dgm:pt>
    <dgm:pt modelId="{78942829-9C18-470A-8493-3C2B99457CA8}" type="pres">
      <dgm:prSet presAssocID="{CCC4A728-D789-4FFC-AB21-1F695F358662}" presName="hierChild5" presStyleCnt="0"/>
      <dgm:spPr/>
    </dgm:pt>
    <dgm:pt modelId="{4121DC23-63C2-4A5C-92A7-1CA68F4ED038}" type="pres">
      <dgm:prSet presAssocID="{B629CE2A-367F-49FF-B7EF-E7BDB173BEE3}" presName="Name35" presStyleLbl="parChTrans1D4" presStyleIdx="1" presStyleCnt="3"/>
      <dgm:spPr/>
      <dgm:t>
        <a:bodyPr/>
        <a:lstStyle/>
        <a:p>
          <a:endParaRPr lang="fr-FR"/>
        </a:p>
      </dgm:t>
    </dgm:pt>
    <dgm:pt modelId="{8C15BCBF-8C0A-43EA-A2CD-874A62C34469}" type="pres">
      <dgm:prSet presAssocID="{7838CEE1-5306-4F0B-9F0E-8D3A9584633A}" presName="hierRoot2" presStyleCnt="0">
        <dgm:presLayoutVars>
          <dgm:hierBranch val="init"/>
        </dgm:presLayoutVars>
      </dgm:prSet>
      <dgm:spPr/>
    </dgm:pt>
    <dgm:pt modelId="{91D8CABA-52AB-46D1-886D-5087B4C4574F}" type="pres">
      <dgm:prSet presAssocID="{7838CEE1-5306-4F0B-9F0E-8D3A9584633A}" presName="rootComposite" presStyleCnt="0"/>
      <dgm:spPr/>
    </dgm:pt>
    <dgm:pt modelId="{C1A90118-8AA0-40AF-8C93-D9B8DE9F3845}" type="pres">
      <dgm:prSet presAssocID="{7838CEE1-5306-4F0B-9F0E-8D3A958463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9875EA-6AAE-4FEC-95FE-9F3425D5F4EE}" type="pres">
      <dgm:prSet presAssocID="{7838CEE1-5306-4F0B-9F0E-8D3A9584633A}" presName="rootConnector" presStyleLbl="node4" presStyleIdx="1" presStyleCnt="3"/>
      <dgm:spPr/>
      <dgm:t>
        <a:bodyPr/>
        <a:lstStyle/>
        <a:p>
          <a:endParaRPr lang="fr-FR"/>
        </a:p>
      </dgm:t>
    </dgm:pt>
    <dgm:pt modelId="{F7BA0053-D44F-45F2-BB4B-CB1514E9A926}" type="pres">
      <dgm:prSet presAssocID="{7838CEE1-5306-4F0B-9F0E-8D3A9584633A}" presName="hierChild4" presStyleCnt="0"/>
      <dgm:spPr/>
    </dgm:pt>
    <dgm:pt modelId="{2B1C044A-D933-4DED-94DF-EEE250676C66}" type="pres">
      <dgm:prSet presAssocID="{7838CEE1-5306-4F0B-9F0E-8D3A9584633A}" presName="hierChild5" presStyleCnt="0"/>
      <dgm:spPr/>
    </dgm:pt>
    <dgm:pt modelId="{71884BC2-1D99-43A0-8D2B-A40621475EA6}" type="pres">
      <dgm:prSet presAssocID="{7B567081-AD74-4960-B7A3-8AC4557E21FE}" presName="Name35" presStyleLbl="parChTrans1D4" presStyleIdx="2" presStyleCnt="3"/>
      <dgm:spPr/>
      <dgm:t>
        <a:bodyPr/>
        <a:lstStyle/>
        <a:p>
          <a:endParaRPr lang="fr-FR"/>
        </a:p>
      </dgm:t>
    </dgm:pt>
    <dgm:pt modelId="{6F625FEF-1E49-48EF-8DC7-122F18A86D0F}" type="pres">
      <dgm:prSet presAssocID="{CB227CE1-4D3A-4AB0-9DBF-B837B4CBB663}" presName="hierRoot2" presStyleCnt="0">
        <dgm:presLayoutVars>
          <dgm:hierBranch val="init"/>
        </dgm:presLayoutVars>
      </dgm:prSet>
      <dgm:spPr/>
    </dgm:pt>
    <dgm:pt modelId="{B896A0C6-9A8D-472A-8EC4-354660B6AA45}" type="pres">
      <dgm:prSet presAssocID="{CB227CE1-4D3A-4AB0-9DBF-B837B4CBB663}" presName="rootComposite" presStyleCnt="0"/>
      <dgm:spPr/>
    </dgm:pt>
    <dgm:pt modelId="{08D4478B-B241-4173-96FD-45AB1F52AA04}" type="pres">
      <dgm:prSet presAssocID="{CB227CE1-4D3A-4AB0-9DBF-B837B4CBB66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F07B44-B120-43C6-A542-C7D6396419BD}" type="pres">
      <dgm:prSet presAssocID="{CB227CE1-4D3A-4AB0-9DBF-B837B4CBB663}" presName="rootConnector" presStyleLbl="node4" presStyleIdx="2" presStyleCnt="3"/>
      <dgm:spPr/>
      <dgm:t>
        <a:bodyPr/>
        <a:lstStyle/>
        <a:p>
          <a:endParaRPr lang="fr-FR"/>
        </a:p>
      </dgm:t>
    </dgm:pt>
    <dgm:pt modelId="{CAB77FF3-895C-404D-9357-0D29A3C8E564}" type="pres">
      <dgm:prSet presAssocID="{CB227CE1-4D3A-4AB0-9DBF-B837B4CBB663}" presName="hierChild4" presStyleCnt="0"/>
      <dgm:spPr/>
    </dgm:pt>
    <dgm:pt modelId="{1859E82D-1A8B-45C0-88CB-AD99F40233F3}" type="pres">
      <dgm:prSet presAssocID="{CB227CE1-4D3A-4AB0-9DBF-B837B4CBB663}" presName="hierChild5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  <dgm:t>
        <a:bodyPr/>
        <a:lstStyle/>
        <a:p>
          <a:endParaRPr lang="fr-FR"/>
        </a:p>
      </dgm:t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  <dgm:t>
        <a:bodyPr/>
        <a:lstStyle/>
        <a:p>
          <a:endParaRPr lang="fr-FR"/>
        </a:p>
      </dgm:t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3BC8A696-AF71-4263-B7F8-E883922BC142}" type="presOf" srcId="{CB227CE1-4D3A-4AB0-9DBF-B837B4CBB663}" destId="{2CF07B44-B120-43C6-A542-C7D6396419BD}" srcOrd="1" destOrd="0" presId="urn:microsoft.com/office/officeart/2005/8/layout/orgChart1"/>
    <dgm:cxn modelId="{46B7D629-D569-4442-8F12-5FB7C881F47E}" type="presOf" srcId="{916B3406-E5E8-47C2-AC45-C46338E149AC}" destId="{40B86919-6733-4041-B438-916FAAE0DF4D}" srcOrd="0" destOrd="0" presId="urn:microsoft.com/office/officeart/2005/8/layout/orgChart1"/>
    <dgm:cxn modelId="{17E88D3B-42D1-4DE2-B36A-5DE65E640BB1}" type="presOf" srcId="{4149FAE4-6929-48EC-AA3A-576861CFF2E5}" destId="{1D9EDB57-89EF-4D6F-9370-DD3CE3608927}" srcOrd="1" destOrd="0" presId="urn:microsoft.com/office/officeart/2005/8/layout/orgChart1"/>
    <dgm:cxn modelId="{E8F24C1F-AB41-49DC-BCEA-67DB264E345C}" type="presOf" srcId="{ABC44837-785C-4F6D-B919-26B65C2CC036}" destId="{EFC499B4-CD18-4830-8AF6-C68FB14581BE}" srcOrd="1" destOrd="0" presId="urn:microsoft.com/office/officeart/2005/8/layout/orgChart1"/>
    <dgm:cxn modelId="{73AE1FE4-2CC8-4337-B907-9E23193593BD}" type="presOf" srcId="{B9E3DCD6-0905-4319-B939-4EC3D10932BC}" destId="{900910D1-5E43-4B5A-8305-AD5D1D171A1B}" srcOrd="1" destOrd="0" presId="urn:microsoft.com/office/officeart/2005/8/layout/orgChart1"/>
    <dgm:cxn modelId="{D1F1184A-67F7-4999-A7C2-BBF918486B81}" type="presOf" srcId="{4139D958-D941-45C8-8E53-010FA852D58A}" destId="{6B7125A1-1CCE-46B6-8E5F-FC0F5762D9C6}" srcOrd="0" destOrd="0" presId="urn:microsoft.com/office/officeart/2005/8/layout/orgChart1"/>
    <dgm:cxn modelId="{EC75BF28-84EA-4B7D-85D3-51CE03A45E73}" type="presOf" srcId="{E322A238-3CC8-48E3-9464-B767EA3D65AC}" destId="{E07B1F2E-9AB4-4FB8-8E93-5DBC8F298B6D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679F3C81-FBB8-4144-AFF5-CF924D470A77}" type="presOf" srcId="{CCC4A728-D789-4FFC-AB21-1F695F358662}" destId="{8FF6FDC3-57E7-4733-91E1-34E4D1B57E83}" srcOrd="0" destOrd="0" presId="urn:microsoft.com/office/officeart/2005/8/layout/orgChart1"/>
    <dgm:cxn modelId="{C1135F3A-8291-4D38-97FA-69144C3E9267}" type="presOf" srcId="{9F4585E5-12B8-4B61-9320-63A46E8D8FAB}" destId="{1102F673-A192-47FF-84E6-2B2DDF3C4331}" srcOrd="0" destOrd="0" presId="urn:microsoft.com/office/officeart/2005/8/layout/orgChart1"/>
    <dgm:cxn modelId="{90E7DDEF-E60F-499A-9C8E-B6858FB628BF}" type="presOf" srcId="{7838CEE1-5306-4F0B-9F0E-8D3A9584633A}" destId="{4D9875EA-6AAE-4FEC-95FE-9F3425D5F4EE}" srcOrd="1" destOrd="0" presId="urn:microsoft.com/office/officeart/2005/8/layout/orgChart1"/>
    <dgm:cxn modelId="{36B180DB-C7F0-49A8-BFDE-782300C0D3EB}" type="presOf" srcId="{B9E3DCD6-0905-4319-B939-4EC3D10932BC}" destId="{0932785B-668D-4BB0-AF86-FC2E0DE2A56D}" srcOrd="0" destOrd="0" presId="urn:microsoft.com/office/officeart/2005/8/layout/orgChart1"/>
    <dgm:cxn modelId="{3EFD210F-1237-4606-80B6-3F74719AE6C6}" type="presOf" srcId="{92B39FB5-7385-4E23-9357-32398D3A6961}" destId="{A7711AD1-BFBE-48F5-BEED-182851DDF123}" srcOrd="1" destOrd="0" presId="urn:microsoft.com/office/officeart/2005/8/layout/orgChart1"/>
    <dgm:cxn modelId="{0475CDAD-975D-40BF-B51B-0E37D49F7C16}" type="presOf" srcId="{CCC4A728-D789-4FFC-AB21-1F695F358662}" destId="{9487C53E-2287-4DC9-809D-45A4F97B7648}" srcOrd="1" destOrd="0" presId="urn:microsoft.com/office/officeart/2005/8/layout/orgChart1"/>
    <dgm:cxn modelId="{217A14CA-3D92-4EBC-8FD0-006D899177AA}" type="presOf" srcId="{7B567081-AD74-4960-B7A3-8AC4557E21FE}" destId="{71884BC2-1D99-43A0-8D2B-A40621475EA6}" srcOrd="0" destOrd="0" presId="urn:microsoft.com/office/officeart/2005/8/layout/orgChart1"/>
    <dgm:cxn modelId="{9131CB34-5C5E-496D-8AE9-412802CB29FD}" type="presOf" srcId="{4149FAE4-6929-48EC-AA3A-576861CFF2E5}" destId="{C02550AC-D7BF-4FBE-A9B4-59DAE01CEB9F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1778EC83-2BB5-451F-97DB-579EF3416C94}" type="presOf" srcId="{ABC44837-785C-4F6D-B919-26B65C2CC036}" destId="{63840B55-F0D7-4345-A296-A5FB24AF082D}" srcOrd="0" destOrd="0" presId="urn:microsoft.com/office/officeart/2005/8/layout/orgChart1"/>
    <dgm:cxn modelId="{2910E93D-13E2-45C7-A6F0-DC8FFCDFC69C}" type="presOf" srcId="{7838CEE1-5306-4F0B-9F0E-8D3A9584633A}" destId="{C1A90118-8AA0-40AF-8C93-D9B8DE9F3845}" srcOrd="0" destOrd="0" presId="urn:microsoft.com/office/officeart/2005/8/layout/orgChart1"/>
    <dgm:cxn modelId="{8715FC04-B316-48A2-B2EF-61E317D3CCED}" type="presOf" srcId="{B629CE2A-367F-49FF-B7EF-E7BDB173BEE3}" destId="{4121DC23-63C2-4A5C-92A7-1CA68F4ED038}" srcOrd="0" destOrd="0" presId="urn:microsoft.com/office/officeart/2005/8/layout/orgChart1"/>
    <dgm:cxn modelId="{F83FA664-226A-4BD3-BA1C-9CED48CF3B87}" srcId="{B9E3DCD6-0905-4319-B939-4EC3D10932BC}" destId="{CCC4A728-D789-4FFC-AB21-1F695F358662}" srcOrd="0" destOrd="0" parTransId="{4139F7B1-35FF-433D-8C53-FF35895662C1}" sibTransId="{013B7DEA-4BF3-47CC-84C7-A1B0399624E5}"/>
    <dgm:cxn modelId="{3CE19440-514D-45E0-9666-78785BC4B3D0}" type="presOf" srcId="{9C57C913-20A5-4A6F-9FBB-2C19B20F9E78}" destId="{365AB149-09A7-4D0D-BD0C-CCB61D3B41EF}" srcOrd="0" destOrd="0" presId="urn:microsoft.com/office/officeart/2005/8/layout/orgChart1"/>
    <dgm:cxn modelId="{58632C0F-813F-49CF-81CB-CA21AB21F46D}" type="presOf" srcId="{CB227CE1-4D3A-4AB0-9DBF-B837B4CBB663}" destId="{08D4478B-B241-4173-96FD-45AB1F52AA04}" srcOrd="0" destOrd="0" presId="urn:microsoft.com/office/officeart/2005/8/layout/orgChart1"/>
    <dgm:cxn modelId="{78D9596A-6D1C-4C21-B771-A747BB9DBA18}" type="presOf" srcId="{6B80A229-257B-409C-885E-AE66743E00D8}" destId="{8A105A28-1307-47CD-AD7C-98555637EEB0}" srcOrd="1" destOrd="0" presId="urn:microsoft.com/office/officeart/2005/8/layout/orgChart1"/>
    <dgm:cxn modelId="{EFF855AA-6892-4465-BD67-A259DC4B1376}" type="presOf" srcId="{92B39FB5-7385-4E23-9357-32398D3A6961}" destId="{266B91B3-02FC-43DA-98E4-67D1516DA881}" srcOrd="0" destOrd="0" presId="urn:microsoft.com/office/officeart/2005/8/layout/orgChart1"/>
    <dgm:cxn modelId="{1B19670E-43FE-4DAF-8DA0-BECA31BEFCA7}" type="presOf" srcId="{6B80A229-257B-409C-885E-AE66743E00D8}" destId="{A7B08998-B9B8-47D0-9DCC-222177D52F29}" srcOrd="0" destOrd="0" presId="urn:microsoft.com/office/officeart/2005/8/layout/orgChart1"/>
    <dgm:cxn modelId="{E02D89E0-9E62-4C6A-8DCA-5D44FC783612}" srcId="{B9E3DCD6-0905-4319-B939-4EC3D10932BC}" destId="{7838CEE1-5306-4F0B-9F0E-8D3A9584633A}" srcOrd="1" destOrd="0" parTransId="{B629CE2A-367F-49FF-B7EF-E7BDB173BEE3}" sibTransId="{F26EDE63-B116-4F20-87DA-541E3B90262E}"/>
    <dgm:cxn modelId="{D4A9E7CA-9BEC-4F72-A936-938D442029C0}" type="presOf" srcId="{4139F7B1-35FF-433D-8C53-FF35895662C1}" destId="{3FED3F13-F2F2-4F9A-AD74-2EE589A26CA2}" srcOrd="0" destOrd="0" presId="urn:microsoft.com/office/officeart/2005/8/layout/orgChart1"/>
    <dgm:cxn modelId="{6D86596B-656E-496B-A147-8461BCF88D6C}" srcId="{B9E3DCD6-0905-4319-B939-4EC3D10932BC}" destId="{CB227CE1-4D3A-4AB0-9DBF-B837B4CBB663}" srcOrd="2" destOrd="0" parTransId="{7B567081-AD74-4960-B7A3-8AC4557E21FE}" sibTransId="{9C157CBD-94D6-4FA5-81F1-54FAA765D81D}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DA9843A9-38A6-4D6C-8127-2049D4B52BFC}" type="presParOf" srcId="{E07B1F2E-9AB4-4FB8-8E93-5DBC8F298B6D}" destId="{77925442-7E29-428B-96D4-8083CCEB1F12}" srcOrd="0" destOrd="0" presId="urn:microsoft.com/office/officeart/2005/8/layout/orgChart1"/>
    <dgm:cxn modelId="{6A6EAA9D-A946-497A-A846-3B368FDEB580}" type="presParOf" srcId="{77925442-7E29-428B-96D4-8083CCEB1F12}" destId="{F60454B3-803F-4BAE-873B-B2F878ACDDD4}" srcOrd="0" destOrd="0" presId="urn:microsoft.com/office/officeart/2005/8/layout/orgChart1"/>
    <dgm:cxn modelId="{5BE32E46-5B7B-4A53-976B-8B8FD2F9F315}" type="presParOf" srcId="{F60454B3-803F-4BAE-873B-B2F878ACDDD4}" destId="{A7B08998-B9B8-47D0-9DCC-222177D52F29}" srcOrd="0" destOrd="0" presId="urn:microsoft.com/office/officeart/2005/8/layout/orgChart1"/>
    <dgm:cxn modelId="{B939FAAC-8E5D-41F4-8D14-2948FA96296C}" type="presParOf" srcId="{F60454B3-803F-4BAE-873B-B2F878ACDDD4}" destId="{8A105A28-1307-47CD-AD7C-98555637EEB0}" srcOrd="1" destOrd="0" presId="urn:microsoft.com/office/officeart/2005/8/layout/orgChart1"/>
    <dgm:cxn modelId="{C031CD62-CE39-42CA-B71D-C70287FF9F46}" type="presParOf" srcId="{77925442-7E29-428B-96D4-8083CCEB1F12}" destId="{1BDE35A6-D353-450D-80F8-0954C123560D}" srcOrd="1" destOrd="0" presId="urn:microsoft.com/office/officeart/2005/8/layout/orgChart1"/>
    <dgm:cxn modelId="{C9D6334F-C610-4BDF-BA4F-9B183772E73D}" type="presParOf" srcId="{1BDE35A6-D353-450D-80F8-0954C123560D}" destId="{365AB149-09A7-4D0D-BD0C-CCB61D3B41EF}" srcOrd="0" destOrd="0" presId="urn:microsoft.com/office/officeart/2005/8/layout/orgChart1"/>
    <dgm:cxn modelId="{836A0DA6-E5C7-4D17-9F89-CE9BC6D11A44}" type="presParOf" srcId="{1BDE35A6-D353-450D-80F8-0954C123560D}" destId="{A4A25701-7D85-49EB-9584-8E2C05824EA9}" srcOrd="1" destOrd="0" presId="urn:microsoft.com/office/officeart/2005/8/layout/orgChart1"/>
    <dgm:cxn modelId="{D8AF24D9-76F2-4B80-B8BF-CDD9B4E1A416}" type="presParOf" srcId="{A4A25701-7D85-49EB-9584-8E2C05824EA9}" destId="{BF8186F8-99C7-4D80-BFB7-DEA2815948E9}" srcOrd="0" destOrd="0" presId="urn:microsoft.com/office/officeart/2005/8/layout/orgChart1"/>
    <dgm:cxn modelId="{633D3D38-8E26-49D9-932E-08E6EE6F0A5D}" type="presParOf" srcId="{BF8186F8-99C7-4D80-BFB7-DEA2815948E9}" destId="{266B91B3-02FC-43DA-98E4-67D1516DA881}" srcOrd="0" destOrd="0" presId="urn:microsoft.com/office/officeart/2005/8/layout/orgChart1"/>
    <dgm:cxn modelId="{04368FC5-EEFA-4DB5-90EC-E56A12193392}" type="presParOf" srcId="{BF8186F8-99C7-4D80-BFB7-DEA2815948E9}" destId="{A7711AD1-BFBE-48F5-BEED-182851DDF123}" srcOrd="1" destOrd="0" presId="urn:microsoft.com/office/officeart/2005/8/layout/orgChart1"/>
    <dgm:cxn modelId="{AA831454-0B75-46C4-A83E-6485DFE83A1D}" type="presParOf" srcId="{A4A25701-7D85-49EB-9584-8E2C05824EA9}" destId="{7CA06F47-30D8-4F28-9551-07FA1059698D}" srcOrd="1" destOrd="0" presId="urn:microsoft.com/office/officeart/2005/8/layout/orgChart1"/>
    <dgm:cxn modelId="{8D04DAE5-83C1-4B5E-975B-2133E08D607D}" type="presParOf" srcId="{7CA06F47-30D8-4F28-9551-07FA1059698D}" destId="{1102F673-A192-47FF-84E6-2B2DDF3C4331}" srcOrd="0" destOrd="0" presId="urn:microsoft.com/office/officeart/2005/8/layout/orgChart1"/>
    <dgm:cxn modelId="{2500D6F2-93A5-4670-8764-70718BAB4277}" type="presParOf" srcId="{7CA06F47-30D8-4F28-9551-07FA1059698D}" destId="{F8C80F1F-1F92-4C19-83B7-A14F0D7719B9}" srcOrd="1" destOrd="0" presId="urn:microsoft.com/office/officeart/2005/8/layout/orgChart1"/>
    <dgm:cxn modelId="{05113F17-62E9-496B-AB8F-1C30465F7220}" type="presParOf" srcId="{F8C80F1F-1F92-4C19-83B7-A14F0D7719B9}" destId="{6C8478EC-7C1E-4A61-8131-7B1DBD190081}" srcOrd="0" destOrd="0" presId="urn:microsoft.com/office/officeart/2005/8/layout/orgChart1"/>
    <dgm:cxn modelId="{A0297E4E-1B85-4541-BA1A-A4AFDAAF02D4}" type="presParOf" srcId="{6C8478EC-7C1E-4A61-8131-7B1DBD190081}" destId="{C02550AC-D7BF-4FBE-A9B4-59DAE01CEB9F}" srcOrd="0" destOrd="0" presId="urn:microsoft.com/office/officeart/2005/8/layout/orgChart1"/>
    <dgm:cxn modelId="{3CEFF1FA-010A-4646-AA2C-2DA3264F5039}" type="presParOf" srcId="{6C8478EC-7C1E-4A61-8131-7B1DBD190081}" destId="{1D9EDB57-89EF-4D6F-9370-DD3CE3608927}" srcOrd="1" destOrd="0" presId="urn:microsoft.com/office/officeart/2005/8/layout/orgChart1"/>
    <dgm:cxn modelId="{9D515540-6609-4913-87B3-FF32BB287518}" type="presParOf" srcId="{F8C80F1F-1F92-4C19-83B7-A14F0D7719B9}" destId="{07E0E749-1749-4057-9A2D-99E327450653}" srcOrd="1" destOrd="0" presId="urn:microsoft.com/office/officeart/2005/8/layout/orgChart1"/>
    <dgm:cxn modelId="{243539EA-8345-4B00-82E7-DB1970D14183}" type="presParOf" srcId="{F8C80F1F-1F92-4C19-83B7-A14F0D7719B9}" destId="{0C85935B-8E2C-425A-BF50-959BAD76FFEC}" srcOrd="2" destOrd="0" presId="urn:microsoft.com/office/officeart/2005/8/layout/orgChart1"/>
    <dgm:cxn modelId="{6CDA91FA-E854-4866-AC35-4EFC2E97856D}" type="presParOf" srcId="{7CA06F47-30D8-4F28-9551-07FA1059698D}" destId="{6B7125A1-1CCE-46B6-8E5F-FC0F5762D9C6}" srcOrd="2" destOrd="0" presId="urn:microsoft.com/office/officeart/2005/8/layout/orgChart1"/>
    <dgm:cxn modelId="{AB0EE58D-EC72-446E-8109-DCB4BFB0A3F0}" type="presParOf" srcId="{7CA06F47-30D8-4F28-9551-07FA1059698D}" destId="{8626B797-7660-458C-824C-0303710AC547}" srcOrd="3" destOrd="0" presId="urn:microsoft.com/office/officeart/2005/8/layout/orgChart1"/>
    <dgm:cxn modelId="{066BA2B7-60E7-44B2-9DB5-C0A70D2DF747}" type="presParOf" srcId="{8626B797-7660-458C-824C-0303710AC547}" destId="{A291C369-2B71-4CF9-A5D3-3B34DC9B9708}" srcOrd="0" destOrd="0" presId="urn:microsoft.com/office/officeart/2005/8/layout/orgChart1"/>
    <dgm:cxn modelId="{DE5827CF-83AD-43A9-851B-33FB9BBF0253}" type="presParOf" srcId="{A291C369-2B71-4CF9-A5D3-3B34DC9B9708}" destId="{0932785B-668D-4BB0-AF86-FC2E0DE2A56D}" srcOrd="0" destOrd="0" presId="urn:microsoft.com/office/officeart/2005/8/layout/orgChart1"/>
    <dgm:cxn modelId="{1E58BC28-5E6A-475B-8E3A-53D5B46AC814}" type="presParOf" srcId="{A291C369-2B71-4CF9-A5D3-3B34DC9B9708}" destId="{900910D1-5E43-4B5A-8305-AD5D1D171A1B}" srcOrd="1" destOrd="0" presId="urn:microsoft.com/office/officeart/2005/8/layout/orgChart1"/>
    <dgm:cxn modelId="{F252847C-2086-458B-B158-30BFC4423B9F}" type="presParOf" srcId="{8626B797-7660-458C-824C-0303710AC547}" destId="{0D2AACD6-1E95-4128-B06A-B604B66372DA}" srcOrd="1" destOrd="0" presId="urn:microsoft.com/office/officeart/2005/8/layout/orgChart1"/>
    <dgm:cxn modelId="{1E5D417D-3809-4AC7-9663-019A36A21A67}" type="presParOf" srcId="{0D2AACD6-1E95-4128-B06A-B604B66372DA}" destId="{3FED3F13-F2F2-4F9A-AD74-2EE589A26CA2}" srcOrd="0" destOrd="0" presId="urn:microsoft.com/office/officeart/2005/8/layout/orgChart1"/>
    <dgm:cxn modelId="{44E6B21C-89D1-46A4-9FF6-E7D75CA9E628}" type="presParOf" srcId="{0D2AACD6-1E95-4128-B06A-B604B66372DA}" destId="{D8E54A36-329C-4213-8C90-8E3E24F7E238}" srcOrd="1" destOrd="0" presId="urn:microsoft.com/office/officeart/2005/8/layout/orgChart1"/>
    <dgm:cxn modelId="{F2523777-5A90-4E3D-9154-537925BD455E}" type="presParOf" srcId="{D8E54A36-329C-4213-8C90-8E3E24F7E238}" destId="{01F15B43-E317-4034-9615-FB50E2470352}" srcOrd="0" destOrd="0" presId="urn:microsoft.com/office/officeart/2005/8/layout/orgChart1"/>
    <dgm:cxn modelId="{98F3139E-A905-4AFC-9C57-208307458C13}" type="presParOf" srcId="{01F15B43-E317-4034-9615-FB50E2470352}" destId="{8FF6FDC3-57E7-4733-91E1-34E4D1B57E83}" srcOrd="0" destOrd="0" presId="urn:microsoft.com/office/officeart/2005/8/layout/orgChart1"/>
    <dgm:cxn modelId="{19D0D92B-09D5-4666-9215-249FF9AA4CCB}" type="presParOf" srcId="{01F15B43-E317-4034-9615-FB50E2470352}" destId="{9487C53E-2287-4DC9-809D-45A4F97B7648}" srcOrd="1" destOrd="0" presId="urn:microsoft.com/office/officeart/2005/8/layout/orgChart1"/>
    <dgm:cxn modelId="{BFB0453F-FBF3-42D5-BF4F-707C60365F6F}" type="presParOf" srcId="{D8E54A36-329C-4213-8C90-8E3E24F7E238}" destId="{A215D636-A0A6-454D-AA89-09E5F5092197}" srcOrd="1" destOrd="0" presId="urn:microsoft.com/office/officeart/2005/8/layout/orgChart1"/>
    <dgm:cxn modelId="{79091861-F98B-4654-89CC-2263BAEA9784}" type="presParOf" srcId="{D8E54A36-329C-4213-8C90-8E3E24F7E238}" destId="{78942829-9C18-470A-8493-3C2B99457CA8}" srcOrd="2" destOrd="0" presId="urn:microsoft.com/office/officeart/2005/8/layout/orgChart1"/>
    <dgm:cxn modelId="{B7CBDA1B-F379-4959-9E19-9947D14404DB}" type="presParOf" srcId="{0D2AACD6-1E95-4128-B06A-B604B66372DA}" destId="{4121DC23-63C2-4A5C-92A7-1CA68F4ED038}" srcOrd="2" destOrd="0" presId="urn:microsoft.com/office/officeart/2005/8/layout/orgChart1"/>
    <dgm:cxn modelId="{931ED739-8D9F-4B32-81C6-030AB76E226F}" type="presParOf" srcId="{0D2AACD6-1E95-4128-B06A-B604B66372DA}" destId="{8C15BCBF-8C0A-43EA-A2CD-874A62C34469}" srcOrd="3" destOrd="0" presId="urn:microsoft.com/office/officeart/2005/8/layout/orgChart1"/>
    <dgm:cxn modelId="{F0A09263-8A16-4C95-91C4-1947EB60374F}" type="presParOf" srcId="{8C15BCBF-8C0A-43EA-A2CD-874A62C34469}" destId="{91D8CABA-52AB-46D1-886D-5087B4C4574F}" srcOrd="0" destOrd="0" presId="urn:microsoft.com/office/officeart/2005/8/layout/orgChart1"/>
    <dgm:cxn modelId="{46E0EAFD-FC57-4B40-B655-3276DC37A632}" type="presParOf" srcId="{91D8CABA-52AB-46D1-886D-5087B4C4574F}" destId="{C1A90118-8AA0-40AF-8C93-D9B8DE9F3845}" srcOrd="0" destOrd="0" presId="urn:microsoft.com/office/officeart/2005/8/layout/orgChart1"/>
    <dgm:cxn modelId="{119C0D3E-4683-4D1D-888E-37E367424BBF}" type="presParOf" srcId="{91D8CABA-52AB-46D1-886D-5087B4C4574F}" destId="{4D9875EA-6AAE-4FEC-95FE-9F3425D5F4EE}" srcOrd="1" destOrd="0" presId="urn:microsoft.com/office/officeart/2005/8/layout/orgChart1"/>
    <dgm:cxn modelId="{DFE56075-2707-4C29-A469-FE4AB9D52CC0}" type="presParOf" srcId="{8C15BCBF-8C0A-43EA-A2CD-874A62C34469}" destId="{F7BA0053-D44F-45F2-BB4B-CB1514E9A926}" srcOrd="1" destOrd="0" presId="urn:microsoft.com/office/officeart/2005/8/layout/orgChart1"/>
    <dgm:cxn modelId="{41393658-8718-4FF4-B462-6A5190BAD426}" type="presParOf" srcId="{8C15BCBF-8C0A-43EA-A2CD-874A62C34469}" destId="{2B1C044A-D933-4DED-94DF-EEE250676C66}" srcOrd="2" destOrd="0" presId="urn:microsoft.com/office/officeart/2005/8/layout/orgChart1"/>
    <dgm:cxn modelId="{A653ED53-EB71-4FA0-8697-9AF750D03384}" type="presParOf" srcId="{0D2AACD6-1E95-4128-B06A-B604B66372DA}" destId="{71884BC2-1D99-43A0-8D2B-A40621475EA6}" srcOrd="4" destOrd="0" presId="urn:microsoft.com/office/officeart/2005/8/layout/orgChart1"/>
    <dgm:cxn modelId="{F236E2B1-B2A1-4F7C-9EC6-C1AC90542EF0}" type="presParOf" srcId="{0D2AACD6-1E95-4128-B06A-B604B66372DA}" destId="{6F625FEF-1E49-48EF-8DC7-122F18A86D0F}" srcOrd="5" destOrd="0" presId="urn:microsoft.com/office/officeart/2005/8/layout/orgChart1"/>
    <dgm:cxn modelId="{83D4AD6F-F8EE-41F6-AA5F-57B9ABCB4238}" type="presParOf" srcId="{6F625FEF-1E49-48EF-8DC7-122F18A86D0F}" destId="{B896A0C6-9A8D-472A-8EC4-354660B6AA45}" srcOrd="0" destOrd="0" presId="urn:microsoft.com/office/officeart/2005/8/layout/orgChart1"/>
    <dgm:cxn modelId="{4965D84E-2B89-4D73-BE9C-436929FCBF1C}" type="presParOf" srcId="{B896A0C6-9A8D-472A-8EC4-354660B6AA45}" destId="{08D4478B-B241-4173-96FD-45AB1F52AA04}" srcOrd="0" destOrd="0" presId="urn:microsoft.com/office/officeart/2005/8/layout/orgChart1"/>
    <dgm:cxn modelId="{733000AB-7D2F-4941-B818-B3C71BB8C7CC}" type="presParOf" srcId="{B896A0C6-9A8D-472A-8EC4-354660B6AA45}" destId="{2CF07B44-B120-43C6-A542-C7D6396419BD}" srcOrd="1" destOrd="0" presId="urn:microsoft.com/office/officeart/2005/8/layout/orgChart1"/>
    <dgm:cxn modelId="{95DDEEB1-91B0-490C-9789-04802AD1EB47}" type="presParOf" srcId="{6F625FEF-1E49-48EF-8DC7-122F18A86D0F}" destId="{CAB77FF3-895C-404D-9357-0D29A3C8E564}" srcOrd="1" destOrd="0" presId="urn:microsoft.com/office/officeart/2005/8/layout/orgChart1"/>
    <dgm:cxn modelId="{1DF7F82A-C716-42FA-B794-F48B61BE2782}" type="presParOf" srcId="{6F625FEF-1E49-48EF-8DC7-122F18A86D0F}" destId="{1859E82D-1A8B-45C0-88CB-AD99F40233F3}" srcOrd="2" destOrd="0" presId="urn:microsoft.com/office/officeart/2005/8/layout/orgChart1"/>
    <dgm:cxn modelId="{2EC9DF69-C7AA-48DD-82F0-D1D427440EA2}" type="presParOf" srcId="{8626B797-7660-458C-824C-0303710AC547}" destId="{BACFABAB-7E99-4857-8989-7AEF2068D41B}" srcOrd="2" destOrd="0" presId="urn:microsoft.com/office/officeart/2005/8/layout/orgChart1"/>
    <dgm:cxn modelId="{6BDDCD43-831E-4C70-9CE1-81B539F4819B}" type="presParOf" srcId="{7CA06F47-30D8-4F28-9551-07FA1059698D}" destId="{40B86919-6733-4041-B438-916FAAE0DF4D}" srcOrd="4" destOrd="0" presId="urn:microsoft.com/office/officeart/2005/8/layout/orgChart1"/>
    <dgm:cxn modelId="{DE1C09C5-1B8F-43DA-A592-BA09DEF41C21}" type="presParOf" srcId="{7CA06F47-30D8-4F28-9551-07FA1059698D}" destId="{0CC3DDB2-1357-46C7-8385-CD3C213DB9FF}" srcOrd="5" destOrd="0" presId="urn:microsoft.com/office/officeart/2005/8/layout/orgChart1"/>
    <dgm:cxn modelId="{7B6C80C0-9291-49E2-AF4D-71F4AB257214}" type="presParOf" srcId="{0CC3DDB2-1357-46C7-8385-CD3C213DB9FF}" destId="{3BA313C0-8BDB-4A10-A39C-6129447DECDB}" srcOrd="0" destOrd="0" presId="urn:microsoft.com/office/officeart/2005/8/layout/orgChart1"/>
    <dgm:cxn modelId="{C18ECED6-B4AD-4404-8CAA-1F046AEE2ACC}" type="presParOf" srcId="{3BA313C0-8BDB-4A10-A39C-6129447DECDB}" destId="{63840B55-F0D7-4345-A296-A5FB24AF082D}" srcOrd="0" destOrd="0" presId="urn:microsoft.com/office/officeart/2005/8/layout/orgChart1"/>
    <dgm:cxn modelId="{32DE4ED1-3A7D-44FB-A315-2CA5672E4144}" type="presParOf" srcId="{3BA313C0-8BDB-4A10-A39C-6129447DECDB}" destId="{EFC499B4-CD18-4830-8AF6-C68FB14581BE}" srcOrd="1" destOrd="0" presId="urn:microsoft.com/office/officeart/2005/8/layout/orgChart1"/>
    <dgm:cxn modelId="{B331A3C1-A258-4F7F-81A0-CA58B75339B9}" type="presParOf" srcId="{0CC3DDB2-1357-46C7-8385-CD3C213DB9FF}" destId="{760B285A-7E9F-4643-A4B6-BD4C82B9B137}" srcOrd="1" destOrd="0" presId="urn:microsoft.com/office/officeart/2005/8/layout/orgChart1"/>
    <dgm:cxn modelId="{36017051-E717-4ECE-9BC5-3FC37E67F72B}" type="presParOf" srcId="{0CC3DDB2-1357-46C7-8385-CD3C213DB9FF}" destId="{C5CF2C2F-2D82-4DA2-8FE4-00AAEC88AC73}" srcOrd="2" destOrd="0" presId="urn:microsoft.com/office/officeart/2005/8/layout/orgChart1"/>
    <dgm:cxn modelId="{44A42205-D1AF-44C8-A83D-4F5B7B783206}" type="presParOf" srcId="{A4A25701-7D85-49EB-9584-8E2C05824EA9}" destId="{B0A8CF8C-0D04-4B5D-8102-3A0887823839}" srcOrd="2" destOrd="0" presId="urn:microsoft.com/office/officeart/2005/8/layout/orgChart1"/>
    <dgm:cxn modelId="{74B7C7BA-621E-44D8-81FB-CF2E495CE931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C975A980-92B9-4636-960B-84197F7A845C}" type="presOf" srcId="{C0BF7DE5-AF8C-4C65-9EB8-E3B3A1239A36}" destId="{0D92C277-89BC-4DF0-A38C-F4D5B0F0AAA2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627A459-8920-4CA4-8BCD-1A85D4BFF65F}" type="presOf" srcId="{6B909C6C-2F00-49C0-97F0-FA90BE3D4091}" destId="{5882A6EF-7D53-4277-80CC-576020720006}" srcOrd="0" destOrd="0" presId="urn:microsoft.com/office/officeart/2005/8/layout/hList1"/>
    <dgm:cxn modelId="{E99D0FD2-6714-4A1F-9A64-53E888710744}" type="presOf" srcId="{1DC81B33-ABB8-440F-AB0F-AAACE5B8D0B2}" destId="{FE53802D-5271-489D-83A5-B49EF7DEBA32}" srcOrd="0" destOrd="0" presId="urn:microsoft.com/office/officeart/2005/8/layout/hList1"/>
    <dgm:cxn modelId="{26F2321A-7168-46C4-BAC2-643E6EDE43F7}" type="presOf" srcId="{FB7D3949-2341-470D-BEBA-9F677327499A}" destId="{9748E014-803B-427E-8485-CCF904F717F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70EA801F-DB79-4017-B7D9-26F60DBD3F38}" type="presOf" srcId="{1BC201F8-008C-49BA-ACD2-E5F8922BC6B0}" destId="{9E422DD5-A2C7-4EC0-AEAF-AAAC37249C81}" srcOrd="0" destOrd="0" presId="urn:microsoft.com/office/officeart/2005/8/layout/hList1"/>
    <dgm:cxn modelId="{68F4A2F7-290D-40CF-886C-FD7C01509254}" type="presOf" srcId="{4B0B9A4A-8F3B-480B-A112-4ED6964FB381}" destId="{DC47FE63-1DB0-42F7-AD1C-ADBD2CC4F8D7}" srcOrd="0" destOrd="0" presId="urn:microsoft.com/office/officeart/2005/8/layout/hList1"/>
    <dgm:cxn modelId="{715CACEA-518E-4346-8F57-B21C81F0A8D4}" type="presOf" srcId="{871B6BD0-C6D7-4E84-B20F-79FA7F4CDC5F}" destId="{CD72C8F6-D27A-4792-A4AD-DBBAD98F2390}" srcOrd="0" destOrd="0" presId="urn:microsoft.com/office/officeart/2005/8/layout/hList1"/>
    <dgm:cxn modelId="{414249F4-A2F0-46BD-BF31-BD9466E7E9FD}" type="presOf" srcId="{8CAD3BBF-A5D8-4079-A5C6-C488BFEE6083}" destId="{81316259-0BEC-4503-B2E4-191DC1980C24}" srcOrd="0" destOrd="0" presId="urn:microsoft.com/office/officeart/2005/8/layout/hList1"/>
    <dgm:cxn modelId="{51655F38-8E60-4EAE-AF21-8924A0C05FCD}" type="presOf" srcId="{225F06C3-A4E4-41DC-8F5A-0D69C7A0086F}" destId="{F271E45B-0925-4EF9-8620-39449D652389}" srcOrd="0" destOrd="0" presId="urn:microsoft.com/office/officeart/2005/8/layout/hList1"/>
    <dgm:cxn modelId="{7C26EE9B-1025-41F9-B066-4F76834456A3}" type="presOf" srcId="{CCC8A700-330A-4D0F-A95F-423E4D197671}" destId="{1AE0F57E-78EE-4FE8-9030-5FD6F2E7219F}" srcOrd="0" destOrd="0" presId="urn:microsoft.com/office/officeart/2005/8/layout/hList1"/>
    <dgm:cxn modelId="{6B78E123-1ABC-4511-B351-3D450E922D49}" type="presOf" srcId="{EF81C26E-2C2D-4B88-8425-CDA168C03D8D}" destId="{9507E882-E869-4145-80CF-4A490BE7B06D}" srcOrd="0" destOrd="0" presId="urn:microsoft.com/office/officeart/2005/8/layout/hList1"/>
    <dgm:cxn modelId="{0895B02A-02A0-44FB-9FAC-F7E59A704F7C}" type="presParOf" srcId="{81316259-0BEC-4503-B2E4-191DC1980C24}" destId="{234F6A1B-0C68-41D3-9F8F-2A0E01788DCB}" srcOrd="0" destOrd="0" presId="urn:microsoft.com/office/officeart/2005/8/layout/hList1"/>
    <dgm:cxn modelId="{C850557B-093B-4756-B758-9C8A94C6A524}" type="presParOf" srcId="{234F6A1B-0C68-41D3-9F8F-2A0E01788DCB}" destId="{DC47FE63-1DB0-42F7-AD1C-ADBD2CC4F8D7}" srcOrd="0" destOrd="0" presId="urn:microsoft.com/office/officeart/2005/8/layout/hList1"/>
    <dgm:cxn modelId="{61D67E6E-1EA7-4C58-B8B6-14EA29E31DEA}" type="presParOf" srcId="{234F6A1B-0C68-41D3-9F8F-2A0E01788DCB}" destId="{9748E014-803B-427E-8485-CCF904F717F9}" srcOrd="1" destOrd="0" presId="urn:microsoft.com/office/officeart/2005/8/layout/hList1"/>
    <dgm:cxn modelId="{0AB58BF4-D94C-4973-86AC-CCEC4AA4AB3E}" type="presParOf" srcId="{81316259-0BEC-4503-B2E4-191DC1980C24}" destId="{DD96D041-0F8D-48DD-8ED1-882BF08D37DF}" srcOrd="1" destOrd="0" presId="urn:microsoft.com/office/officeart/2005/8/layout/hList1"/>
    <dgm:cxn modelId="{A680ECDA-F5A6-4266-B92D-785391C09690}" type="presParOf" srcId="{81316259-0BEC-4503-B2E4-191DC1980C24}" destId="{9F850C7F-E116-4013-96A1-FCA7F869EEC2}" srcOrd="2" destOrd="0" presId="urn:microsoft.com/office/officeart/2005/8/layout/hList1"/>
    <dgm:cxn modelId="{F98C8451-F498-4B45-A536-9775E5AA1499}" type="presParOf" srcId="{9F850C7F-E116-4013-96A1-FCA7F869EEC2}" destId="{5882A6EF-7D53-4277-80CC-576020720006}" srcOrd="0" destOrd="0" presId="urn:microsoft.com/office/officeart/2005/8/layout/hList1"/>
    <dgm:cxn modelId="{00F70CA0-554D-49E8-9641-C499E0952FD5}" type="presParOf" srcId="{9F850C7F-E116-4013-96A1-FCA7F869EEC2}" destId="{9E422DD5-A2C7-4EC0-AEAF-AAAC37249C81}" srcOrd="1" destOrd="0" presId="urn:microsoft.com/office/officeart/2005/8/layout/hList1"/>
    <dgm:cxn modelId="{10127CCF-A863-4DCC-AB2D-1129D977C762}" type="presParOf" srcId="{81316259-0BEC-4503-B2E4-191DC1980C24}" destId="{FE6458EE-9D61-405E-800D-AA5074F91294}" srcOrd="3" destOrd="0" presId="urn:microsoft.com/office/officeart/2005/8/layout/hList1"/>
    <dgm:cxn modelId="{73875860-A85B-4B2F-8295-9F7AD76A9C3A}" type="presParOf" srcId="{81316259-0BEC-4503-B2E4-191DC1980C24}" destId="{E3F81B2F-C089-4D32-A020-81C73B5E0DB3}" srcOrd="4" destOrd="0" presId="urn:microsoft.com/office/officeart/2005/8/layout/hList1"/>
    <dgm:cxn modelId="{10CD202E-454C-407E-85A4-3601FEF62D40}" type="presParOf" srcId="{E3F81B2F-C089-4D32-A020-81C73B5E0DB3}" destId="{FE53802D-5271-489D-83A5-B49EF7DEBA32}" srcOrd="0" destOrd="0" presId="urn:microsoft.com/office/officeart/2005/8/layout/hList1"/>
    <dgm:cxn modelId="{2EDEC36B-4A45-42CD-87E7-20DF1AE383F3}" type="presParOf" srcId="{E3F81B2F-C089-4D32-A020-81C73B5E0DB3}" destId="{0D92C277-89BC-4DF0-A38C-F4D5B0F0AAA2}" srcOrd="1" destOrd="0" presId="urn:microsoft.com/office/officeart/2005/8/layout/hList1"/>
    <dgm:cxn modelId="{72AFF216-AD05-443E-8C75-BF1597991D8F}" type="presParOf" srcId="{81316259-0BEC-4503-B2E4-191DC1980C24}" destId="{886872C5-32B5-4F44-891D-51A61760E318}" srcOrd="5" destOrd="0" presId="urn:microsoft.com/office/officeart/2005/8/layout/hList1"/>
    <dgm:cxn modelId="{31A3BA4D-2E5B-4D80-8498-8EE5C3D9326B}" type="presParOf" srcId="{81316259-0BEC-4503-B2E4-191DC1980C24}" destId="{DCC9D7A3-8354-449B-8C58-03137FEA5836}" srcOrd="6" destOrd="0" presId="urn:microsoft.com/office/officeart/2005/8/layout/hList1"/>
    <dgm:cxn modelId="{926C02EA-59DD-45BE-A6BE-F03CDF798A7D}" type="presParOf" srcId="{DCC9D7A3-8354-449B-8C58-03137FEA5836}" destId="{F271E45B-0925-4EF9-8620-39449D652389}" srcOrd="0" destOrd="0" presId="urn:microsoft.com/office/officeart/2005/8/layout/hList1"/>
    <dgm:cxn modelId="{AA25986E-5A7B-4D0E-A0F3-70662E9E5ECD}" type="presParOf" srcId="{DCC9D7A3-8354-449B-8C58-03137FEA5836}" destId="{1AE0F57E-78EE-4FE8-9030-5FD6F2E7219F}" srcOrd="1" destOrd="0" presId="urn:microsoft.com/office/officeart/2005/8/layout/hList1"/>
    <dgm:cxn modelId="{051842FF-9769-4D42-B382-7EE2A605A26B}" type="presParOf" srcId="{81316259-0BEC-4503-B2E4-191DC1980C24}" destId="{E82A54E6-309D-4C52-B30A-17146F200CB7}" srcOrd="7" destOrd="0" presId="urn:microsoft.com/office/officeart/2005/8/layout/hList1"/>
    <dgm:cxn modelId="{8CB8CE39-C471-4942-AFF7-120A8B1D5D5B}" type="presParOf" srcId="{81316259-0BEC-4503-B2E4-191DC1980C24}" destId="{616B51CA-438A-4645-9A67-44F5BEE31996}" srcOrd="8" destOrd="0" presId="urn:microsoft.com/office/officeart/2005/8/layout/hList1"/>
    <dgm:cxn modelId="{2568D95F-02A8-47AA-96CA-55CD8B3B9241}" type="presParOf" srcId="{616B51CA-438A-4645-9A67-44F5BEE31996}" destId="{CD72C8F6-D27A-4792-A4AD-DBBAD98F2390}" srcOrd="0" destOrd="0" presId="urn:microsoft.com/office/officeart/2005/8/layout/hList1"/>
    <dgm:cxn modelId="{97D10557-9D99-49C8-8AAD-45632952308A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925CFEA8-8243-4CA8-8D5C-E7540362D29B}" type="presOf" srcId="{6B80A229-257B-409C-885E-AE66743E00D8}" destId="{8A105A28-1307-47CD-AD7C-98555637EEB0}" srcOrd="1" destOrd="0" presId="urn:microsoft.com/office/officeart/2005/8/layout/orgChart1"/>
    <dgm:cxn modelId="{36C6AD60-5BF7-49B7-9856-163C92FF4221}" type="presOf" srcId="{6B80A229-257B-409C-885E-AE66743E00D8}" destId="{A7B08998-B9B8-47D0-9DCC-222177D52F29}" srcOrd="0" destOrd="0" presId="urn:microsoft.com/office/officeart/2005/8/layout/orgChart1"/>
    <dgm:cxn modelId="{AF7D49C5-3F8E-423D-BD36-B703A372A2F0}" type="presOf" srcId="{E322A238-3CC8-48E3-9464-B767EA3D65AC}" destId="{E07B1F2E-9AB4-4FB8-8E93-5DBC8F298B6D}" srcOrd="0" destOrd="0" presId="urn:microsoft.com/office/officeart/2005/8/layout/orgChart1"/>
    <dgm:cxn modelId="{8D554D78-1271-4FAC-97A4-54F0ED79B3DF}" type="presParOf" srcId="{E07B1F2E-9AB4-4FB8-8E93-5DBC8F298B6D}" destId="{77925442-7E29-428B-96D4-8083CCEB1F12}" srcOrd="0" destOrd="0" presId="urn:microsoft.com/office/officeart/2005/8/layout/orgChart1"/>
    <dgm:cxn modelId="{51B30E0E-99BB-4871-9995-288F541B8611}" type="presParOf" srcId="{77925442-7E29-428B-96D4-8083CCEB1F12}" destId="{F60454B3-803F-4BAE-873B-B2F878ACDDD4}" srcOrd="0" destOrd="0" presId="urn:microsoft.com/office/officeart/2005/8/layout/orgChart1"/>
    <dgm:cxn modelId="{6A5AA1DC-6502-4EED-A153-5F435055E981}" type="presParOf" srcId="{F60454B3-803F-4BAE-873B-B2F878ACDDD4}" destId="{A7B08998-B9B8-47D0-9DCC-222177D52F29}" srcOrd="0" destOrd="0" presId="urn:microsoft.com/office/officeart/2005/8/layout/orgChart1"/>
    <dgm:cxn modelId="{3BBE0056-F97D-4BC3-97E6-0174F06379C2}" type="presParOf" srcId="{F60454B3-803F-4BAE-873B-B2F878ACDDD4}" destId="{8A105A28-1307-47CD-AD7C-98555637EEB0}" srcOrd="1" destOrd="0" presId="urn:microsoft.com/office/officeart/2005/8/layout/orgChart1"/>
    <dgm:cxn modelId="{C27EAEE3-EB8D-46AF-A2D0-290E9CB2AB01}" type="presParOf" srcId="{77925442-7E29-428B-96D4-8083CCEB1F12}" destId="{1BDE35A6-D353-450D-80F8-0954C123560D}" srcOrd="1" destOrd="0" presId="urn:microsoft.com/office/officeart/2005/8/layout/orgChart1"/>
    <dgm:cxn modelId="{1FD52F30-0F6D-4D6C-A5EC-248F857453B7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190F4743-1B2F-4BAB-859B-DC05AF78ACDE}" type="presOf" srcId="{4B0B9A4A-8F3B-480B-A112-4ED6964FB381}" destId="{DC47FE63-1DB0-42F7-AD1C-ADBD2CC4F8D7}" srcOrd="0" destOrd="0" presId="urn:microsoft.com/office/officeart/2005/8/layout/hList1"/>
    <dgm:cxn modelId="{327A637F-AAB2-4D39-BD39-14BA99429B27}" type="presOf" srcId="{FB7D3949-2341-470D-BEBA-9F677327499A}" destId="{9748E014-803B-427E-8485-CCF904F717F9}" srcOrd="0" destOrd="0" presId="urn:microsoft.com/office/officeart/2005/8/layout/hList1"/>
    <dgm:cxn modelId="{48821A4B-D7CE-46C6-B15B-5C99EEFC75EB}" type="presOf" srcId="{1DC81B33-ABB8-440F-AB0F-AAACE5B8D0B2}" destId="{FE53802D-5271-489D-83A5-B49EF7DEBA32}" srcOrd="0" destOrd="0" presId="urn:microsoft.com/office/officeart/2005/8/layout/hList1"/>
    <dgm:cxn modelId="{841A00E0-8428-4A0F-9849-430484059C73}" type="presOf" srcId="{225F06C3-A4E4-41DC-8F5A-0D69C7A0086F}" destId="{F271E45B-0925-4EF9-8620-39449D652389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A63ADD9-3422-4C90-BC18-764C460E6B4F}" type="presOf" srcId="{CCC8A700-330A-4D0F-A95F-423E4D197671}" destId="{1AE0F57E-78EE-4FE8-9030-5FD6F2E7219F}" srcOrd="0" destOrd="0" presId="urn:microsoft.com/office/officeart/2005/8/layout/hList1"/>
    <dgm:cxn modelId="{35C4F1C9-6854-4B7A-9FAC-813FB26CD503}" type="presOf" srcId="{8CAD3BBF-A5D8-4079-A5C6-C488BFEE6083}" destId="{81316259-0BEC-4503-B2E4-191DC1980C24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1A85FA81-7473-4CFD-99D5-BF16755D4D3C}" type="presOf" srcId="{C0BF7DE5-AF8C-4C65-9EB8-E3B3A1239A36}" destId="{0D92C277-89BC-4DF0-A38C-F4D5B0F0AAA2}" srcOrd="0" destOrd="0" presId="urn:microsoft.com/office/officeart/2005/8/layout/hList1"/>
    <dgm:cxn modelId="{590D87CD-E36E-4548-8989-6E0CA6A6615E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83CC8339-4C69-4C3A-8624-F54845C70488}" type="presOf" srcId="{EF81C26E-2C2D-4B88-8425-CDA168C03D8D}" destId="{9507E882-E869-4145-80CF-4A490BE7B06D}" srcOrd="0" destOrd="0" presId="urn:microsoft.com/office/officeart/2005/8/layout/hList1"/>
    <dgm:cxn modelId="{BFFA1C1F-9BC0-40D4-B21B-D45DF78EA2B2}" type="presOf" srcId="{1BC201F8-008C-49BA-ACD2-E5F8922BC6B0}" destId="{9E422DD5-A2C7-4EC0-AEAF-AAAC37249C81}" srcOrd="0" destOrd="0" presId="urn:microsoft.com/office/officeart/2005/8/layout/hList1"/>
    <dgm:cxn modelId="{38CCE92D-B8A8-4976-9800-9F4D6F294102}" type="presOf" srcId="{871B6BD0-C6D7-4E84-B20F-79FA7F4CDC5F}" destId="{CD72C8F6-D27A-4792-A4AD-DBBAD98F2390}" srcOrd="0" destOrd="0" presId="urn:microsoft.com/office/officeart/2005/8/layout/hList1"/>
    <dgm:cxn modelId="{88EDE133-8091-4553-8DBD-CDE6B5B759F3}" type="presParOf" srcId="{81316259-0BEC-4503-B2E4-191DC1980C24}" destId="{234F6A1B-0C68-41D3-9F8F-2A0E01788DCB}" srcOrd="0" destOrd="0" presId="urn:microsoft.com/office/officeart/2005/8/layout/hList1"/>
    <dgm:cxn modelId="{5F280194-1119-4832-B4DF-27957FA9BEAB}" type="presParOf" srcId="{234F6A1B-0C68-41D3-9F8F-2A0E01788DCB}" destId="{DC47FE63-1DB0-42F7-AD1C-ADBD2CC4F8D7}" srcOrd="0" destOrd="0" presId="urn:microsoft.com/office/officeart/2005/8/layout/hList1"/>
    <dgm:cxn modelId="{A9BCD9C3-8A51-4AEB-8CA5-6BADDF158966}" type="presParOf" srcId="{234F6A1B-0C68-41D3-9F8F-2A0E01788DCB}" destId="{9748E014-803B-427E-8485-CCF904F717F9}" srcOrd="1" destOrd="0" presId="urn:microsoft.com/office/officeart/2005/8/layout/hList1"/>
    <dgm:cxn modelId="{EE24A863-D1D3-447D-B9E5-0C4B7944F274}" type="presParOf" srcId="{81316259-0BEC-4503-B2E4-191DC1980C24}" destId="{DD96D041-0F8D-48DD-8ED1-882BF08D37DF}" srcOrd="1" destOrd="0" presId="urn:microsoft.com/office/officeart/2005/8/layout/hList1"/>
    <dgm:cxn modelId="{0A561A1A-4D03-4E7E-873A-7152ACCEE9CB}" type="presParOf" srcId="{81316259-0BEC-4503-B2E4-191DC1980C24}" destId="{9F850C7F-E116-4013-96A1-FCA7F869EEC2}" srcOrd="2" destOrd="0" presId="urn:microsoft.com/office/officeart/2005/8/layout/hList1"/>
    <dgm:cxn modelId="{10513D1D-2C4A-4787-85A3-460A47759A74}" type="presParOf" srcId="{9F850C7F-E116-4013-96A1-FCA7F869EEC2}" destId="{5882A6EF-7D53-4277-80CC-576020720006}" srcOrd="0" destOrd="0" presId="urn:microsoft.com/office/officeart/2005/8/layout/hList1"/>
    <dgm:cxn modelId="{7A417EE3-6B54-48D7-A9C8-FFE8B31B6196}" type="presParOf" srcId="{9F850C7F-E116-4013-96A1-FCA7F869EEC2}" destId="{9E422DD5-A2C7-4EC0-AEAF-AAAC37249C81}" srcOrd="1" destOrd="0" presId="urn:microsoft.com/office/officeart/2005/8/layout/hList1"/>
    <dgm:cxn modelId="{6EA1239E-F55D-444B-90F1-F490F69BC662}" type="presParOf" srcId="{81316259-0BEC-4503-B2E4-191DC1980C24}" destId="{FE6458EE-9D61-405E-800D-AA5074F91294}" srcOrd="3" destOrd="0" presId="urn:microsoft.com/office/officeart/2005/8/layout/hList1"/>
    <dgm:cxn modelId="{A8DF5D84-2EF6-4687-BBF8-6465FFB312E4}" type="presParOf" srcId="{81316259-0BEC-4503-B2E4-191DC1980C24}" destId="{E3F81B2F-C089-4D32-A020-81C73B5E0DB3}" srcOrd="4" destOrd="0" presId="urn:microsoft.com/office/officeart/2005/8/layout/hList1"/>
    <dgm:cxn modelId="{C53645E6-1031-4796-B4BC-A36F00C45FBF}" type="presParOf" srcId="{E3F81B2F-C089-4D32-A020-81C73B5E0DB3}" destId="{FE53802D-5271-489D-83A5-B49EF7DEBA32}" srcOrd="0" destOrd="0" presId="urn:microsoft.com/office/officeart/2005/8/layout/hList1"/>
    <dgm:cxn modelId="{703ACB0C-F150-456D-99BD-A0D114E8FFB4}" type="presParOf" srcId="{E3F81B2F-C089-4D32-A020-81C73B5E0DB3}" destId="{0D92C277-89BC-4DF0-A38C-F4D5B0F0AAA2}" srcOrd="1" destOrd="0" presId="urn:microsoft.com/office/officeart/2005/8/layout/hList1"/>
    <dgm:cxn modelId="{09C85830-C61D-4F43-A73F-5CA7474EC0E6}" type="presParOf" srcId="{81316259-0BEC-4503-B2E4-191DC1980C24}" destId="{886872C5-32B5-4F44-891D-51A61760E318}" srcOrd="5" destOrd="0" presId="urn:microsoft.com/office/officeart/2005/8/layout/hList1"/>
    <dgm:cxn modelId="{42830C51-1778-4FAE-9F6A-22E1D0676B55}" type="presParOf" srcId="{81316259-0BEC-4503-B2E4-191DC1980C24}" destId="{DCC9D7A3-8354-449B-8C58-03137FEA5836}" srcOrd="6" destOrd="0" presId="urn:microsoft.com/office/officeart/2005/8/layout/hList1"/>
    <dgm:cxn modelId="{DEAB1B54-C207-4FD1-89ED-7BC04C28262A}" type="presParOf" srcId="{DCC9D7A3-8354-449B-8C58-03137FEA5836}" destId="{F271E45B-0925-4EF9-8620-39449D652389}" srcOrd="0" destOrd="0" presId="urn:microsoft.com/office/officeart/2005/8/layout/hList1"/>
    <dgm:cxn modelId="{6BC16ED8-27FD-4F05-881C-CEC16480E534}" type="presParOf" srcId="{DCC9D7A3-8354-449B-8C58-03137FEA5836}" destId="{1AE0F57E-78EE-4FE8-9030-5FD6F2E7219F}" srcOrd="1" destOrd="0" presId="urn:microsoft.com/office/officeart/2005/8/layout/hList1"/>
    <dgm:cxn modelId="{156F4889-EAE5-478A-8132-71CEF229C7ED}" type="presParOf" srcId="{81316259-0BEC-4503-B2E4-191DC1980C24}" destId="{E82A54E6-309D-4C52-B30A-17146F200CB7}" srcOrd="7" destOrd="0" presId="urn:microsoft.com/office/officeart/2005/8/layout/hList1"/>
    <dgm:cxn modelId="{A1C4843F-2A55-4518-8670-B187024BA363}" type="presParOf" srcId="{81316259-0BEC-4503-B2E4-191DC1980C24}" destId="{616B51CA-438A-4645-9A67-44F5BEE31996}" srcOrd="8" destOrd="0" presId="urn:microsoft.com/office/officeart/2005/8/layout/hList1"/>
    <dgm:cxn modelId="{41D41C22-6AEA-4EC7-B1A9-6D8433198D60}" type="presParOf" srcId="{616B51CA-438A-4645-9A67-44F5BEE31996}" destId="{CD72C8F6-D27A-4792-A4AD-DBBAD98F2390}" srcOrd="0" destOrd="0" presId="urn:microsoft.com/office/officeart/2005/8/layout/hList1"/>
    <dgm:cxn modelId="{3BEEA94C-58BB-4F82-AB46-61CA8C93F4BF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 val="init"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D3AE2430-E1B7-4797-A7E4-63DFDFF06486}" type="presOf" srcId="{9CEF4CFF-BA05-42DD-A059-9B4CA4940F9D}" destId="{483CFBD0-7CD3-4A41-8536-8CAFA9CE2CD3}" srcOrd="1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57552640-4E4A-43C2-A164-CADB6258B55F}" type="presOf" srcId="{6B80A229-257B-409C-885E-AE66743E00D8}" destId="{8A105A28-1307-47CD-AD7C-98555637EEB0}" srcOrd="1" destOrd="0" presId="urn:microsoft.com/office/officeart/2005/8/layout/orgChart1"/>
    <dgm:cxn modelId="{D978BD98-6DC1-407C-A39E-01DE57F2A5F8}" type="presOf" srcId="{E322A238-3CC8-48E3-9464-B767EA3D65AC}" destId="{E07B1F2E-9AB4-4FB8-8E93-5DBC8F298B6D}" srcOrd="0" destOrd="0" presId="urn:microsoft.com/office/officeart/2005/8/layout/orgChart1"/>
    <dgm:cxn modelId="{009DEA7D-A29E-40F5-81CF-14F3590A6BD6}" type="presOf" srcId="{6B80A229-257B-409C-885E-AE66743E00D8}" destId="{A7B08998-B9B8-47D0-9DCC-222177D52F29}" srcOrd="0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465AC166-06E1-4ECE-BA76-36D9462D662B}" type="presOf" srcId="{CB45572B-82E5-46B3-B59C-5F68AA3568BB}" destId="{FF24D8ED-6B86-4A62-B03E-4128410EBCDD}" srcOrd="0" destOrd="0" presId="urn:microsoft.com/office/officeart/2005/8/layout/orgChart1"/>
    <dgm:cxn modelId="{F680F2D2-4BC6-413F-9382-65C78067BA6F}" type="presOf" srcId="{9CEF4CFF-BA05-42DD-A059-9B4CA4940F9D}" destId="{528D31F4-0B8C-4427-8A64-4F6CE912AAA2}" srcOrd="0" destOrd="0" presId="urn:microsoft.com/office/officeart/2005/8/layout/orgChart1"/>
    <dgm:cxn modelId="{79C7325E-3014-43AC-968C-848F0C9ED04A}" type="presOf" srcId="{8B2D8490-037B-4D43-8518-9493BD4AC7A2}" destId="{8BEE8EBB-0881-4BE2-89CD-7AA0E7B5C061}" srcOrd="0" destOrd="0" presId="urn:microsoft.com/office/officeart/2005/8/layout/orgChart1"/>
    <dgm:cxn modelId="{42991B0B-9D47-4EFC-A710-79E033286083}" type="presOf" srcId="{C890B57F-59BC-420B-9291-82E0305E5D2A}" destId="{488CE300-4CE0-4C81-B224-62FBF09484CB}" srcOrd="0" destOrd="0" presId="urn:microsoft.com/office/officeart/2005/8/layout/orgChart1"/>
    <dgm:cxn modelId="{4C12518A-F87C-4E0D-9134-B9BEF24B27D1}" type="presOf" srcId="{CB45572B-82E5-46B3-B59C-5F68AA3568BB}" destId="{735C6090-8A88-408D-8FE3-8A1B5CBF75A3}" srcOrd="1" destOrd="0" presId="urn:microsoft.com/office/officeart/2005/8/layout/orgChart1"/>
    <dgm:cxn modelId="{8539BBC7-7FA9-4E09-82CF-42851FF828BC}" type="presParOf" srcId="{E07B1F2E-9AB4-4FB8-8E93-5DBC8F298B6D}" destId="{77925442-7E29-428B-96D4-8083CCEB1F12}" srcOrd="0" destOrd="0" presId="urn:microsoft.com/office/officeart/2005/8/layout/orgChart1"/>
    <dgm:cxn modelId="{51264ED5-3D9B-417B-A59D-31BBF532C452}" type="presParOf" srcId="{77925442-7E29-428B-96D4-8083CCEB1F12}" destId="{F60454B3-803F-4BAE-873B-B2F878ACDDD4}" srcOrd="0" destOrd="0" presId="urn:microsoft.com/office/officeart/2005/8/layout/orgChart1"/>
    <dgm:cxn modelId="{F510E5CE-10BF-4A68-970A-A1DDA129E3C3}" type="presParOf" srcId="{F60454B3-803F-4BAE-873B-B2F878ACDDD4}" destId="{A7B08998-B9B8-47D0-9DCC-222177D52F29}" srcOrd="0" destOrd="0" presId="urn:microsoft.com/office/officeart/2005/8/layout/orgChart1"/>
    <dgm:cxn modelId="{B4C5FB41-0247-4273-9DE7-F570D73B26C8}" type="presParOf" srcId="{F60454B3-803F-4BAE-873B-B2F878ACDDD4}" destId="{8A105A28-1307-47CD-AD7C-98555637EEB0}" srcOrd="1" destOrd="0" presId="urn:microsoft.com/office/officeart/2005/8/layout/orgChart1"/>
    <dgm:cxn modelId="{CC2B2040-DC5D-4E30-BA91-D6689C714557}" type="presParOf" srcId="{77925442-7E29-428B-96D4-8083CCEB1F12}" destId="{1BDE35A6-D353-450D-80F8-0954C123560D}" srcOrd="1" destOrd="0" presId="urn:microsoft.com/office/officeart/2005/8/layout/orgChart1"/>
    <dgm:cxn modelId="{C18FC39A-D828-4D0C-AA4D-8A3C00E9F038}" type="presParOf" srcId="{1BDE35A6-D353-450D-80F8-0954C123560D}" destId="{488CE300-4CE0-4C81-B224-62FBF09484CB}" srcOrd="0" destOrd="0" presId="urn:microsoft.com/office/officeart/2005/8/layout/orgChart1"/>
    <dgm:cxn modelId="{650186E4-CB5F-4CD7-A2E3-AC76097019C6}" type="presParOf" srcId="{1BDE35A6-D353-450D-80F8-0954C123560D}" destId="{932FF8DE-12B0-42D9-920D-CB026677ACFD}" srcOrd="1" destOrd="0" presId="urn:microsoft.com/office/officeart/2005/8/layout/orgChart1"/>
    <dgm:cxn modelId="{95AA8D89-5557-49D2-8CDB-D648C47F5C8C}" type="presParOf" srcId="{932FF8DE-12B0-42D9-920D-CB026677ACFD}" destId="{23E371CA-016B-4D25-A7D7-2D17CA92DCD9}" srcOrd="0" destOrd="0" presId="urn:microsoft.com/office/officeart/2005/8/layout/orgChart1"/>
    <dgm:cxn modelId="{9CB34EF8-3B5D-4492-81C2-0C36E5BAFA43}" type="presParOf" srcId="{23E371CA-016B-4D25-A7D7-2D17CA92DCD9}" destId="{FF24D8ED-6B86-4A62-B03E-4128410EBCDD}" srcOrd="0" destOrd="0" presId="urn:microsoft.com/office/officeart/2005/8/layout/orgChart1"/>
    <dgm:cxn modelId="{3F5B857E-BB3C-46AD-B7DA-BB25C4B91B1F}" type="presParOf" srcId="{23E371CA-016B-4D25-A7D7-2D17CA92DCD9}" destId="{735C6090-8A88-408D-8FE3-8A1B5CBF75A3}" srcOrd="1" destOrd="0" presId="urn:microsoft.com/office/officeart/2005/8/layout/orgChart1"/>
    <dgm:cxn modelId="{7461F14D-419E-46E3-8B2A-6E4BEDBA6ADA}" type="presParOf" srcId="{932FF8DE-12B0-42D9-920D-CB026677ACFD}" destId="{F00F3D0E-0CCE-4953-AC87-73211AA01F23}" srcOrd="1" destOrd="0" presId="urn:microsoft.com/office/officeart/2005/8/layout/orgChart1"/>
    <dgm:cxn modelId="{18503C0E-AEC6-428B-9260-16D1FE8B9BAA}" type="presParOf" srcId="{932FF8DE-12B0-42D9-920D-CB026677ACFD}" destId="{C0CAE8BF-A3E5-4BB6-8761-7AC656A9D22D}" srcOrd="2" destOrd="0" presId="urn:microsoft.com/office/officeart/2005/8/layout/orgChart1"/>
    <dgm:cxn modelId="{33C903F4-B9AD-4E37-9F72-D47BE6A6BD40}" type="presParOf" srcId="{1BDE35A6-D353-450D-80F8-0954C123560D}" destId="{8BEE8EBB-0881-4BE2-89CD-7AA0E7B5C061}" srcOrd="2" destOrd="0" presId="urn:microsoft.com/office/officeart/2005/8/layout/orgChart1"/>
    <dgm:cxn modelId="{061DD446-9569-4254-BF05-E0C89902DCF6}" type="presParOf" srcId="{1BDE35A6-D353-450D-80F8-0954C123560D}" destId="{17589C16-4EA4-44D3-9CBC-303FE5173F6C}" srcOrd="3" destOrd="0" presId="urn:microsoft.com/office/officeart/2005/8/layout/orgChart1"/>
    <dgm:cxn modelId="{5A80ABDA-E6E2-4D22-91B5-0D267A7F3B07}" type="presParOf" srcId="{17589C16-4EA4-44D3-9CBC-303FE5173F6C}" destId="{370B7D92-D1AC-4032-9A1B-F9CE5C5A3BCD}" srcOrd="0" destOrd="0" presId="urn:microsoft.com/office/officeart/2005/8/layout/orgChart1"/>
    <dgm:cxn modelId="{90410699-53AA-4151-8482-9161AE58D87E}" type="presParOf" srcId="{370B7D92-D1AC-4032-9A1B-F9CE5C5A3BCD}" destId="{528D31F4-0B8C-4427-8A64-4F6CE912AAA2}" srcOrd="0" destOrd="0" presId="urn:microsoft.com/office/officeart/2005/8/layout/orgChart1"/>
    <dgm:cxn modelId="{204FA664-A53E-47B6-A9CB-99B3406A6C77}" type="presParOf" srcId="{370B7D92-D1AC-4032-9A1B-F9CE5C5A3BCD}" destId="{483CFBD0-7CD3-4A41-8536-8CAFA9CE2CD3}" srcOrd="1" destOrd="0" presId="urn:microsoft.com/office/officeart/2005/8/layout/orgChart1"/>
    <dgm:cxn modelId="{BC06CA42-FA3A-4DAB-86F2-B95F4DC04618}" type="presParOf" srcId="{17589C16-4EA4-44D3-9CBC-303FE5173F6C}" destId="{833F4884-A777-4710-A6F0-32D8CA25E135}" srcOrd="1" destOrd="0" presId="urn:microsoft.com/office/officeart/2005/8/layout/orgChart1"/>
    <dgm:cxn modelId="{BEB2F6F2-2B4B-4C1F-B8D5-9D2066AA145E}" type="presParOf" srcId="{17589C16-4EA4-44D3-9CBC-303FE5173F6C}" destId="{FAC618B1-61AB-406E-84DF-D80491B63F8E}" srcOrd="2" destOrd="0" presId="urn:microsoft.com/office/officeart/2005/8/layout/orgChart1"/>
    <dgm:cxn modelId="{BCEBADB2-CA9C-4D7C-A2D5-2F7DD359190D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DBF0C314-E986-4F70-952F-8D65772AD58A}" type="presOf" srcId="{8CAD3BBF-A5D8-4079-A5C6-C488BFEE6083}" destId="{81316259-0BEC-4503-B2E4-191DC1980C24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620AFB7E-1E56-4A91-ADD1-65AF9FC04816}" type="presOf" srcId="{4B0B9A4A-8F3B-480B-A112-4ED6964FB381}" destId="{DC47FE63-1DB0-42F7-AD1C-ADBD2CC4F8D7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D3078B15-8305-4510-A00E-EAFB8E9036A8}" type="presOf" srcId="{1BC201F8-008C-49BA-ACD2-E5F8922BC6B0}" destId="{9E422DD5-A2C7-4EC0-AEAF-AAAC37249C81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9B26E516-1ACA-4C44-A206-12CACC0EDC5C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22D41ED7-F9C1-4AAE-A101-E3D3DC4185A6}" type="presOf" srcId="{871B6BD0-C6D7-4E84-B20F-79FA7F4CDC5F}" destId="{CD72C8F6-D27A-4792-A4AD-DBBAD98F2390}" srcOrd="0" destOrd="0" presId="urn:microsoft.com/office/officeart/2005/8/layout/hList1"/>
    <dgm:cxn modelId="{059D5A7A-819E-4626-8734-2B24E59AE679}" type="presOf" srcId="{225F06C3-A4E4-41DC-8F5A-0D69C7A0086F}" destId="{F271E45B-0925-4EF9-8620-39449D652389}" srcOrd="0" destOrd="0" presId="urn:microsoft.com/office/officeart/2005/8/layout/hList1"/>
    <dgm:cxn modelId="{5CF5BD02-9594-4F26-9D9F-AE7B8BE11FF9}" type="presOf" srcId="{FB7D3949-2341-470D-BEBA-9F677327499A}" destId="{9748E014-803B-427E-8485-CCF904F717F9}" srcOrd="0" destOrd="0" presId="urn:microsoft.com/office/officeart/2005/8/layout/hList1"/>
    <dgm:cxn modelId="{54667E13-E2A1-4ACD-B428-51A164DB6E8D}" type="presOf" srcId="{CCC8A700-330A-4D0F-A95F-423E4D197671}" destId="{1AE0F57E-78EE-4FE8-9030-5FD6F2E7219F}" srcOrd="0" destOrd="0" presId="urn:microsoft.com/office/officeart/2005/8/layout/hList1"/>
    <dgm:cxn modelId="{2D9A338C-CFBF-48B1-9350-D45C2453D27F}" type="presOf" srcId="{1DC81B33-ABB8-440F-AB0F-AAACE5B8D0B2}" destId="{FE53802D-5271-489D-83A5-B49EF7DEBA32}" srcOrd="0" destOrd="0" presId="urn:microsoft.com/office/officeart/2005/8/layout/hList1"/>
    <dgm:cxn modelId="{4D719E06-613E-4D09-8AC0-246D95A93EDE}" type="presOf" srcId="{C0BF7DE5-AF8C-4C65-9EB8-E3B3A1239A36}" destId="{0D92C277-89BC-4DF0-A38C-F4D5B0F0AAA2}" srcOrd="0" destOrd="0" presId="urn:microsoft.com/office/officeart/2005/8/layout/hList1"/>
    <dgm:cxn modelId="{4DE0DE81-4AF3-4BD9-A1B6-07DE4710532E}" type="presOf" srcId="{EF81C26E-2C2D-4B88-8425-CDA168C03D8D}" destId="{9507E882-E869-4145-80CF-4A490BE7B06D}" srcOrd="0" destOrd="0" presId="urn:microsoft.com/office/officeart/2005/8/layout/hList1"/>
    <dgm:cxn modelId="{34B59AFE-7E9D-42C0-B161-57CCEBF3960B}" type="presParOf" srcId="{81316259-0BEC-4503-B2E4-191DC1980C24}" destId="{234F6A1B-0C68-41D3-9F8F-2A0E01788DCB}" srcOrd="0" destOrd="0" presId="urn:microsoft.com/office/officeart/2005/8/layout/hList1"/>
    <dgm:cxn modelId="{859E1638-B859-4C0C-B83D-125639C2785C}" type="presParOf" srcId="{234F6A1B-0C68-41D3-9F8F-2A0E01788DCB}" destId="{DC47FE63-1DB0-42F7-AD1C-ADBD2CC4F8D7}" srcOrd="0" destOrd="0" presId="urn:microsoft.com/office/officeart/2005/8/layout/hList1"/>
    <dgm:cxn modelId="{14AA3B31-2E31-4A86-832F-E1D428E04F52}" type="presParOf" srcId="{234F6A1B-0C68-41D3-9F8F-2A0E01788DCB}" destId="{9748E014-803B-427E-8485-CCF904F717F9}" srcOrd="1" destOrd="0" presId="urn:microsoft.com/office/officeart/2005/8/layout/hList1"/>
    <dgm:cxn modelId="{368F6A53-A63C-42B2-B06A-7B009428E0C2}" type="presParOf" srcId="{81316259-0BEC-4503-B2E4-191DC1980C24}" destId="{DD96D041-0F8D-48DD-8ED1-882BF08D37DF}" srcOrd="1" destOrd="0" presId="urn:microsoft.com/office/officeart/2005/8/layout/hList1"/>
    <dgm:cxn modelId="{C48090EB-C72D-436D-BC60-F7D4BE11FAB8}" type="presParOf" srcId="{81316259-0BEC-4503-B2E4-191DC1980C24}" destId="{9F850C7F-E116-4013-96A1-FCA7F869EEC2}" srcOrd="2" destOrd="0" presId="urn:microsoft.com/office/officeart/2005/8/layout/hList1"/>
    <dgm:cxn modelId="{83D3A7F5-6F5B-477B-8886-7C93FB620EDF}" type="presParOf" srcId="{9F850C7F-E116-4013-96A1-FCA7F869EEC2}" destId="{5882A6EF-7D53-4277-80CC-576020720006}" srcOrd="0" destOrd="0" presId="urn:microsoft.com/office/officeart/2005/8/layout/hList1"/>
    <dgm:cxn modelId="{1D52CE02-A6BA-4383-A17D-96B9FF9AF43E}" type="presParOf" srcId="{9F850C7F-E116-4013-96A1-FCA7F869EEC2}" destId="{9E422DD5-A2C7-4EC0-AEAF-AAAC37249C81}" srcOrd="1" destOrd="0" presId="urn:microsoft.com/office/officeart/2005/8/layout/hList1"/>
    <dgm:cxn modelId="{C9C97166-10D5-4254-92B4-345231086F1C}" type="presParOf" srcId="{81316259-0BEC-4503-B2E4-191DC1980C24}" destId="{FE6458EE-9D61-405E-800D-AA5074F91294}" srcOrd="3" destOrd="0" presId="urn:microsoft.com/office/officeart/2005/8/layout/hList1"/>
    <dgm:cxn modelId="{A69A03D8-8C07-4F62-972B-C2B39FB693C0}" type="presParOf" srcId="{81316259-0BEC-4503-B2E4-191DC1980C24}" destId="{E3F81B2F-C089-4D32-A020-81C73B5E0DB3}" srcOrd="4" destOrd="0" presId="urn:microsoft.com/office/officeart/2005/8/layout/hList1"/>
    <dgm:cxn modelId="{5DF4886D-2D51-4606-965D-930301E28E8D}" type="presParOf" srcId="{E3F81B2F-C089-4D32-A020-81C73B5E0DB3}" destId="{FE53802D-5271-489D-83A5-B49EF7DEBA32}" srcOrd="0" destOrd="0" presId="urn:microsoft.com/office/officeart/2005/8/layout/hList1"/>
    <dgm:cxn modelId="{E7BB6BB1-FC41-471E-A6BC-003D13B72599}" type="presParOf" srcId="{E3F81B2F-C089-4D32-A020-81C73B5E0DB3}" destId="{0D92C277-89BC-4DF0-A38C-F4D5B0F0AAA2}" srcOrd="1" destOrd="0" presId="urn:microsoft.com/office/officeart/2005/8/layout/hList1"/>
    <dgm:cxn modelId="{A1475182-50D6-4B46-AAC3-D7BAA5989AF1}" type="presParOf" srcId="{81316259-0BEC-4503-B2E4-191DC1980C24}" destId="{886872C5-32B5-4F44-891D-51A61760E318}" srcOrd="5" destOrd="0" presId="urn:microsoft.com/office/officeart/2005/8/layout/hList1"/>
    <dgm:cxn modelId="{C33E8490-C037-4283-A386-66E21CE6E6EF}" type="presParOf" srcId="{81316259-0BEC-4503-B2E4-191DC1980C24}" destId="{DCC9D7A3-8354-449B-8C58-03137FEA5836}" srcOrd="6" destOrd="0" presId="urn:microsoft.com/office/officeart/2005/8/layout/hList1"/>
    <dgm:cxn modelId="{B67938FB-A7CD-449E-A877-4EDBB01924D4}" type="presParOf" srcId="{DCC9D7A3-8354-449B-8C58-03137FEA5836}" destId="{F271E45B-0925-4EF9-8620-39449D652389}" srcOrd="0" destOrd="0" presId="urn:microsoft.com/office/officeart/2005/8/layout/hList1"/>
    <dgm:cxn modelId="{E8809CF8-E556-4D11-B776-9740CA7EC2ED}" type="presParOf" srcId="{DCC9D7A3-8354-449B-8C58-03137FEA5836}" destId="{1AE0F57E-78EE-4FE8-9030-5FD6F2E7219F}" srcOrd="1" destOrd="0" presId="urn:microsoft.com/office/officeart/2005/8/layout/hList1"/>
    <dgm:cxn modelId="{675AA727-6E00-4376-8214-DAB398098B2B}" type="presParOf" srcId="{81316259-0BEC-4503-B2E4-191DC1980C24}" destId="{E82A54E6-309D-4C52-B30A-17146F200CB7}" srcOrd="7" destOrd="0" presId="urn:microsoft.com/office/officeart/2005/8/layout/hList1"/>
    <dgm:cxn modelId="{F9EF74E5-B882-4A37-ACFC-93240EEB7D9B}" type="presParOf" srcId="{81316259-0BEC-4503-B2E4-191DC1980C24}" destId="{616B51CA-438A-4645-9A67-44F5BEE31996}" srcOrd="8" destOrd="0" presId="urn:microsoft.com/office/officeart/2005/8/layout/hList1"/>
    <dgm:cxn modelId="{7E156B2E-E8AD-4387-9941-E3BA68896D9C}" type="presParOf" srcId="{616B51CA-438A-4645-9A67-44F5BEE31996}" destId="{CD72C8F6-D27A-4792-A4AD-DBBAD98F2390}" srcOrd="0" destOrd="0" presId="urn:microsoft.com/office/officeart/2005/8/layout/hList1"/>
    <dgm:cxn modelId="{08EB10B6-9F60-48D8-87D6-D82AC6D00607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71D46122-B566-40D6-9C98-6ACEF243E05B}" type="pres">
      <dgm:prSet presAssocID="{7C6FE449-0B87-4251-A6FC-9E4D341B4127}" presName="Name35" presStyleLbl="parChTrans1D3" presStyleIdx="0" presStyleCnt="3"/>
      <dgm:spPr/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</dgm:pt>
    <dgm:pt modelId="{DDCB937F-8B28-46E2-8C8D-ADF038CBB4DB}" type="pres">
      <dgm:prSet presAssocID="{97C289DC-7056-42F2-BCB2-F01A201B72C5}" presName="rootComposite" presStyleCnt="0"/>
      <dgm:spPr/>
    </dgm:pt>
    <dgm:pt modelId="{E9142160-CD2C-454E-A5D2-54AB84D2C9AF}" type="pres">
      <dgm:prSet presAssocID="{97C289DC-7056-42F2-BCB2-F01A201B72C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3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</dgm:pt>
    <dgm:pt modelId="{1C937524-C869-4BDD-9C47-366409D3C514}" type="pres">
      <dgm:prSet presAssocID="{97C289DC-7056-42F2-BCB2-F01A201B72C5}" presName="hierChild5" presStyleCnt="0"/>
      <dgm:spPr/>
    </dgm:pt>
    <dgm:pt modelId="{A1D039D9-46EF-40E5-B8D9-AC4017D5F5F3}" type="pres">
      <dgm:prSet presAssocID="{946F8308-BED3-48C7-BD3B-125AD270F7FC}" presName="Name35" presStyleLbl="parChTrans1D3" presStyleIdx="1" presStyleCnt="3"/>
      <dgm:spPr/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</dgm:pt>
    <dgm:pt modelId="{33CEBA05-56FA-4A1B-B6FF-8EE886247B99}" type="pres">
      <dgm:prSet presAssocID="{CBE8DD4F-A4C4-4C13-8DC2-94E3B05EE819}" presName="rootComposite" presStyleCnt="0"/>
      <dgm:spPr/>
    </dgm:pt>
    <dgm:pt modelId="{AC03408F-9CEB-42A0-B8ED-1716B0119B95}" type="pres">
      <dgm:prSet presAssocID="{CBE8DD4F-A4C4-4C13-8DC2-94E3B05EE8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3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</dgm:pt>
    <dgm:pt modelId="{FD09E30F-C995-410F-A9A2-4013BF68826A}" type="pres">
      <dgm:prSet presAssocID="{CBE8DD4F-A4C4-4C13-8DC2-94E3B05EE819}" presName="hierChild5" presStyleCnt="0"/>
      <dgm:spPr/>
    </dgm:pt>
    <dgm:pt modelId="{46E36D13-0FBF-48EE-99D3-DEFD3DF97320}" type="pres">
      <dgm:prSet presAssocID="{2FD80752-C6F1-45CE-82EF-F3386FFF4C4A}" presName="Name35" presStyleLbl="parChTrans1D3" presStyleIdx="2" presStyleCnt="3"/>
      <dgm:spPr/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</dgm:pt>
    <dgm:pt modelId="{4C44EDAE-B608-4A3D-A89D-19D842D41492}" type="pres">
      <dgm:prSet presAssocID="{50853F90-4713-4010-8B5E-FA97D5D884E7}" presName="rootComposite" presStyleCnt="0"/>
      <dgm:spPr/>
    </dgm:pt>
    <dgm:pt modelId="{F2A03746-039F-44B3-878B-ED75821A1E6C}" type="pres">
      <dgm:prSet presAssocID="{50853F90-4713-4010-8B5E-FA97D5D884E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3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</dgm:pt>
    <dgm:pt modelId="{F62DA507-4D57-494D-B3DF-079800E85671}" type="pres">
      <dgm:prSet presAssocID="{50853F90-4713-4010-8B5E-FA97D5D884E7}" presName="hierChild5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3C288761-B26D-4F59-AB0A-DF1041B6A8E1}" type="presOf" srcId="{CB45572B-82E5-46B3-B59C-5F68AA3568BB}" destId="{FF24D8ED-6B86-4A62-B03E-4128410EBCDD}" srcOrd="0" destOrd="0" presId="urn:microsoft.com/office/officeart/2005/8/layout/orgChart1"/>
    <dgm:cxn modelId="{EFAD72D4-74AB-4F64-8CFE-4F43EE9FAD64}" type="presOf" srcId="{946F8308-BED3-48C7-BD3B-125AD270F7FC}" destId="{A1D039D9-46EF-40E5-B8D9-AC4017D5F5F3}" srcOrd="0" destOrd="0" presId="urn:microsoft.com/office/officeart/2005/8/layout/orgChart1"/>
    <dgm:cxn modelId="{615DA6C9-16FA-4AD5-9822-C55B88B5532F}" type="presOf" srcId="{9CEF4CFF-BA05-42DD-A059-9B4CA4940F9D}" destId="{528D31F4-0B8C-4427-8A64-4F6CE912AAA2}" srcOrd="0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11A52383-2BAE-4BBF-9193-F39EE034C8D8}" type="presOf" srcId="{8B2D8490-037B-4D43-8518-9493BD4AC7A2}" destId="{8BEE8EBB-0881-4BE2-89CD-7AA0E7B5C061}" srcOrd="0" destOrd="0" presId="urn:microsoft.com/office/officeart/2005/8/layout/orgChart1"/>
    <dgm:cxn modelId="{CA9473DC-594D-4EE4-AB83-2198E89D4900}" type="presOf" srcId="{50853F90-4713-4010-8B5E-FA97D5D884E7}" destId="{1FE82013-B4C2-4544-AEA6-C3421503DA98}" srcOrd="1" destOrd="0" presId="urn:microsoft.com/office/officeart/2005/8/layout/orgChart1"/>
    <dgm:cxn modelId="{24B10241-3060-4130-BD50-546FD1FDDD27}" type="presOf" srcId="{E322A238-3CC8-48E3-9464-B767EA3D65AC}" destId="{E07B1F2E-9AB4-4FB8-8E93-5DBC8F298B6D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87DABBA5-300D-49D6-8318-6ECA953ABD78}" type="presOf" srcId="{7C6FE449-0B87-4251-A6FC-9E4D341B4127}" destId="{71D46122-B566-40D6-9C98-6ACEF243E05B}" srcOrd="0" destOrd="0" presId="urn:microsoft.com/office/officeart/2005/8/layout/orgChart1"/>
    <dgm:cxn modelId="{D2CB6EEE-7598-463D-8BC5-92EA5D53E672}" type="presOf" srcId="{6B80A229-257B-409C-885E-AE66743E00D8}" destId="{A7B08998-B9B8-47D0-9DCC-222177D52F29}" srcOrd="0" destOrd="0" presId="urn:microsoft.com/office/officeart/2005/8/layout/orgChart1"/>
    <dgm:cxn modelId="{F9427934-B6A3-45A4-88E8-A9C7C71B915A}" type="presOf" srcId="{97C289DC-7056-42F2-BCB2-F01A201B72C5}" destId="{E9142160-CD2C-454E-A5D2-54AB84D2C9AF}" srcOrd="0" destOrd="0" presId="urn:microsoft.com/office/officeart/2005/8/layout/orgChart1"/>
    <dgm:cxn modelId="{A7C23188-E169-4F6B-B9C1-4D0C2C4BEE18}" type="presOf" srcId="{CB45572B-82E5-46B3-B59C-5F68AA3568BB}" destId="{735C6090-8A88-408D-8FE3-8A1B5CBF75A3}" srcOrd="1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5ADC943A-F0A5-44F8-BAF9-9FEC817A1BEB}" type="presOf" srcId="{9CEF4CFF-BA05-42DD-A059-9B4CA4940F9D}" destId="{483CFBD0-7CD3-4A41-8536-8CAFA9CE2CD3}" srcOrd="1" destOrd="0" presId="urn:microsoft.com/office/officeart/2005/8/layout/orgChart1"/>
    <dgm:cxn modelId="{81C82205-AC51-44F6-BB55-8D12A13A354A}" type="presOf" srcId="{CBE8DD4F-A4C4-4C13-8DC2-94E3B05EE819}" destId="{7F2A2FC3-C714-4FC3-AAD4-B6E07F610FAA}" srcOrd="1" destOrd="0" presId="urn:microsoft.com/office/officeart/2005/8/layout/orgChart1"/>
    <dgm:cxn modelId="{9F2BD04C-1CA5-477B-A0A2-7A485689C786}" type="presOf" srcId="{6B80A229-257B-409C-885E-AE66743E00D8}" destId="{8A105A28-1307-47CD-AD7C-98555637EEB0}" srcOrd="1" destOrd="0" presId="urn:microsoft.com/office/officeart/2005/8/layout/orgChart1"/>
    <dgm:cxn modelId="{66471502-3D49-4C23-A6D6-6958FDB8F587}" type="presOf" srcId="{97C289DC-7056-42F2-BCB2-F01A201B72C5}" destId="{25D8C625-C182-4407-9C5D-7D0FB8F57A6F}" srcOrd="1" destOrd="0" presId="urn:microsoft.com/office/officeart/2005/8/layout/orgChart1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0F578515-A9D6-4E1C-8199-4608DED7F16B}" type="presOf" srcId="{C890B57F-59BC-420B-9291-82E0305E5D2A}" destId="{488CE300-4CE0-4C81-B224-62FBF09484CB}" srcOrd="0" destOrd="0" presId="urn:microsoft.com/office/officeart/2005/8/layout/orgChart1"/>
    <dgm:cxn modelId="{192F0CDD-F391-4541-97BF-F388C33D14D0}" type="presOf" srcId="{CBE8DD4F-A4C4-4C13-8DC2-94E3B05EE819}" destId="{AC03408F-9CEB-42A0-B8ED-1716B0119B95}" srcOrd="0" destOrd="0" presId="urn:microsoft.com/office/officeart/2005/8/layout/orgChart1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4DEFDBEA-662F-4664-B41D-71AF16EC657D}" type="presOf" srcId="{50853F90-4713-4010-8B5E-FA97D5D884E7}" destId="{F2A03746-039F-44B3-878B-ED75821A1E6C}" srcOrd="0" destOrd="0" presId="urn:microsoft.com/office/officeart/2005/8/layout/orgChart1"/>
    <dgm:cxn modelId="{DDCBBA2F-21E2-4767-885C-8AFB96E46853}" type="presOf" srcId="{2FD80752-C6F1-45CE-82EF-F3386FFF4C4A}" destId="{46E36D13-0FBF-48EE-99D3-DEFD3DF97320}" srcOrd="0" destOrd="0" presId="urn:microsoft.com/office/officeart/2005/8/layout/orgChart1"/>
    <dgm:cxn modelId="{45826014-F31E-42DC-B3A6-02DB38C5B9B5}" type="presParOf" srcId="{E07B1F2E-9AB4-4FB8-8E93-5DBC8F298B6D}" destId="{77925442-7E29-428B-96D4-8083CCEB1F12}" srcOrd="0" destOrd="0" presId="urn:microsoft.com/office/officeart/2005/8/layout/orgChart1"/>
    <dgm:cxn modelId="{1E2A5E3B-0B3E-4D28-8FC2-905B8448AD25}" type="presParOf" srcId="{77925442-7E29-428B-96D4-8083CCEB1F12}" destId="{F60454B3-803F-4BAE-873B-B2F878ACDDD4}" srcOrd="0" destOrd="0" presId="urn:microsoft.com/office/officeart/2005/8/layout/orgChart1"/>
    <dgm:cxn modelId="{A140997D-CB47-4775-A896-B8522A003CFF}" type="presParOf" srcId="{F60454B3-803F-4BAE-873B-B2F878ACDDD4}" destId="{A7B08998-B9B8-47D0-9DCC-222177D52F29}" srcOrd="0" destOrd="0" presId="urn:microsoft.com/office/officeart/2005/8/layout/orgChart1"/>
    <dgm:cxn modelId="{C08F29E1-32F4-4E4E-AB7E-04F684F9479B}" type="presParOf" srcId="{F60454B3-803F-4BAE-873B-B2F878ACDDD4}" destId="{8A105A28-1307-47CD-AD7C-98555637EEB0}" srcOrd="1" destOrd="0" presId="urn:microsoft.com/office/officeart/2005/8/layout/orgChart1"/>
    <dgm:cxn modelId="{61FA62BC-C451-4BF7-B37B-7FD2BE4DE199}" type="presParOf" srcId="{77925442-7E29-428B-96D4-8083CCEB1F12}" destId="{1BDE35A6-D353-450D-80F8-0954C123560D}" srcOrd="1" destOrd="0" presId="urn:microsoft.com/office/officeart/2005/8/layout/orgChart1"/>
    <dgm:cxn modelId="{6AC6C308-460B-425E-BC5A-2A104ABEB1F1}" type="presParOf" srcId="{1BDE35A6-D353-450D-80F8-0954C123560D}" destId="{488CE300-4CE0-4C81-B224-62FBF09484CB}" srcOrd="0" destOrd="0" presId="urn:microsoft.com/office/officeart/2005/8/layout/orgChart1"/>
    <dgm:cxn modelId="{100D2974-7A5C-4905-AB11-8E9AAF4CE7E4}" type="presParOf" srcId="{1BDE35A6-D353-450D-80F8-0954C123560D}" destId="{932FF8DE-12B0-42D9-920D-CB026677ACFD}" srcOrd="1" destOrd="0" presId="urn:microsoft.com/office/officeart/2005/8/layout/orgChart1"/>
    <dgm:cxn modelId="{6156085D-3B0E-4976-ADFE-9569BD1709F7}" type="presParOf" srcId="{932FF8DE-12B0-42D9-920D-CB026677ACFD}" destId="{23E371CA-016B-4D25-A7D7-2D17CA92DCD9}" srcOrd="0" destOrd="0" presId="urn:microsoft.com/office/officeart/2005/8/layout/orgChart1"/>
    <dgm:cxn modelId="{96D0CD33-1A37-40CB-A21D-02E85BA75FBB}" type="presParOf" srcId="{23E371CA-016B-4D25-A7D7-2D17CA92DCD9}" destId="{FF24D8ED-6B86-4A62-B03E-4128410EBCDD}" srcOrd="0" destOrd="0" presId="urn:microsoft.com/office/officeart/2005/8/layout/orgChart1"/>
    <dgm:cxn modelId="{DE6F94BB-B077-4626-A2F7-C09C77662545}" type="presParOf" srcId="{23E371CA-016B-4D25-A7D7-2D17CA92DCD9}" destId="{735C6090-8A88-408D-8FE3-8A1B5CBF75A3}" srcOrd="1" destOrd="0" presId="urn:microsoft.com/office/officeart/2005/8/layout/orgChart1"/>
    <dgm:cxn modelId="{86D02F18-16C3-4C1C-92D8-2FF19C291D2F}" type="presParOf" srcId="{932FF8DE-12B0-42D9-920D-CB026677ACFD}" destId="{F00F3D0E-0CCE-4953-AC87-73211AA01F23}" srcOrd="1" destOrd="0" presId="urn:microsoft.com/office/officeart/2005/8/layout/orgChart1"/>
    <dgm:cxn modelId="{2CDC6A12-152B-404D-8ECE-49549ED4EB3E}" type="presParOf" srcId="{F00F3D0E-0CCE-4953-AC87-73211AA01F23}" destId="{71D46122-B566-40D6-9C98-6ACEF243E05B}" srcOrd="0" destOrd="0" presId="urn:microsoft.com/office/officeart/2005/8/layout/orgChart1"/>
    <dgm:cxn modelId="{FE78C6D3-2A78-4E6C-AF57-C60830F39914}" type="presParOf" srcId="{F00F3D0E-0CCE-4953-AC87-73211AA01F23}" destId="{5FE60A60-7637-4FB9-A6FA-DFB0EB3E85BA}" srcOrd="1" destOrd="0" presId="urn:microsoft.com/office/officeart/2005/8/layout/orgChart1"/>
    <dgm:cxn modelId="{4A57D1E4-364C-4D44-80BF-E3C7C6D64320}" type="presParOf" srcId="{5FE60A60-7637-4FB9-A6FA-DFB0EB3E85BA}" destId="{DDCB937F-8B28-46E2-8C8D-ADF038CBB4DB}" srcOrd="0" destOrd="0" presId="urn:microsoft.com/office/officeart/2005/8/layout/orgChart1"/>
    <dgm:cxn modelId="{19C5D4E5-FC70-489C-BAF3-5FEE65775EBE}" type="presParOf" srcId="{DDCB937F-8B28-46E2-8C8D-ADF038CBB4DB}" destId="{E9142160-CD2C-454E-A5D2-54AB84D2C9AF}" srcOrd="0" destOrd="0" presId="urn:microsoft.com/office/officeart/2005/8/layout/orgChart1"/>
    <dgm:cxn modelId="{52CD2435-46C7-4D44-89FD-2239D3B30263}" type="presParOf" srcId="{DDCB937F-8B28-46E2-8C8D-ADF038CBB4DB}" destId="{25D8C625-C182-4407-9C5D-7D0FB8F57A6F}" srcOrd="1" destOrd="0" presId="urn:microsoft.com/office/officeart/2005/8/layout/orgChart1"/>
    <dgm:cxn modelId="{4EEBD646-35D9-48D8-AC13-66F412FA2384}" type="presParOf" srcId="{5FE60A60-7637-4FB9-A6FA-DFB0EB3E85BA}" destId="{D4C72201-E839-45AB-9E82-3A09E56A0CAE}" srcOrd="1" destOrd="0" presId="urn:microsoft.com/office/officeart/2005/8/layout/orgChart1"/>
    <dgm:cxn modelId="{BE8B3926-F4E1-4D1F-B7EC-F491CDCBD08D}" type="presParOf" srcId="{5FE60A60-7637-4FB9-A6FA-DFB0EB3E85BA}" destId="{1C937524-C869-4BDD-9C47-366409D3C514}" srcOrd="2" destOrd="0" presId="urn:microsoft.com/office/officeart/2005/8/layout/orgChart1"/>
    <dgm:cxn modelId="{6ED18C98-0203-4DA7-BCDB-B505882B52CC}" type="presParOf" srcId="{F00F3D0E-0CCE-4953-AC87-73211AA01F23}" destId="{A1D039D9-46EF-40E5-B8D9-AC4017D5F5F3}" srcOrd="2" destOrd="0" presId="urn:microsoft.com/office/officeart/2005/8/layout/orgChart1"/>
    <dgm:cxn modelId="{C50B0C69-CB39-411F-AA33-95C9411F17A4}" type="presParOf" srcId="{F00F3D0E-0CCE-4953-AC87-73211AA01F23}" destId="{ADAC68A5-E0E9-4FCD-8D67-B75AEFA550B2}" srcOrd="3" destOrd="0" presId="urn:microsoft.com/office/officeart/2005/8/layout/orgChart1"/>
    <dgm:cxn modelId="{A639800B-B50E-4D66-AA10-8D4FEDEEFDA7}" type="presParOf" srcId="{ADAC68A5-E0E9-4FCD-8D67-B75AEFA550B2}" destId="{33CEBA05-56FA-4A1B-B6FF-8EE886247B99}" srcOrd="0" destOrd="0" presId="urn:microsoft.com/office/officeart/2005/8/layout/orgChart1"/>
    <dgm:cxn modelId="{6D2B5441-7A95-44DC-8372-FE4453223F92}" type="presParOf" srcId="{33CEBA05-56FA-4A1B-B6FF-8EE886247B99}" destId="{AC03408F-9CEB-42A0-B8ED-1716B0119B95}" srcOrd="0" destOrd="0" presId="urn:microsoft.com/office/officeart/2005/8/layout/orgChart1"/>
    <dgm:cxn modelId="{D83F029C-5171-4117-AB35-9700226DD329}" type="presParOf" srcId="{33CEBA05-56FA-4A1B-B6FF-8EE886247B99}" destId="{7F2A2FC3-C714-4FC3-AAD4-B6E07F610FAA}" srcOrd="1" destOrd="0" presId="urn:microsoft.com/office/officeart/2005/8/layout/orgChart1"/>
    <dgm:cxn modelId="{A6B778FF-F5C5-46FC-93A1-62258946714D}" type="presParOf" srcId="{ADAC68A5-E0E9-4FCD-8D67-B75AEFA550B2}" destId="{924B661C-3411-4554-B971-4CCEFD9EC414}" srcOrd="1" destOrd="0" presId="urn:microsoft.com/office/officeart/2005/8/layout/orgChart1"/>
    <dgm:cxn modelId="{A1F5F0BF-BDDD-4195-9572-C9907430F671}" type="presParOf" srcId="{ADAC68A5-E0E9-4FCD-8D67-B75AEFA550B2}" destId="{FD09E30F-C995-410F-A9A2-4013BF68826A}" srcOrd="2" destOrd="0" presId="urn:microsoft.com/office/officeart/2005/8/layout/orgChart1"/>
    <dgm:cxn modelId="{3B7D9867-9332-41ED-8B8F-667B77B35323}" type="presParOf" srcId="{F00F3D0E-0CCE-4953-AC87-73211AA01F23}" destId="{46E36D13-0FBF-48EE-99D3-DEFD3DF97320}" srcOrd="4" destOrd="0" presId="urn:microsoft.com/office/officeart/2005/8/layout/orgChart1"/>
    <dgm:cxn modelId="{0C209C22-E53C-48ED-BD82-AD9C04E842DD}" type="presParOf" srcId="{F00F3D0E-0CCE-4953-AC87-73211AA01F23}" destId="{EB9A965C-6218-4CDC-82EE-FE7BB4A198ED}" srcOrd="5" destOrd="0" presId="urn:microsoft.com/office/officeart/2005/8/layout/orgChart1"/>
    <dgm:cxn modelId="{55B2D9F4-C8BB-48AD-B52F-E7AF048C1D8D}" type="presParOf" srcId="{EB9A965C-6218-4CDC-82EE-FE7BB4A198ED}" destId="{4C44EDAE-B608-4A3D-A89D-19D842D41492}" srcOrd="0" destOrd="0" presId="urn:microsoft.com/office/officeart/2005/8/layout/orgChart1"/>
    <dgm:cxn modelId="{872DEA4A-898D-42FA-9FB6-0F813538E1A5}" type="presParOf" srcId="{4C44EDAE-B608-4A3D-A89D-19D842D41492}" destId="{F2A03746-039F-44B3-878B-ED75821A1E6C}" srcOrd="0" destOrd="0" presId="urn:microsoft.com/office/officeart/2005/8/layout/orgChart1"/>
    <dgm:cxn modelId="{C012CF5E-801D-4E8A-A6BD-57207337A9A9}" type="presParOf" srcId="{4C44EDAE-B608-4A3D-A89D-19D842D41492}" destId="{1FE82013-B4C2-4544-AEA6-C3421503DA98}" srcOrd="1" destOrd="0" presId="urn:microsoft.com/office/officeart/2005/8/layout/orgChart1"/>
    <dgm:cxn modelId="{233C33BF-7D54-48DF-B8A3-E1AC0DD18C28}" type="presParOf" srcId="{EB9A965C-6218-4CDC-82EE-FE7BB4A198ED}" destId="{A109817C-28A2-4AF2-BB5A-752A0B303CD1}" srcOrd="1" destOrd="0" presId="urn:microsoft.com/office/officeart/2005/8/layout/orgChart1"/>
    <dgm:cxn modelId="{706E8237-2498-4AA1-B991-72AB0F8655B5}" type="presParOf" srcId="{EB9A965C-6218-4CDC-82EE-FE7BB4A198ED}" destId="{F62DA507-4D57-494D-B3DF-079800E85671}" srcOrd="2" destOrd="0" presId="urn:microsoft.com/office/officeart/2005/8/layout/orgChart1"/>
    <dgm:cxn modelId="{D69C51BB-58FB-4AB3-8446-B53A47DE417B}" type="presParOf" srcId="{932FF8DE-12B0-42D9-920D-CB026677ACFD}" destId="{C0CAE8BF-A3E5-4BB6-8761-7AC656A9D22D}" srcOrd="2" destOrd="0" presId="urn:microsoft.com/office/officeart/2005/8/layout/orgChart1"/>
    <dgm:cxn modelId="{5C94DD9E-9C57-402B-A335-5FAB87323290}" type="presParOf" srcId="{1BDE35A6-D353-450D-80F8-0954C123560D}" destId="{8BEE8EBB-0881-4BE2-89CD-7AA0E7B5C061}" srcOrd="2" destOrd="0" presId="urn:microsoft.com/office/officeart/2005/8/layout/orgChart1"/>
    <dgm:cxn modelId="{33115BBD-6812-482A-993B-DEACAA2C695D}" type="presParOf" srcId="{1BDE35A6-D353-450D-80F8-0954C123560D}" destId="{17589C16-4EA4-44D3-9CBC-303FE5173F6C}" srcOrd="3" destOrd="0" presId="urn:microsoft.com/office/officeart/2005/8/layout/orgChart1"/>
    <dgm:cxn modelId="{9472712C-97C7-489F-82E6-5239A0E150C6}" type="presParOf" srcId="{17589C16-4EA4-44D3-9CBC-303FE5173F6C}" destId="{370B7D92-D1AC-4032-9A1B-F9CE5C5A3BCD}" srcOrd="0" destOrd="0" presId="urn:microsoft.com/office/officeart/2005/8/layout/orgChart1"/>
    <dgm:cxn modelId="{046E1EDA-A66D-4EED-8099-BB13303253B0}" type="presParOf" srcId="{370B7D92-D1AC-4032-9A1B-F9CE5C5A3BCD}" destId="{528D31F4-0B8C-4427-8A64-4F6CE912AAA2}" srcOrd="0" destOrd="0" presId="urn:microsoft.com/office/officeart/2005/8/layout/orgChart1"/>
    <dgm:cxn modelId="{D0B33D2E-874C-4B8B-8F0C-6ECE02196DA1}" type="presParOf" srcId="{370B7D92-D1AC-4032-9A1B-F9CE5C5A3BCD}" destId="{483CFBD0-7CD3-4A41-8536-8CAFA9CE2CD3}" srcOrd="1" destOrd="0" presId="urn:microsoft.com/office/officeart/2005/8/layout/orgChart1"/>
    <dgm:cxn modelId="{2B510F4C-FCBA-430F-839A-06A7FFDC4FC6}" type="presParOf" srcId="{17589C16-4EA4-44D3-9CBC-303FE5173F6C}" destId="{833F4884-A777-4710-A6F0-32D8CA25E135}" srcOrd="1" destOrd="0" presId="urn:microsoft.com/office/officeart/2005/8/layout/orgChart1"/>
    <dgm:cxn modelId="{CBF3EACC-2A68-4D4F-BD7F-69629143FAA9}" type="presParOf" srcId="{17589C16-4EA4-44D3-9CBC-303FE5173F6C}" destId="{FAC618B1-61AB-406E-84DF-D80491B63F8E}" srcOrd="2" destOrd="0" presId="urn:microsoft.com/office/officeart/2005/8/layout/orgChart1"/>
    <dgm:cxn modelId="{60A2DE0F-7959-4C15-8D62-515DA7D2EE58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« + »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058DC5D2-7B5C-44DC-B98B-BA5F6C0A13B8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NB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87D5175D-D1D6-4CCF-8D1F-5CC3A10062FB}" type="parTrans" cxnId="{EFE662CD-5041-4022-8AF7-E6B7A128F4E0}">
      <dgm:prSet/>
      <dgm:spPr/>
      <dgm:t>
        <a:bodyPr/>
        <a:lstStyle/>
        <a:p>
          <a:endParaRPr lang="fr-FR"/>
        </a:p>
      </dgm:t>
    </dgm:pt>
    <dgm:pt modelId="{6AC84DE8-2968-4E43-8E50-C4E769BFF655}" type="sibTrans" cxnId="{EFE662CD-5041-4022-8AF7-E6B7A128F4E0}">
      <dgm:prSet/>
      <dgm:spPr/>
      <dgm:t>
        <a:bodyPr/>
        <a:lstStyle/>
        <a:p>
          <a:endParaRPr lang="fr-FR"/>
        </a:p>
      </dgm:t>
    </dgm:pt>
    <dgm:pt modelId="{BF96FCD3-42D6-4DC5-8FBF-46C20299342B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B89DA0-044F-4DA5-9725-336A6F9104A3}" type="parTrans" cxnId="{7072E9DC-E75F-4AD5-A2B8-079F693F479E}">
      <dgm:prSet/>
      <dgm:spPr/>
      <dgm:t>
        <a:bodyPr/>
        <a:lstStyle/>
        <a:p>
          <a:endParaRPr lang="fr-FR"/>
        </a:p>
      </dgm:t>
    </dgm:pt>
    <dgm:pt modelId="{A148253C-9BE0-424F-866B-E6D0A98177B8}" type="sibTrans" cxnId="{7072E9DC-E75F-4AD5-A2B8-079F693F479E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F732199F-F865-4273-9B51-4B9EB6E85FF4}" type="pres">
      <dgm:prSet presAssocID="{058DC5D2-7B5C-44DC-B98B-BA5F6C0A13B8}" presName="composite" presStyleCnt="0"/>
      <dgm:spPr/>
    </dgm:pt>
    <dgm:pt modelId="{33F4288C-81FB-4131-B214-EC8F92980462}" type="pres">
      <dgm:prSet presAssocID="{058DC5D2-7B5C-44DC-B98B-BA5F6C0A13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3CAA27-7E67-468D-98D3-F6EA8D9B7A70}" type="pres">
      <dgm:prSet presAssocID="{058DC5D2-7B5C-44DC-B98B-BA5F6C0A13B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FEFB80-35C5-4C13-851F-11F4E870D505}" type="presOf" srcId="{225F06C3-A4E4-41DC-8F5A-0D69C7A0086F}" destId="{F271E45B-0925-4EF9-8620-39449D652389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BA7EBF37-0262-481A-81ED-CB2367B99F0A}" type="presOf" srcId="{1BC201F8-008C-49BA-ACD2-E5F8922BC6B0}" destId="{9E422DD5-A2C7-4EC0-AEAF-AAAC37249C81}" srcOrd="0" destOrd="0" presId="urn:microsoft.com/office/officeart/2005/8/layout/hList1"/>
    <dgm:cxn modelId="{DB828864-4D48-4505-9F21-CD2BE28DB82D}" srcId="{8CAD3BBF-A5D8-4079-A5C6-C488BFEE6083}" destId="{1DC81B33-ABB8-440F-AB0F-AAACE5B8D0B2}" srcOrd="1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42767114-D7DA-4416-96D1-1919581BA343}" type="presOf" srcId="{CCC8A700-330A-4D0F-A95F-423E4D197671}" destId="{1AE0F57E-78EE-4FE8-9030-5FD6F2E7219F}" srcOrd="0" destOrd="0" presId="urn:microsoft.com/office/officeart/2005/8/layout/hList1"/>
    <dgm:cxn modelId="{0243263E-7070-459C-8D90-9E186509159B}" type="presOf" srcId="{058DC5D2-7B5C-44DC-B98B-BA5F6C0A13B8}" destId="{33F4288C-81FB-4131-B214-EC8F92980462}" srcOrd="0" destOrd="0" presId="urn:microsoft.com/office/officeart/2005/8/layout/hList1"/>
    <dgm:cxn modelId="{E006CF3E-A298-4951-BDDB-680254DB61D6}" srcId="{8CAD3BBF-A5D8-4079-A5C6-C488BFEE6083}" destId="{225F06C3-A4E4-41DC-8F5A-0D69C7A0086F}" srcOrd="2" destOrd="0" parTransId="{D94115B5-0A10-45C3-B337-75FA83F3E03B}" sibTransId="{671CF52E-D7C6-47A9-9D9C-47BCDC837F13}"/>
    <dgm:cxn modelId="{E1337CD5-B636-4488-B09A-FD50294B64E8}" type="presOf" srcId="{8CAD3BBF-A5D8-4079-A5C6-C488BFEE6083}" destId="{81316259-0BEC-4503-B2E4-191DC1980C24}" srcOrd="0" destOrd="0" presId="urn:microsoft.com/office/officeart/2005/8/layout/hList1"/>
    <dgm:cxn modelId="{BC9E4A00-0C3E-44CE-A3DD-8726989FC2C8}" srcId="{8CAD3BBF-A5D8-4079-A5C6-C488BFEE6083}" destId="{6B909C6C-2F00-49C0-97F0-FA90BE3D4091}" srcOrd="0" destOrd="0" parTransId="{5B98CD02-FD88-4E2D-88B5-A7FECE945DA6}" sibTransId="{301DF3BF-F084-48CF-83BB-9AF5D6F84434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57BA0C80-3679-4009-87B0-05CFFAF46C4D}" type="presOf" srcId="{871B6BD0-C6D7-4E84-B20F-79FA7F4CDC5F}" destId="{CD72C8F6-D27A-4792-A4AD-DBBAD98F2390}" srcOrd="0" destOrd="0" presId="urn:microsoft.com/office/officeart/2005/8/layout/hList1"/>
    <dgm:cxn modelId="{511AA842-15AF-4397-B512-BD3B48CAB4A5}" type="presOf" srcId="{BF96FCD3-42D6-4DC5-8FBF-46C20299342B}" destId="{203CAA27-7E67-468D-98D3-F6EA8D9B7A70}" srcOrd="0" destOrd="0" presId="urn:microsoft.com/office/officeart/2005/8/layout/hList1"/>
    <dgm:cxn modelId="{EFE662CD-5041-4022-8AF7-E6B7A128F4E0}" srcId="{8CAD3BBF-A5D8-4079-A5C6-C488BFEE6083}" destId="{058DC5D2-7B5C-44DC-B98B-BA5F6C0A13B8}" srcOrd="4" destOrd="0" parTransId="{87D5175D-D1D6-4CCF-8D1F-5CC3A10062FB}" sibTransId="{6AC84DE8-2968-4E43-8E50-C4E769BFF655}"/>
    <dgm:cxn modelId="{CD9632ED-A376-486E-816E-6D8BA70E217F}" type="presOf" srcId="{1DC81B33-ABB8-440F-AB0F-AAACE5B8D0B2}" destId="{FE53802D-5271-489D-83A5-B49EF7DEBA32}" srcOrd="0" destOrd="0" presId="urn:microsoft.com/office/officeart/2005/8/layout/hList1"/>
    <dgm:cxn modelId="{E5F1BADE-E867-4B28-B03F-010447F95483}" type="presOf" srcId="{EF81C26E-2C2D-4B88-8425-CDA168C03D8D}" destId="{9507E882-E869-4145-80CF-4A490BE7B06D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EBA394C9-4745-4635-9357-923BFFDA6F38}" type="presOf" srcId="{C0BF7DE5-AF8C-4C65-9EB8-E3B3A1239A36}" destId="{0D92C277-89BC-4DF0-A38C-F4D5B0F0AAA2}" srcOrd="0" destOrd="0" presId="urn:microsoft.com/office/officeart/2005/8/layout/hList1"/>
    <dgm:cxn modelId="{E2C0C5E1-4972-4CF3-96EE-C6EA3763C5CE}" srcId="{8CAD3BBF-A5D8-4079-A5C6-C488BFEE6083}" destId="{871B6BD0-C6D7-4E84-B20F-79FA7F4CDC5F}" srcOrd="3" destOrd="0" parTransId="{1D117DE7-E369-4E87-8273-5CD51DF46130}" sibTransId="{33D1A26F-4779-4468-8848-817322633984}"/>
    <dgm:cxn modelId="{B35A0115-3370-4AC1-AFF7-5E3B80A4F403}" type="presOf" srcId="{6B909C6C-2F00-49C0-97F0-FA90BE3D4091}" destId="{5882A6EF-7D53-4277-80CC-576020720006}" srcOrd="0" destOrd="0" presId="urn:microsoft.com/office/officeart/2005/8/layout/hList1"/>
    <dgm:cxn modelId="{7072E9DC-E75F-4AD5-A2B8-079F693F479E}" srcId="{058DC5D2-7B5C-44DC-B98B-BA5F6C0A13B8}" destId="{BF96FCD3-42D6-4DC5-8FBF-46C20299342B}" srcOrd="0" destOrd="0" parTransId="{21B89DA0-044F-4DA5-9725-336A6F9104A3}" sibTransId="{A148253C-9BE0-424F-866B-E6D0A98177B8}"/>
    <dgm:cxn modelId="{F6ABEB89-E92A-4BC1-BFC0-45A11F345DF6}" type="presParOf" srcId="{81316259-0BEC-4503-B2E4-191DC1980C24}" destId="{9F850C7F-E116-4013-96A1-FCA7F869EEC2}" srcOrd="0" destOrd="0" presId="urn:microsoft.com/office/officeart/2005/8/layout/hList1"/>
    <dgm:cxn modelId="{0A7D885F-FC76-4167-B36F-CA9300FBBFBE}" type="presParOf" srcId="{9F850C7F-E116-4013-96A1-FCA7F869EEC2}" destId="{5882A6EF-7D53-4277-80CC-576020720006}" srcOrd="0" destOrd="0" presId="urn:microsoft.com/office/officeart/2005/8/layout/hList1"/>
    <dgm:cxn modelId="{28A8C44D-B208-4FA0-A2AD-5433C72A264A}" type="presParOf" srcId="{9F850C7F-E116-4013-96A1-FCA7F869EEC2}" destId="{9E422DD5-A2C7-4EC0-AEAF-AAAC37249C81}" srcOrd="1" destOrd="0" presId="urn:microsoft.com/office/officeart/2005/8/layout/hList1"/>
    <dgm:cxn modelId="{6B3DE530-D04E-4EAC-97AB-BA5E3899691A}" type="presParOf" srcId="{81316259-0BEC-4503-B2E4-191DC1980C24}" destId="{FE6458EE-9D61-405E-800D-AA5074F91294}" srcOrd="1" destOrd="0" presId="urn:microsoft.com/office/officeart/2005/8/layout/hList1"/>
    <dgm:cxn modelId="{5CF2CD58-AB99-4080-98C8-DAE94043804D}" type="presParOf" srcId="{81316259-0BEC-4503-B2E4-191DC1980C24}" destId="{E3F81B2F-C089-4D32-A020-81C73B5E0DB3}" srcOrd="2" destOrd="0" presId="urn:microsoft.com/office/officeart/2005/8/layout/hList1"/>
    <dgm:cxn modelId="{007A82F1-666D-42F0-B919-CF1E894D658D}" type="presParOf" srcId="{E3F81B2F-C089-4D32-A020-81C73B5E0DB3}" destId="{FE53802D-5271-489D-83A5-B49EF7DEBA32}" srcOrd="0" destOrd="0" presId="urn:microsoft.com/office/officeart/2005/8/layout/hList1"/>
    <dgm:cxn modelId="{1123D06F-67D9-4F0D-AC57-24710F9077C3}" type="presParOf" srcId="{E3F81B2F-C089-4D32-A020-81C73B5E0DB3}" destId="{0D92C277-89BC-4DF0-A38C-F4D5B0F0AAA2}" srcOrd="1" destOrd="0" presId="urn:microsoft.com/office/officeart/2005/8/layout/hList1"/>
    <dgm:cxn modelId="{2EFCD0ED-454A-4667-8730-B9688A9D8D3F}" type="presParOf" srcId="{81316259-0BEC-4503-B2E4-191DC1980C24}" destId="{886872C5-32B5-4F44-891D-51A61760E318}" srcOrd="3" destOrd="0" presId="urn:microsoft.com/office/officeart/2005/8/layout/hList1"/>
    <dgm:cxn modelId="{0E7595D8-026E-4632-80F3-6FF5A04B90A9}" type="presParOf" srcId="{81316259-0BEC-4503-B2E4-191DC1980C24}" destId="{DCC9D7A3-8354-449B-8C58-03137FEA5836}" srcOrd="4" destOrd="0" presId="urn:microsoft.com/office/officeart/2005/8/layout/hList1"/>
    <dgm:cxn modelId="{D0EBCD3C-E10D-43D4-9605-87423F793739}" type="presParOf" srcId="{DCC9D7A3-8354-449B-8C58-03137FEA5836}" destId="{F271E45B-0925-4EF9-8620-39449D652389}" srcOrd="0" destOrd="0" presId="urn:microsoft.com/office/officeart/2005/8/layout/hList1"/>
    <dgm:cxn modelId="{DD02E594-34B3-44D2-80A9-A97B2A32CA7D}" type="presParOf" srcId="{DCC9D7A3-8354-449B-8C58-03137FEA5836}" destId="{1AE0F57E-78EE-4FE8-9030-5FD6F2E7219F}" srcOrd="1" destOrd="0" presId="urn:microsoft.com/office/officeart/2005/8/layout/hList1"/>
    <dgm:cxn modelId="{DE623679-CD69-4820-80E2-CF2BED243119}" type="presParOf" srcId="{81316259-0BEC-4503-B2E4-191DC1980C24}" destId="{E82A54E6-309D-4C52-B30A-17146F200CB7}" srcOrd="5" destOrd="0" presId="urn:microsoft.com/office/officeart/2005/8/layout/hList1"/>
    <dgm:cxn modelId="{C51BB8EB-1056-4A33-9B7B-8FF11121E8DC}" type="presParOf" srcId="{81316259-0BEC-4503-B2E4-191DC1980C24}" destId="{616B51CA-438A-4645-9A67-44F5BEE31996}" srcOrd="6" destOrd="0" presId="urn:microsoft.com/office/officeart/2005/8/layout/hList1"/>
    <dgm:cxn modelId="{D329628A-4A87-46D3-94A4-84ADCF3684CE}" type="presParOf" srcId="{616B51CA-438A-4645-9A67-44F5BEE31996}" destId="{CD72C8F6-D27A-4792-A4AD-DBBAD98F2390}" srcOrd="0" destOrd="0" presId="urn:microsoft.com/office/officeart/2005/8/layout/hList1"/>
    <dgm:cxn modelId="{5A65D6C1-2683-4E9D-9625-9F40FDFC805C}" type="presParOf" srcId="{616B51CA-438A-4645-9A67-44F5BEE31996}" destId="{9507E882-E869-4145-80CF-4A490BE7B06D}" srcOrd="1" destOrd="0" presId="urn:microsoft.com/office/officeart/2005/8/layout/hList1"/>
    <dgm:cxn modelId="{EA8FBE01-33F2-45C1-809B-35603D74C68A}" type="presParOf" srcId="{81316259-0BEC-4503-B2E4-191DC1980C24}" destId="{DB43F7FA-EC85-4978-BF4B-E56C915D3F54}" srcOrd="7" destOrd="0" presId="urn:microsoft.com/office/officeart/2005/8/layout/hList1"/>
    <dgm:cxn modelId="{D972E98E-3606-4FEC-9B13-A4AD66CE1F0A}" type="presParOf" srcId="{81316259-0BEC-4503-B2E4-191DC1980C24}" destId="{F732199F-F865-4273-9B51-4B9EB6E85FF4}" srcOrd="8" destOrd="0" presId="urn:microsoft.com/office/officeart/2005/8/layout/hList1"/>
    <dgm:cxn modelId="{7791F7D0-F1E2-4378-82A1-B7F2924522C2}" type="presParOf" srcId="{F732199F-F865-4273-9B51-4B9EB6E85FF4}" destId="{33F4288C-81FB-4131-B214-EC8F92980462}" srcOrd="0" destOrd="0" presId="urn:microsoft.com/office/officeart/2005/8/layout/hList1"/>
    <dgm:cxn modelId="{8408E88E-51D3-4265-AD6F-C109FC5B4EF1}" type="presParOf" srcId="{F732199F-F865-4273-9B51-4B9EB6E85FF4}" destId="{203CAA27-7E67-468D-98D3-F6EA8D9B7A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dirty="0" smtClean="0"/>
            <a:t>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AFF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dirty="0" smtClean="0"/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C096D168-3487-4611-8848-FBB3185634A8}" type="presOf" srcId="{225F06C3-A4E4-41DC-8F5A-0D69C7A0086F}" destId="{F271E45B-0925-4EF9-8620-39449D65238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7B6D265A-E3DF-4C08-8DAE-7BF070582A20}" type="presOf" srcId="{EF81C26E-2C2D-4B88-8425-CDA168C03D8D}" destId="{9507E882-E869-4145-80CF-4A490BE7B06D}" srcOrd="0" destOrd="0" presId="urn:microsoft.com/office/officeart/2005/8/layout/hList1"/>
    <dgm:cxn modelId="{88A63629-AB98-401B-9EA5-5BC4979C4EE1}" type="presOf" srcId="{1BC201F8-008C-49BA-ACD2-E5F8922BC6B0}" destId="{9E422DD5-A2C7-4EC0-AEAF-AAAC37249C81}" srcOrd="0" destOrd="0" presId="urn:microsoft.com/office/officeart/2005/8/layout/hList1"/>
    <dgm:cxn modelId="{3E7CCE7F-604E-482A-A725-B5EDF86A4B4D}" type="presOf" srcId="{6B909C6C-2F00-49C0-97F0-FA90BE3D4091}" destId="{5882A6EF-7D53-4277-80CC-576020720006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150A704F-4D00-4A1E-9FA9-69A323007C5E}" type="presOf" srcId="{CCC8A700-330A-4D0F-A95F-423E4D197671}" destId="{1AE0F57E-78EE-4FE8-9030-5FD6F2E7219F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4231B898-6AD5-4F68-93C2-910BAC9C6B7C}" type="presOf" srcId="{1DC81B33-ABB8-440F-AB0F-AAACE5B8D0B2}" destId="{FE53802D-5271-489D-83A5-B49EF7DEBA32}" srcOrd="0" destOrd="0" presId="urn:microsoft.com/office/officeart/2005/8/layout/hList1"/>
    <dgm:cxn modelId="{A447B548-542A-4CA0-8D50-D27AB6FEBBC9}" type="presOf" srcId="{8CAD3BBF-A5D8-4079-A5C6-C488BFEE6083}" destId="{81316259-0BEC-4503-B2E4-191DC1980C24}" srcOrd="0" destOrd="0" presId="urn:microsoft.com/office/officeart/2005/8/layout/hList1"/>
    <dgm:cxn modelId="{7020A9F2-A039-4A7E-8313-8352C212E757}" type="presOf" srcId="{76BEB938-4625-42AC-BCA6-9C3EC5057A35}" destId="{5F87E51C-1E81-4CC2-9FE4-A99DE6945CEF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B6E6D1BF-BF97-47A0-A3C2-2009D61C7753}" type="presOf" srcId="{FB7D3949-2341-470D-BEBA-9F677327499A}" destId="{9748E014-803B-427E-8485-CCF904F717F9}" srcOrd="0" destOrd="0" presId="urn:microsoft.com/office/officeart/2005/8/layout/hList1"/>
    <dgm:cxn modelId="{56D5D8BD-6E07-4A08-9AD8-D4FAF2A51709}" type="presOf" srcId="{4B0B9A4A-8F3B-480B-A112-4ED6964FB381}" destId="{DC47FE63-1DB0-42F7-AD1C-ADBD2CC4F8D7}" srcOrd="0" destOrd="0" presId="urn:microsoft.com/office/officeart/2005/8/layout/hList1"/>
    <dgm:cxn modelId="{6B44F9BD-C9F5-45E2-A27B-532148CBC8DF}" type="presOf" srcId="{C0BF7DE5-AF8C-4C65-9EB8-E3B3A1239A36}" destId="{0D92C277-89BC-4DF0-A38C-F4D5B0F0AAA2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94D44A9C-F396-4FF5-81ED-CF96172C54C2}" type="presOf" srcId="{F62E261B-E172-4AC5-A6B3-B73B583E0BDC}" destId="{BDAADA03-3AB5-4DC2-A05A-52136D09FF13}" srcOrd="0" destOrd="0" presId="urn:microsoft.com/office/officeart/2005/8/layout/hList1"/>
    <dgm:cxn modelId="{2748271E-9966-4D7C-9E79-5265656DB533}" type="presOf" srcId="{871B6BD0-C6D7-4E84-B20F-79FA7F4CDC5F}" destId="{CD72C8F6-D27A-4792-A4AD-DBBAD98F2390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57943550-5AC1-47E1-9AED-672DC0842227}" type="presParOf" srcId="{81316259-0BEC-4503-B2E4-191DC1980C24}" destId="{234F6A1B-0C68-41D3-9F8F-2A0E01788DCB}" srcOrd="0" destOrd="0" presId="urn:microsoft.com/office/officeart/2005/8/layout/hList1"/>
    <dgm:cxn modelId="{EC928158-08F1-47BD-BDF1-CBBF8E87E918}" type="presParOf" srcId="{234F6A1B-0C68-41D3-9F8F-2A0E01788DCB}" destId="{DC47FE63-1DB0-42F7-AD1C-ADBD2CC4F8D7}" srcOrd="0" destOrd="0" presId="urn:microsoft.com/office/officeart/2005/8/layout/hList1"/>
    <dgm:cxn modelId="{FF086B2A-0E35-4205-8BF8-E0E8A55C0A6C}" type="presParOf" srcId="{234F6A1B-0C68-41D3-9F8F-2A0E01788DCB}" destId="{9748E014-803B-427E-8485-CCF904F717F9}" srcOrd="1" destOrd="0" presId="urn:microsoft.com/office/officeart/2005/8/layout/hList1"/>
    <dgm:cxn modelId="{55B82242-AA84-4B72-B901-345FC0C7EBFD}" type="presParOf" srcId="{81316259-0BEC-4503-B2E4-191DC1980C24}" destId="{DD96D041-0F8D-48DD-8ED1-882BF08D37DF}" srcOrd="1" destOrd="0" presId="urn:microsoft.com/office/officeart/2005/8/layout/hList1"/>
    <dgm:cxn modelId="{9C0BD124-C22F-4325-9631-EFF6979B4720}" type="presParOf" srcId="{81316259-0BEC-4503-B2E4-191DC1980C24}" destId="{9F850C7F-E116-4013-96A1-FCA7F869EEC2}" srcOrd="2" destOrd="0" presId="urn:microsoft.com/office/officeart/2005/8/layout/hList1"/>
    <dgm:cxn modelId="{8F2B47E3-56D5-414C-AEC1-78AD6EAF3E50}" type="presParOf" srcId="{9F850C7F-E116-4013-96A1-FCA7F869EEC2}" destId="{5882A6EF-7D53-4277-80CC-576020720006}" srcOrd="0" destOrd="0" presId="urn:microsoft.com/office/officeart/2005/8/layout/hList1"/>
    <dgm:cxn modelId="{A5D6584E-7EE0-4ED5-AAA9-C4686FD49500}" type="presParOf" srcId="{9F850C7F-E116-4013-96A1-FCA7F869EEC2}" destId="{9E422DD5-A2C7-4EC0-AEAF-AAAC37249C81}" srcOrd="1" destOrd="0" presId="urn:microsoft.com/office/officeart/2005/8/layout/hList1"/>
    <dgm:cxn modelId="{DB25C584-AB88-4E68-B11F-684F33B599D1}" type="presParOf" srcId="{81316259-0BEC-4503-B2E4-191DC1980C24}" destId="{FE6458EE-9D61-405E-800D-AA5074F91294}" srcOrd="3" destOrd="0" presId="urn:microsoft.com/office/officeart/2005/8/layout/hList1"/>
    <dgm:cxn modelId="{C6B0431D-1B48-4CAC-9918-CD92754ECDE1}" type="presParOf" srcId="{81316259-0BEC-4503-B2E4-191DC1980C24}" destId="{E3F81B2F-C089-4D32-A020-81C73B5E0DB3}" srcOrd="4" destOrd="0" presId="urn:microsoft.com/office/officeart/2005/8/layout/hList1"/>
    <dgm:cxn modelId="{FC6F23A6-962A-4166-806A-1233CBC0E3E0}" type="presParOf" srcId="{E3F81B2F-C089-4D32-A020-81C73B5E0DB3}" destId="{FE53802D-5271-489D-83A5-B49EF7DEBA32}" srcOrd="0" destOrd="0" presId="urn:microsoft.com/office/officeart/2005/8/layout/hList1"/>
    <dgm:cxn modelId="{C52C30AB-8357-47F4-A6A2-426032F89563}" type="presParOf" srcId="{E3F81B2F-C089-4D32-A020-81C73B5E0DB3}" destId="{0D92C277-89BC-4DF0-A38C-F4D5B0F0AAA2}" srcOrd="1" destOrd="0" presId="urn:microsoft.com/office/officeart/2005/8/layout/hList1"/>
    <dgm:cxn modelId="{21F1F1E8-AF02-479F-8D97-96E918ACADE2}" type="presParOf" srcId="{81316259-0BEC-4503-B2E4-191DC1980C24}" destId="{886872C5-32B5-4F44-891D-51A61760E318}" srcOrd="5" destOrd="0" presId="urn:microsoft.com/office/officeart/2005/8/layout/hList1"/>
    <dgm:cxn modelId="{5B9CC37B-7418-4640-9293-65E5D106EA88}" type="presParOf" srcId="{81316259-0BEC-4503-B2E4-191DC1980C24}" destId="{DCC9D7A3-8354-449B-8C58-03137FEA5836}" srcOrd="6" destOrd="0" presId="urn:microsoft.com/office/officeart/2005/8/layout/hList1"/>
    <dgm:cxn modelId="{85C7F910-837D-48B9-BE94-A361B60C82BD}" type="presParOf" srcId="{DCC9D7A3-8354-449B-8C58-03137FEA5836}" destId="{F271E45B-0925-4EF9-8620-39449D652389}" srcOrd="0" destOrd="0" presId="urn:microsoft.com/office/officeart/2005/8/layout/hList1"/>
    <dgm:cxn modelId="{A17991DE-9F6A-4D08-9C3B-26F1D51486CB}" type="presParOf" srcId="{DCC9D7A3-8354-449B-8C58-03137FEA5836}" destId="{1AE0F57E-78EE-4FE8-9030-5FD6F2E7219F}" srcOrd="1" destOrd="0" presId="urn:microsoft.com/office/officeart/2005/8/layout/hList1"/>
    <dgm:cxn modelId="{829E7AD9-FF4B-4A85-B2BB-99C6DF68B569}" type="presParOf" srcId="{81316259-0BEC-4503-B2E4-191DC1980C24}" destId="{E82A54E6-309D-4C52-B30A-17146F200CB7}" srcOrd="7" destOrd="0" presId="urn:microsoft.com/office/officeart/2005/8/layout/hList1"/>
    <dgm:cxn modelId="{2C6E15F5-2FDA-474B-9A41-14538FF42785}" type="presParOf" srcId="{81316259-0BEC-4503-B2E4-191DC1980C24}" destId="{616B51CA-438A-4645-9A67-44F5BEE31996}" srcOrd="8" destOrd="0" presId="urn:microsoft.com/office/officeart/2005/8/layout/hList1"/>
    <dgm:cxn modelId="{8132D59B-FCAE-487F-8B37-F74E155D864A}" type="presParOf" srcId="{616B51CA-438A-4645-9A67-44F5BEE31996}" destId="{CD72C8F6-D27A-4792-A4AD-DBBAD98F2390}" srcOrd="0" destOrd="0" presId="urn:microsoft.com/office/officeart/2005/8/layout/hList1"/>
    <dgm:cxn modelId="{3122438D-97E5-4175-8F0D-EE54BFDF46BF}" type="presParOf" srcId="{616B51CA-438A-4645-9A67-44F5BEE31996}" destId="{9507E882-E869-4145-80CF-4A490BE7B06D}" srcOrd="1" destOrd="0" presId="urn:microsoft.com/office/officeart/2005/8/layout/hList1"/>
    <dgm:cxn modelId="{C995815E-2943-40B8-B9F2-50FE273AF476}" type="presParOf" srcId="{81316259-0BEC-4503-B2E4-191DC1980C24}" destId="{DB43F7FA-EC85-4978-BF4B-E56C915D3F54}" srcOrd="9" destOrd="0" presId="urn:microsoft.com/office/officeart/2005/8/layout/hList1"/>
    <dgm:cxn modelId="{154B2CE1-7FFD-40DF-8397-2E16DF662F37}" type="presParOf" srcId="{81316259-0BEC-4503-B2E4-191DC1980C24}" destId="{043A4889-5F7E-4606-89DF-77E34791E4FF}" srcOrd="10" destOrd="0" presId="urn:microsoft.com/office/officeart/2005/8/layout/hList1"/>
    <dgm:cxn modelId="{6E7ED014-1018-4A95-A1EE-AF6B7AE75F38}" type="presParOf" srcId="{043A4889-5F7E-4606-89DF-77E34791E4FF}" destId="{5F87E51C-1E81-4CC2-9FE4-A99DE6945CEF}" srcOrd="0" destOrd="0" presId="urn:microsoft.com/office/officeart/2005/8/layout/hList1"/>
    <dgm:cxn modelId="{A293C2E3-98E6-44EE-ADEA-6FEB6110EFF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 « ( »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71D46122-B566-40D6-9C98-6ACEF243E05B}" type="pres">
      <dgm:prSet presAssocID="{7C6FE449-0B87-4251-A6FC-9E4D341B4127}" presName="Name35" presStyleLbl="parChTrans1D3" presStyleIdx="0" presStyleCnt="3"/>
      <dgm:spPr/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</dgm:pt>
    <dgm:pt modelId="{DDCB937F-8B28-46E2-8C8D-ADF038CBB4DB}" type="pres">
      <dgm:prSet presAssocID="{97C289DC-7056-42F2-BCB2-F01A201B72C5}" presName="rootComposite" presStyleCnt="0"/>
      <dgm:spPr/>
    </dgm:pt>
    <dgm:pt modelId="{E9142160-CD2C-454E-A5D2-54AB84D2C9AF}" type="pres">
      <dgm:prSet presAssocID="{97C289DC-7056-42F2-BCB2-F01A201B72C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3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</dgm:pt>
    <dgm:pt modelId="{1C937524-C869-4BDD-9C47-366409D3C514}" type="pres">
      <dgm:prSet presAssocID="{97C289DC-7056-42F2-BCB2-F01A201B72C5}" presName="hierChild5" presStyleCnt="0"/>
      <dgm:spPr/>
    </dgm:pt>
    <dgm:pt modelId="{A1D039D9-46EF-40E5-B8D9-AC4017D5F5F3}" type="pres">
      <dgm:prSet presAssocID="{946F8308-BED3-48C7-BD3B-125AD270F7FC}" presName="Name35" presStyleLbl="parChTrans1D3" presStyleIdx="1" presStyleCnt="3"/>
      <dgm:spPr/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</dgm:pt>
    <dgm:pt modelId="{33CEBA05-56FA-4A1B-B6FF-8EE886247B99}" type="pres">
      <dgm:prSet presAssocID="{CBE8DD4F-A4C4-4C13-8DC2-94E3B05EE819}" presName="rootComposite" presStyleCnt="0"/>
      <dgm:spPr/>
    </dgm:pt>
    <dgm:pt modelId="{AC03408F-9CEB-42A0-B8ED-1716B0119B95}" type="pres">
      <dgm:prSet presAssocID="{CBE8DD4F-A4C4-4C13-8DC2-94E3B05EE8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3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</dgm:pt>
    <dgm:pt modelId="{FD09E30F-C995-410F-A9A2-4013BF68826A}" type="pres">
      <dgm:prSet presAssocID="{CBE8DD4F-A4C4-4C13-8DC2-94E3B05EE819}" presName="hierChild5" presStyleCnt="0"/>
      <dgm:spPr/>
    </dgm:pt>
    <dgm:pt modelId="{46E36D13-0FBF-48EE-99D3-DEFD3DF97320}" type="pres">
      <dgm:prSet presAssocID="{2FD80752-C6F1-45CE-82EF-F3386FFF4C4A}" presName="Name35" presStyleLbl="parChTrans1D3" presStyleIdx="2" presStyleCnt="3"/>
      <dgm:spPr/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</dgm:pt>
    <dgm:pt modelId="{4C44EDAE-B608-4A3D-A89D-19D842D41492}" type="pres">
      <dgm:prSet presAssocID="{50853F90-4713-4010-8B5E-FA97D5D884E7}" presName="rootComposite" presStyleCnt="0"/>
      <dgm:spPr/>
    </dgm:pt>
    <dgm:pt modelId="{F2A03746-039F-44B3-878B-ED75821A1E6C}" type="pres">
      <dgm:prSet presAssocID="{50853F90-4713-4010-8B5E-FA97D5D884E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3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</dgm:pt>
    <dgm:pt modelId="{F62DA507-4D57-494D-B3DF-079800E85671}" type="pres">
      <dgm:prSet presAssocID="{50853F90-4713-4010-8B5E-FA97D5D884E7}" presName="hierChild5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BADF2625-7130-460C-86A6-3C63B9BA1E49}" type="presOf" srcId="{C890B57F-59BC-420B-9291-82E0305E5D2A}" destId="{488CE300-4CE0-4C81-B224-62FBF09484CB}" srcOrd="0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8A030D90-D38B-4E6E-B455-18F074D6D68F}" type="presOf" srcId="{E322A238-3CC8-48E3-9464-B767EA3D65AC}" destId="{E07B1F2E-9AB4-4FB8-8E93-5DBC8F298B6D}" srcOrd="0" destOrd="0" presId="urn:microsoft.com/office/officeart/2005/8/layout/orgChart1"/>
    <dgm:cxn modelId="{9A32FCAA-02B3-4B5E-999B-85DDC18C94DD}" type="presOf" srcId="{97C289DC-7056-42F2-BCB2-F01A201B72C5}" destId="{E9142160-CD2C-454E-A5D2-54AB84D2C9AF}" srcOrd="0" destOrd="0" presId="urn:microsoft.com/office/officeart/2005/8/layout/orgChart1"/>
    <dgm:cxn modelId="{384BBAD6-3A3E-4DA6-BEA0-85EF0B14E53F}" type="presOf" srcId="{50853F90-4713-4010-8B5E-FA97D5D884E7}" destId="{1FE82013-B4C2-4544-AEA6-C3421503DA98}" srcOrd="1" destOrd="0" presId="urn:microsoft.com/office/officeart/2005/8/layout/orgChart1"/>
    <dgm:cxn modelId="{663E419F-B405-4BAA-A642-BFA469D7D662}" type="presOf" srcId="{CBE8DD4F-A4C4-4C13-8DC2-94E3B05EE819}" destId="{AC03408F-9CEB-42A0-B8ED-1716B0119B95}" srcOrd="0" destOrd="0" presId="urn:microsoft.com/office/officeart/2005/8/layout/orgChart1"/>
    <dgm:cxn modelId="{7EA41356-6EAC-4CA8-9C92-B69C71B08BAC}" type="presOf" srcId="{50853F90-4713-4010-8B5E-FA97D5D884E7}" destId="{F2A03746-039F-44B3-878B-ED75821A1E6C}" srcOrd="0" destOrd="0" presId="urn:microsoft.com/office/officeart/2005/8/layout/orgChart1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115A7CB3-12E5-49FA-B6F1-7030655B62EF}" type="presOf" srcId="{CB45572B-82E5-46B3-B59C-5F68AA3568BB}" destId="{735C6090-8A88-408D-8FE3-8A1B5CBF75A3}" srcOrd="1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070A0C63-C97C-4554-8A68-51A9816DFF28}" type="presOf" srcId="{CBE8DD4F-A4C4-4C13-8DC2-94E3B05EE819}" destId="{7F2A2FC3-C714-4FC3-AAD4-B6E07F610FAA}" srcOrd="1" destOrd="0" presId="urn:microsoft.com/office/officeart/2005/8/layout/orgChart1"/>
    <dgm:cxn modelId="{B8135F83-F4CB-4C41-9EA7-46C68BB2392F}" type="presOf" srcId="{946F8308-BED3-48C7-BD3B-125AD270F7FC}" destId="{A1D039D9-46EF-40E5-B8D9-AC4017D5F5F3}" srcOrd="0" destOrd="0" presId="urn:microsoft.com/office/officeart/2005/8/layout/orgChart1"/>
    <dgm:cxn modelId="{06B190D0-E65F-4E91-BE53-0CED78FFCE61}" type="presOf" srcId="{9CEF4CFF-BA05-42DD-A059-9B4CA4940F9D}" destId="{528D31F4-0B8C-4427-8A64-4F6CE912AAA2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7773F32D-4BB9-4242-A188-24F1BE26F380}" type="presOf" srcId="{7C6FE449-0B87-4251-A6FC-9E4D341B4127}" destId="{71D46122-B566-40D6-9C98-6ACEF243E05B}" srcOrd="0" destOrd="0" presId="urn:microsoft.com/office/officeart/2005/8/layout/orgChart1"/>
    <dgm:cxn modelId="{ACC047EB-39C7-47D9-A67E-A37D134A4BEC}" type="presOf" srcId="{9CEF4CFF-BA05-42DD-A059-9B4CA4940F9D}" destId="{483CFBD0-7CD3-4A41-8536-8CAFA9CE2CD3}" srcOrd="1" destOrd="0" presId="urn:microsoft.com/office/officeart/2005/8/layout/orgChart1"/>
    <dgm:cxn modelId="{802E1934-770A-4E27-BEB0-C5BF81B4CB80}" type="presOf" srcId="{6B80A229-257B-409C-885E-AE66743E00D8}" destId="{A7B08998-B9B8-47D0-9DCC-222177D52F29}" srcOrd="0" destOrd="0" presId="urn:microsoft.com/office/officeart/2005/8/layout/orgChart1"/>
    <dgm:cxn modelId="{38E0D3DB-03DC-4EB6-97EB-4994B44B27EB}" type="presOf" srcId="{8B2D8490-037B-4D43-8518-9493BD4AC7A2}" destId="{8BEE8EBB-0881-4BE2-89CD-7AA0E7B5C061}" srcOrd="0" destOrd="0" presId="urn:microsoft.com/office/officeart/2005/8/layout/orgChart1"/>
    <dgm:cxn modelId="{BE7DDA6B-D188-4DC7-87CA-7473B7887728}" type="presOf" srcId="{2FD80752-C6F1-45CE-82EF-F3386FFF4C4A}" destId="{46E36D13-0FBF-48EE-99D3-DEFD3DF97320}" srcOrd="0" destOrd="0" presId="urn:microsoft.com/office/officeart/2005/8/layout/orgChart1"/>
    <dgm:cxn modelId="{71CD6A55-D0A5-4D2E-ACDB-6766EFFF85AE}" type="presOf" srcId="{CB45572B-82E5-46B3-B59C-5F68AA3568BB}" destId="{FF24D8ED-6B86-4A62-B03E-4128410EBCDD}" srcOrd="0" destOrd="0" presId="urn:microsoft.com/office/officeart/2005/8/layout/orgChart1"/>
    <dgm:cxn modelId="{48C008D5-D515-41A9-93D6-A4B7A0D5B465}" type="presOf" srcId="{6B80A229-257B-409C-885E-AE66743E00D8}" destId="{8A105A28-1307-47CD-AD7C-98555637EEB0}" srcOrd="1" destOrd="0" presId="urn:microsoft.com/office/officeart/2005/8/layout/orgChart1"/>
    <dgm:cxn modelId="{B210DC12-F0D8-4E9C-A58B-F0831008F77F}" type="presOf" srcId="{97C289DC-7056-42F2-BCB2-F01A201B72C5}" destId="{25D8C625-C182-4407-9C5D-7D0FB8F57A6F}" srcOrd="1" destOrd="0" presId="urn:microsoft.com/office/officeart/2005/8/layout/orgChart1"/>
    <dgm:cxn modelId="{370F0B34-BF51-4015-9D40-8BC2402AA974}" type="presParOf" srcId="{E07B1F2E-9AB4-4FB8-8E93-5DBC8F298B6D}" destId="{77925442-7E29-428B-96D4-8083CCEB1F12}" srcOrd="0" destOrd="0" presId="urn:microsoft.com/office/officeart/2005/8/layout/orgChart1"/>
    <dgm:cxn modelId="{F7002B0E-080C-4F7C-81C3-20C162F5F24A}" type="presParOf" srcId="{77925442-7E29-428B-96D4-8083CCEB1F12}" destId="{F60454B3-803F-4BAE-873B-B2F878ACDDD4}" srcOrd="0" destOrd="0" presId="urn:microsoft.com/office/officeart/2005/8/layout/orgChart1"/>
    <dgm:cxn modelId="{8CF4123E-FDC1-46CF-8373-705D5EF5F0AE}" type="presParOf" srcId="{F60454B3-803F-4BAE-873B-B2F878ACDDD4}" destId="{A7B08998-B9B8-47D0-9DCC-222177D52F29}" srcOrd="0" destOrd="0" presId="urn:microsoft.com/office/officeart/2005/8/layout/orgChart1"/>
    <dgm:cxn modelId="{EFFC2178-0218-4CA1-82A4-CF61B6922C46}" type="presParOf" srcId="{F60454B3-803F-4BAE-873B-B2F878ACDDD4}" destId="{8A105A28-1307-47CD-AD7C-98555637EEB0}" srcOrd="1" destOrd="0" presId="urn:microsoft.com/office/officeart/2005/8/layout/orgChart1"/>
    <dgm:cxn modelId="{CA62FC60-670D-43AF-8B6B-4D2765A8C00C}" type="presParOf" srcId="{77925442-7E29-428B-96D4-8083CCEB1F12}" destId="{1BDE35A6-D353-450D-80F8-0954C123560D}" srcOrd="1" destOrd="0" presId="urn:microsoft.com/office/officeart/2005/8/layout/orgChart1"/>
    <dgm:cxn modelId="{ED311FD8-75C6-4440-B4EE-3424DB309E5A}" type="presParOf" srcId="{1BDE35A6-D353-450D-80F8-0954C123560D}" destId="{488CE300-4CE0-4C81-B224-62FBF09484CB}" srcOrd="0" destOrd="0" presId="urn:microsoft.com/office/officeart/2005/8/layout/orgChart1"/>
    <dgm:cxn modelId="{09652728-B654-4DB3-992C-2E4BDB90330B}" type="presParOf" srcId="{1BDE35A6-D353-450D-80F8-0954C123560D}" destId="{932FF8DE-12B0-42D9-920D-CB026677ACFD}" srcOrd="1" destOrd="0" presId="urn:microsoft.com/office/officeart/2005/8/layout/orgChart1"/>
    <dgm:cxn modelId="{1E4FD0FE-A7E0-4A8A-A5AC-75B89D9C6089}" type="presParOf" srcId="{932FF8DE-12B0-42D9-920D-CB026677ACFD}" destId="{23E371CA-016B-4D25-A7D7-2D17CA92DCD9}" srcOrd="0" destOrd="0" presId="urn:microsoft.com/office/officeart/2005/8/layout/orgChart1"/>
    <dgm:cxn modelId="{581F67D7-9E46-4257-AE35-43F432912646}" type="presParOf" srcId="{23E371CA-016B-4D25-A7D7-2D17CA92DCD9}" destId="{FF24D8ED-6B86-4A62-B03E-4128410EBCDD}" srcOrd="0" destOrd="0" presId="urn:microsoft.com/office/officeart/2005/8/layout/orgChart1"/>
    <dgm:cxn modelId="{AFDDC4CC-9C98-403B-9D4A-6D31805B4379}" type="presParOf" srcId="{23E371CA-016B-4D25-A7D7-2D17CA92DCD9}" destId="{735C6090-8A88-408D-8FE3-8A1B5CBF75A3}" srcOrd="1" destOrd="0" presId="urn:microsoft.com/office/officeart/2005/8/layout/orgChart1"/>
    <dgm:cxn modelId="{33245096-DE36-42B1-9CCA-2903CC5AD556}" type="presParOf" srcId="{932FF8DE-12B0-42D9-920D-CB026677ACFD}" destId="{F00F3D0E-0CCE-4953-AC87-73211AA01F23}" srcOrd="1" destOrd="0" presId="urn:microsoft.com/office/officeart/2005/8/layout/orgChart1"/>
    <dgm:cxn modelId="{66D3BA23-0436-41CC-842C-7625D78A5E6A}" type="presParOf" srcId="{F00F3D0E-0CCE-4953-AC87-73211AA01F23}" destId="{71D46122-B566-40D6-9C98-6ACEF243E05B}" srcOrd="0" destOrd="0" presId="urn:microsoft.com/office/officeart/2005/8/layout/orgChart1"/>
    <dgm:cxn modelId="{F5BBEC42-1B68-4B24-A703-BC6554B99157}" type="presParOf" srcId="{F00F3D0E-0CCE-4953-AC87-73211AA01F23}" destId="{5FE60A60-7637-4FB9-A6FA-DFB0EB3E85BA}" srcOrd="1" destOrd="0" presId="urn:microsoft.com/office/officeart/2005/8/layout/orgChart1"/>
    <dgm:cxn modelId="{7D37F0E1-EEAB-4A6F-8D94-DACAE284DA2D}" type="presParOf" srcId="{5FE60A60-7637-4FB9-A6FA-DFB0EB3E85BA}" destId="{DDCB937F-8B28-46E2-8C8D-ADF038CBB4DB}" srcOrd="0" destOrd="0" presId="urn:microsoft.com/office/officeart/2005/8/layout/orgChart1"/>
    <dgm:cxn modelId="{8CC95540-C274-4B29-B319-EB74E7C07787}" type="presParOf" srcId="{DDCB937F-8B28-46E2-8C8D-ADF038CBB4DB}" destId="{E9142160-CD2C-454E-A5D2-54AB84D2C9AF}" srcOrd="0" destOrd="0" presId="urn:microsoft.com/office/officeart/2005/8/layout/orgChart1"/>
    <dgm:cxn modelId="{8C45837C-AFFC-44CD-93EE-91D4E635E958}" type="presParOf" srcId="{DDCB937F-8B28-46E2-8C8D-ADF038CBB4DB}" destId="{25D8C625-C182-4407-9C5D-7D0FB8F57A6F}" srcOrd="1" destOrd="0" presId="urn:microsoft.com/office/officeart/2005/8/layout/orgChart1"/>
    <dgm:cxn modelId="{182F5AB9-F3C3-4602-BAB2-26A9756CAB4C}" type="presParOf" srcId="{5FE60A60-7637-4FB9-A6FA-DFB0EB3E85BA}" destId="{D4C72201-E839-45AB-9E82-3A09E56A0CAE}" srcOrd="1" destOrd="0" presId="urn:microsoft.com/office/officeart/2005/8/layout/orgChart1"/>
    <dgm:cxn modelId="{B5FA1753-080B-4629-8EA4-6E0CC298369D}" type="presParOf" srcId="{5FE60A60-7637-4FB9-A6FA-DFB0EB3E85BA}" destId="{1C937524-C869-4BDD-9C47-366409D3C514}" srcOrd="2" destOrd="0" presId="urn:microsoft.com/office/officeart/2005/8/layout/orgChart1"/>
    <dgm:cxn modelId="{B66677A1-2208-4E56-BD18-9F357DC80387}" type="presParOf" srcId="{F00F3D0E-0CCE-4953-AC87-73211AA01F23}" destId="{A1D039D9-46EF-40E5-B8D9-AC4017D5F5F3}" srcOrd="2" destOrd="0" presId="urn:microsoft.com/office/officeart/2005/8/layout/orgChart1"/>
    <dgm:cxn modelId="{3CC6B06A-889E-4847-8613-9EEC244382EF}" type="presParOf" srcId="{F00F3D0E-0CCE-4953-AC87-73211AA01F23}" destId="{ADAC68A5-E0E9-4FCD-8D67-B75AEFA550B2}" srcOrd="3" destOrd="0" presId="urn:microsoft.com/office/officeart/2005/8/layout/orgChart1"/>
    <dgm:cxn modelId="{2BFA393A-8B02-4AEC-A8E4-22D7354A5EDE}" type="presParOf" srcId="{ADAC68A5-E0E9-4FCD-8D67-B75AEFA550B2}" destId="{33CEBA05-56FA-4A1B-B6FF-8EE886247B99}" srcOrd="0" destOrd="0" presId="urn:microsoft.com/office/officeart/2005/8/layout/orgChart1"/>
    <dgm:cxn modelId="{014DE7EA-C443-4EB2-88B7-02B02AB77828}" type="presParOf" srcId="{33CEBA05-56FA-4A1B-B6FF-8EE886247B99}" destId="{AC03408F-9CEB-42A0-B8ED-1716B0119B95}" srcOrd="0" destOrd="0" presId="urn:microsoft.com/office/officeart/2005/8/layout/orgChart1"/>
    <dgm:cxn modelId="{1DDD08E2-94FB-4615-91DB-B2523A38A43F}" type="presParOf" srcId="{33CEBA05-56FA-4A1B-B6FF-8EE886247B99}" destId="{7F2A2FC3-C714-4FC3-AAD4-B6E07F610FAA}" srcOrd="1" destOrd="0" presId="urn:microsoft.com/office/officeart/2005/8/layout/orgChart1"/>
    <dgm:cxn modelId="{0126BC4A-9AF8-47A4-9A94-3FF4EF067300}" type="presParOf" srcId="{ADAC68A5-E0E9-4FCD-8D67-B75AEFA550B2}" destId="{924B661C-3411-4554-B971-4CCEFD9EC414}" srcOrd="1" destOrd="0" presId="urn:microsoft.com/office/officeart/2005/8/layout/orgChart1"/>
    <dgm:cxn modelId="{9A95BA89-D0BB-4CBC-ADB3-BA800B52284C}" type="presParOf" srcId="{ADAC68A5-E0E9-4FCD-8D67-B75AEFA550B2}" destId="{FD09E30F-C995-410F-A9A2-4013BF68826A}" srcOrd="2" destOrd="0" presId="urn:microsoft.com/office/officeart/2005/8/layout/orgChart1"/>
    <dgm:cxn modelId="{477D091C-4C35-47EA-93E1-5F378C9EB769}" type="presParOf" srcId="{F00F3D0E-0CCE-4953-AC87-73211AA01F23}" destId="{46E36D13-0FBF-48EE-99D3-DEFD3DF97320}" srcOrd="4" destOrd="0" presId="urn:microsoft.com/office/officeart/2005/8/layout/orgChart1"/>
    <dgm:cxn modelId="{1523C551-59DC-4BB7-B88A-DEC0BF36FD5A}" type="presParOf" srcId="{F00F3D0E-0CCE-4953-AC87-73211AA01F23}" destId="{EB9A965C-6218-4CDC-82EE-FE7BB4A198ED}" srcOrd="5" destOrd="0" presId="urn:microsoft.com/office/officeart/2005/8/layout/orgChart1"/>
    <dgm:cxn modelId="{EC5CC08C-F439-4A7F-ABD9-AF4AC4EBBD74}" type="presParOf" srcId="{EB9A965C-6218-4CDC-82EE-FE7BB4A198ED}" destId="{4C44EDAE-B608-4A3D-A89D-19D842D41492}" srcOrd="0" destOrd="0" presId="urn:microsoft.com/office/officeart/2005/8/layout/orgChart1"/>
    <dgm:cxn modelId="{FD008E41-1395-4ACE-8B44-8C6FE2A416FD}" type="presParOf" srcId="{4C44EDAE-B608-4A3D-A89D-19D842D41492}" destId="{F2A03746-039F-44B3-878B-ED75821A1E6C}" srcOrd="0" destOrd="0" presId="urn:microsoft.com/office/officeart/2005/8/layout/orgChart1"/>
    <dgm:cxn modelId="{1F510B3C-8EC6-44A5-9959-1B11623B14F0}" type="presParOf" srcId="{4C44EDAE-B608-4A3D-A89D-19D842D41492}" destId="{1FE82013-B4C2-4544-AEA6-C3421503DA98}" srcOrd="1" destOrd="0" presId="urn:microsoft.com/office/officeart/2005/8/layout/orgChart1"/>
    <dgm:cxn modelId="{C2CDA289-3D1B-4AD5-B099-8BD6D5AADB04}" type="presParOf" srcId="{EB9A965C-6218-4CDC-82EE-FE7BB4A198ED}" destId="{A109817C-28A2-4AF2-BB5A-752A0B303CD1}" srcOrd="1" destOrd="0" presId="urn:microsoft.com/office/officeart/2005/8/layout/orgChart1"/>
    <dgm:cxn modelId="{BB2B9CDC-1801-432C-B70C-303B572DB3B5}" type="presParOf" srcId="{EB9A965C-6218-4CDC-82EE-FE7BB4A198ED}" destId="{F62DA507-4D57-494D-B3DF-079800E85671}" srcOrd="2" destOrd="0" presId="urn:microsoft.com/office/officeart/2005/8/layout/orgChart1"/>
    <dgm:cxn modelId="{280C59EF-90A7-46A5-83D0-876FF33E051E}" type="presParOf" srcId="{932FF8DE-12B0-42D9-920D-CB026677ACFD}" destId="{C0CAE8BF-A3E5-4BB6-8761-7AC656A9D22D}" srcOrd="2" destOrd="0" presId="urn:microsoft.com/office/officeart/2005/8/layout/orgChart1"/>
    <dgm:cxn modelId="{0C09075D-4CAF-4FDD-A21A-7FC8F3C2F5CF}" type="presParOf" srcId="{1BDE35A6-D353-450D-80F8-0954C123560D}" destId="{8BEE8EBB-0881-4BE2-89CD-7AA0E7B5C061}" srcOrd="2" destOrd="0" presId="urn:microsoft.com/office/officeart/2005/8/layout/orgChart1"/>
    <dgm:cxn modelId="{17913BE4-F6C3-4F62-9FA4-62157FD51185}" type="presParOf" srcId="{1BDE35A6-D353-450D-80F8-0954C123560D}" destId="{17589C16-4EA4-44D3-9CBC-303FE5173F6C}" srcOrd="3" destOrd="0" presId="urn:microsoft.com/office/officeart/2005/8/layout/orgChart1"/>
    <dgm:cxn modelId="{D6AD3C52-A565-4D5C-9A02-C8B7DF3B1648}" type="presParOf" srcId="{17589C16-4EA4-44D3-9CBC-303FE5173F6C}" destId="{370B7D92-D1AC-4032-9A1B-F9CE5C5A3BCD}" srcOrd="0" destOrd="0" presId="urn:microsoft.com/office/officeart/2005/8/layout/orgChart1"/>
    <dgm:cxn modelId="{32FA281D-87F9-4437-9B0B-BDA5C1295E1F}" type="presParOf" srcId="{370B7D92-D1AC-4032-9A1B-F9CE5C5A3BCD}" destId="{528D31F4-0B8C-4427-8A64-4F6CE912AAA2}" srcOrd="0" destOrd="0" presId="urn:microsoft.com/office/officeart/2005/8/layout/orgChart1"/>
    <dgm:cxn modelId="{0F159625-CFBD-4554-8CC4-4FC8C73CF341}" type="presParOf" srcId="{370B7D92-D1AC-4032-9A1B-F9CE5C5A3BCD}" destId="{483CFBD0-7CD3-4A41-8536-8CAFA9CE2CD3}" srcOrd="1" destOrd="0" presId="urn:microsoft.com/office/officeart/2005/8/layout/orgChart1"/>
    <dgm:cxn modelId="{8B006C45-9E52-456B-BDD4-CDE50CEE025F}" type="presParOf" srcId="{17589C16-4EA4-44D3-9CBC-303FE5173F6C}" destId="{833F4884-A777-4710-A6F0-32D8CA25E135}" srcOrd="1" destOrd="0" presId="urn:microsoft.com/office/officeart/2005/8/layout/orgChart1"/>
    <dgm:cxn modelId="{52D08661-73D6-49EF-A45D-D86FD59BC2BA}" type="presParOf" srcId="{17589C16-4EA4-44D3-9CBC-303FE5173F6C}" destId="{FAC618B1-61AB-406E-84DF-D80491B63F8E}" srcOrd="2" destOrd="0" presId="urn:microsoft.com/office/officeart/2005/8/layout/orgChart1"/>
    <dgm:cxn modelId="{8B0AD4F2-B6CA-4C76-8897-E1214FC05812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 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7271C4E7-C9CF-4A20-831D-BE87CD14C340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EPS</a:t>
          </a:r>
          <a:endParaRPr lang="fr-FR" dirty="0"/>
        </a:p>
      </dgm:t>
    </dgm:pt>
    <dgm:pt modelId="{D15DF6E9-E88C-49D2-8CFA-7BFD0E3179C7}" type="parTrans" cxnId="{07AE66CD-546A-458E-8CF6-BCE6DF2D6474}">
      <dgm:prSet/>
      <dgm:spPr/>
      <dgm:t>
        <a:bodyPr/>
        <a:lstStyle/>
        <a:p>
          <a:endParaRPr lang="fr-FR"/>
        </a:p>
      </dgm:t>
    </dgm:pt>
    <dgm:pt modelId="{8ABDA2F7-836B-496F-9B6C-74BF6675BA16}" type="sibTrans" cxnId="{07AE66CD-546A-458E-8CF6-BCE6DF2D6474}">
      <dgm:prSet/>
      <dgm:spPr/>
      <dgm:t>
        <a:bodyPr/>
        <a:lstStyle/>
        <a:p>
          <a:endParaRPr lang="fr-FR"/>
        </a:p>
      </dgm:t>
    </dgm:pt>
    <dgm:pt modelId="{B3A735EC-4C35-487B-9DC2-F05CD4365FA3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</a:t>
          </a:r>
          <a:endParaRPr lang="fr-FR" dirty="0"/>
        </a:p>
      </dgm:t>
    </dgm:pt>
    <dgm:pt modelId="{059C2073-7B4A-4CAB-A1E7-8454DB85A98D}" type="parTrans" cxnId="{F52B3BEA-DB2D-458D-910D-998CB4BE5040}">
      <dgm:prSet/>
      <dgm:spPr/>
      <dgm:t>
        <a:bodyPr/>
        <a:lstStyle/>
        <a:p>
          <a:endParaRPr lang="fr-FR"/>
        </a:p>
      </dgm:t>
    </dgm:pt>
    <dgm:pt modelId="{017DEC28-3E5F-4DD2-9634-7A25A816E8D7}" type="sibTrans" cxnId="{F52B3BEA-DB2D-458D-910D-998CB4BE5040}">
      <dgm:prSet/>
      <dgm:spPr/>
      <dgm:t>
        <a:bodyPr/>
        <a:lstStyle/>
        <a:p>
          <a:endParaRPr lang="fr-FR"/>
        </a:p>
      </dgm:t>
    </dgm:pt>
    <dgm:pt modelId="{B5CCCCF8-E8E7-4AB8-B833-36E2F27D8A17}">
      <dgm:prSet phldrT="[Texte]"/>
      <dgm:spPr/>
      <dgm:t>
        <a:bodyPr/>
        <a:lstStyle/>
        <a:p>
          <a:r>
            <a:rPr lang="fr-FR" dirty="0" smtClean="0"/>
            <a:t>Var</a:t>
          </a:r>
          <a:endParaRPr lang="fr-FR" dirty="0"/>
        </a:p>
      </dgm:t>
    </dgm:pt>
    <dgm:pt modelId="{FA564245-F6BC-467A-A713-D05E8E92D530}" type="parTrans" cxnId="{A5886B62-37D4-4FA7-BD12-7B64DFC83FA8}">
      <dgm:prSet/>
      <dgm:spPr/>
      <dgm:t>
        <a:bodyPr/>
        <a:lstStyle/>
        <a:p>
          <a:endParaRPr lang="fr-FR"/>
        </a:p>
      </dgm:t>
    </dgm:pt>
    <dgm:pt modelId="{462BCB9F-8BFB-4052-A7F3-465ADFE5010C}" type="sibTrans" cxnId="{A5886B62-37D4-4FA7-BD12-7B64DFC83FA8}">
      <dgm:prSet/>
      <dgm:spPr/>
      <dgm:t>
        <a:bodyPr/>
        <a:lstStyle/>
        <a:p>
          <a:endParaRPr lang="fr-FR"/>
        </a:p>
      </dgm:t>
    </dgm:pt>
    <dgm:pt modelId="{C8A46FF2-E621-4AAB-A65E-90E3D7E513A0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« var2 »</a:t>
          </a:r>
          <a:endParaRPr lang="fr-FR" dirty="0"/>
        </a:p>
      </dgm:t>
    </dgm:pt>
    <dgm:pt modelId="{F340C597-9D2B-4D43-95F5-547B5A169A78}" type="parTrans" cxnId="{C099D7BB-EBE9-4684-B05F-9ED8C0D7EB00}">
      <dgm:prSet/>
      <dgm:spPr/>
      <dgm:t>
        <a:bodyPr/>
        <a:lstStyle/>
        <a:p>
          <a:endParaRPr lang="fr-FR"/>
        </a:p>
      </dgm:t>
    </dgm:pt>
    <dgm:pt modelId="{40D7F8CE-D0DF-4627-A047-04AC7BC3AC4A}" type="sibTrans" cxnId="{C099D7BB-EBE9-4684-B05F-9ED8C0D7EB00}">
      <dgm:prSet/>
      <dgm:spPr/>
      <dgm:t>
        <a:bodyPr/>
        <a:lstStyle/>
        <a:p>
          <a:endParaRPr lang="fr-FR"/>
        </a:p>
      </dgm:t>
    </dgm:pt>
    <dgm:pt modelId="{1B0E7475-ED43-4484-A2D5-B68EBCD95F7E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8B5578B9-6757-4ACD-A6D0-5480793E2FA5}" type="parTrans" cxnId="{4D1C27EB-3186-48CA-B8D6-749857FDB743}">
      <dgm:prSet/>
      <dgm:spPr/>
      <dgm:t>
        <a:bodyPr/>
        <a:lstStyle/>
        <a:p>
          <a:endParaRPr lang="fr-FR"/>
        </a:p>
      </dgm:t>
    </dgm:pt>
    <dgm:pt modelId="{ECD4ADCA-3817-42D5-987A-499EB861E1A9}" type="sibTrans" cxnId="{4D1C27EB-3186-48CA-B8D6-749857FDB743}">
      <dgm:prSet/>
      <dgm:spPr/>
      <dgm:t>
        <a:bodyPr/>
        <a:lstStyle/>
        <a:p>
          <a:endParaRPr lang="fr-FR"/>
        </a:p>
      </dgm:t>
    </dgm:pt>
    <dgm:pt modelId="{3ABA8DF9-15CC-425E-8891-E74DF4E41897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DD1A55FD-E4C6-491E-9A94-35FFDC55FF4D}" type="parTrans" cxnId="{A611FA83-BD4D-436B-91B5-F783BA34E9BE}">
      <dgm:prSet/>
      <dgm:spPr/>
      <dgm:t>
        <a:bodyPr/>
        <a:lstStyle/>
        <a:p>
          <a:endParaRPr lang="fr-FR"/>
        </a:p>
      </dgm:t>
    </dgm:pt>
    <dgm:pt modelId="{D529BD7B-81E4-4C22-A549-9D0F3FB3EBC1}" type="sibTrans" cxnId="{A611FA83-BD4D-436B-91B5-F783BA34E9BE}">
      <dgm:prSet/>
      <dgm:spPr/>
      <dgm:t>
        <a:bodyPr/>
        <a:lstStyle/>
        <a:p>
          <a:endParaRPr lang="fr-FR"/>
        </a:p>
      </dgm:t>
    </dgm:pt>
    <dgm:pt modelId="{B09257F8-0471-40C4-A77A-A93701EB9385}">
      <dgm:prSet phldrT="[Texte]"/>
      <dgm:spPr/>
      <dgm:t>
        <a:bodyPr/>
        <a:lstStyle/>
        <a:p>
          <a:r>
            <a:rPr lang="fr-FR" dirty="0" smtClean="0"/>
            <a:t>App</a:t>
          </a:r>
          <a:endParaRPr lang="fr-FR" dirty="0"/>
        </a:p>
      </dgm:t>
    </dgm:pt>
    <dgm:pt modelId="{D7AF0B6F-94B4-45A8-9A94-F30805D0D783}" type="parTrans" cxnId="{3CF1D301-B947-4EB6-BAEF-DB65151987D2}">
      <dgm:prSet/>
      <dgm:spPr/>
      <dgm:t>
        <a:bodyPr/>
        <a:lstStyle/>
        <a:p>
          <a:endParaRPr lang="fr-FR"/>
        </a:p>
      </dgm:t>
    </dgm:pt>
    <dgm:pt modelId="{A60BA0DE-B854-4BE8-B89F-826F73145150}" type="sibTrans" cxnId="{3CF1D301-B947-4EB6-BAEF-DB65151987D2}">
      <dgm:prSet/>
      <dgm:spPr/>
      <dgm:t>
        <a:bodyPr/>
        <a:lstStyle/>
        <a:p>
          <a:endParaRPr lang="fr-FR"/>
        </a:p>
      </dgm:t>
    </dgm:pt>
    <dgm:pt modelId="{32F44B24-EBA6-43B8-976E-0CAD6865B0AF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« + »</a:t>
          </a:r>
          <a:endParaRPr lang="fr-FR" dirty="0"/>
        </a:p>
      </dgm:t>
    </dgm:pt>
    <dgm:pt modelId="{7A570563-B837-4AA5-BA4E-BC63BB92D77F}" type="parTrans" cxnId="{C28F705D-C52C-4671-A601-5C40C6268A3E}">
      <dgm:prSet/>
      <dgm:spPr/>
      <dgm:t>
        <a:bodyPr/>
        <a:lstStyle/>
        <a:p>
          <a:endParaRPr lang="fr-FR"/>
        </a:p>
      </dgm:t>
    </dgm:pt>
    <dgm:pt modelId="{7D0D5E21-2A6D-43F1-898F-0783BE4533CF}" type="sibTrans" cxnId="{C28F705D-C52C-4671-A601-5C40C6268A3E}">
      <dgm:prSet/>
      <dgm:spPr/>
      <dgm:t>
        <a:bodyPr/>
        <a:lstStyle/>
        <a:p>
          <a:endParaRPr lang="fr-FR"/>
        </a:p>
      </dgm:t>
    </dgm:pt>
    <dgm:pt modelId="{55F5B3A3-1ADB-484B-9381-902B41938647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7F85FA01-3166-4C95-BE74-1D4C5CAC85B8}" type="parTrans" cxnId="{C7F45E29-E186-4211-A6A5-0687879165D6}">
      <dgm:prSet/>
      <dgm:spPr/>
      <dgm:t>
        <a:bodyPr/>
        <a:lstStyle/>
        <a:p>
          <a:endParaRPr lang="fr-FR"/>
        </a:p>
      </dgm:t>
    </dgm:pt>
    <dgm:pt modelId="{F7C4E7CC-7E92-4206-B0CC-09DA61D9402C}" type="sibTrans" cxnId="{C7F45E29-E186-4211-A6A5-0687879165D6}">
      <dgm:prSet/>
      <dgm:spPr/>
      <dgm:t>
        <a:bodyPr/>
        <a:lstStyle/>
        <a:p>
          <a:endParaRPr lang="fr-FR"/>
        </a:p>
      </dgm:t>
    </dgm:pt>
    <dgm:pt modelId="{1B69B364-7345-4D60-8315-DF9E2B90C45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« 2 »</a:t>
          </a:r>
          <a:endParaRPr lang="fr-FR" dirty="0"/>
        </a:p>
      </dgm:t>
    </dgm:pt>
    <dgm:pt modelId="{C1B8A5FD-ABDE-489E-AF1A-6BCBF38207F1}" type="parTrans" cxnId="{C22E47CF-1395-4608-8903-9921A6B18EC7}">
      <dgm:prSet/>
      <dgm:spPr/>
      <dgm:t>
        <a:bodyPr/>
        <a:lstStyle/>
        <a:p>
          <a:endParaRPr lang="fr-FR"/>
        </a:p>
      </dgm:t>
    </dgm:pt>
    <dgm:pt modelId="{C87BA70E-5ADF-4B38-AC11-EE9ECE5C88A1}" type="sibTrans" cxnId="{C22E47CF-1395-4608-8903-9921A6B18EC7}">
      <dgm:prSet/>
      <dgm:spPr/>
      <dgm:t>
        <a:bodyPr/>
        <a:lstStyle/>
        <a:p>
          <a:endParaRPr lang="fr-FR"/>
        </a:p>
      </dgm:t>
    </dgm:pt>
    <dgm:pt modelId="{20C208BA-EB01-4120-905C-14DEC5E48376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40B8684C-BCBB-48E9-A76F-68C8553D90F4}" type="parTrans" cxnId="{F03AE11D-FE20-41A7-AE44-72F6D23527F3}">
      <dgm:prSet/>
      <dgm:spPr/>
      <dgm:t>
        <a:bodyPr/>
        <a:lstStyle/>
        <a:p>
          <a:endParaRPr lang="fr-FR"/>
        </a:p>
      </dgm:t>
    </dgm:pt>
    <dgm:pt modelId="{35EC767E-2690-4B22-8008-E58580CBBA1F}" type="sibTrans" cxnId="{F03AE11D-FE20-41A7-AE44-72F6D23527F3}">
      <dgm:prSet/>
      <dgm:spPr/>
      <dgm:t>
        <a:bodyPr/>
        <a:lstStyle/>
        <a:p>
          <a:endParaRPr lang="fr-FR"/>
        </a:p>
      </dgm:t>
    </dgm:pt>
    <dgm:pt modelId="{1FE2E1DA-BA75-4725-BD98-5FA5A80EA14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« var1 »</a:t>
          </a:r>
          <a:endParaRPr lang="fr-FR" dirty="0"/>
        </a:p>
      </dgm:t>
    </dgm:pt>
    <dgm:pt modelId="{1ECECB8E-F492-45E7-9809-A9DD508EDEAA}" type="parTrans" cxnId="{6AA8A5A4-66CC-450D-B973-1BF5A821D485}">
      <dgm:prSet/>
      <dgm:spPr/>
      <dgm:t>
        <a:bodyPr/>
        <a:lstStyle/>
        <a:p>
          <a:endParaRPr lang="fr-FR"/>
        </a:p>
      </dgm:t>
    </dgm:pt>
    <dgm:pt modelId="{46441D80-8711-4132-8222-1911E1B2E1AC}" type="sibTrans" cxnId="{6AA8A5A4-66CC-450D-B973-1BF5A821D485}">
      <dgm:prSet/>
      <dgm:spPr/>
      <dgm:t>
        <a:bodyPr/>
        <a:lstStyle/>
        <a:p>
          <a:endParaRPr lang="fr-FR"/>
        </a:p>
      </dgm:t>
    </dgm:pt>
    <dgm:pt modelId="{3DEA2ABD-9D40-45CC-B1A9-C602C638E0FF}">
      <dgm:prSet phldrT="[Texte]"/>
      <dgm:spPr/>
      <dgm:t>
        <a:bodyPr/>
        <a:lstStyle/>
        <a:p>
          <a:r>
            <a:rPr lang="fr-FR" dirty="0" err="1" smtClean="0"/>
            <a:t>ResteArg</a:t>
          </a:r>
          <a:endParaRPr lang="fr-FR" dirty="0"/>
        </a:p>
      </dgm:t>
    </dgm:pt>
    <dgm:pt modelId="{21629019-B0CC-4879-A7CA-4338850CF0F2}" type="parTrans" cxnId="{E143899C-9B74-408E-835D-728C1341510E}">
      <dgm:prSet/>
      <dgm:spPr/>
      <dgm:t>
        <a:bodyPr/>
        <a:lstStyle/>
        <a:p>
          <a:endParaRPr lang="fr-FR"/>
        </a:p>
      </dgm:t>
    </dgm:pt>
    <dgm:pt modelId="{9F3B5F65-751D-468C-AB30-16F40368C85A}" type="sibTrans" cxnId="{E143899C-9B74-408E-835D-728C1341510E}">
      <dgm:prSet/>
      <dgm:spPr/>
      <dgm:t>
        <a:bodyPr/>
        <a:lstStyle/>
        <a:p>
          <a:endParaRPr lang="fr-FR"/>
        </a:p>
      </dgm:t>
    </dgm:pt>
    <dgm:pt modelId="{22E675FA-1EF6-44FA-BC7E-00CA88A52C1F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EPS</a:t>
          </a:r>
          <a:endParaRPr lang="fr-FR" dirty="0"/>
        </a:p>
      </dgm:t>
    </dgm:pt>
    <dgm:pt modelId="{9065A627-C44E-4C32-A08D-40E40C941067}" type="parTrans" cxnId="{95368BF7-8BA3-4E07-9AB2-B3E91B0D9704}">
      <dgm:prSet/>
      <dgm:spPr/>
      <dgm:t>
        <a:bodyPr/>
        <a:lstStyle/>
        <a:p>
          <a:endParaRPr lang="fr-FR"/>
        </a:p>
      </dgm:t>
    </dgm:pt>
    <dgm:pt modelId="{3B4C5706-560A-49A0-B16A-510012B83AB5}" type="sibTrans" cxnId="{95368BF7-8BA3-4E07-9AB2-B3E91B0D9704}">
      <dgm:prSet/>
      <dgm:spPr/>
      <dgm:t>
        <a:bodyPr/>
        <a:lstStyle/>
        <a:p>
          <a:endParaRPr lang="fr-FR"/>
        </a:p>
      </dgm:t>
    </dgm:pt>
    <dgm:pt modelId="{CBAD86C2-D65C-437C-807F-51BDB172DE12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58879E37-69A1-44A1-A2C7-A28ECC1B0D86}" type="parTrans" cxnId="{C57845EA-3298-461A-B247-B2F5AFB822C3}">
      <dgm:prSet/>
      <dgm:spPr/>
      <dgm:t>
        <a:bodyPr/>
        <a:lstStyle/>
        <a:p>
          <a:endParaRPr lang="fr-FR"/>
        </a:p>
      </dgm:t>
    </dgm:pt>
    <dgm:pt modelId="{02D302FD-0BC6-4E7C-B6D5-C2C3C8C83286}" type="sibTrans" cxnId="{C57845EA-3298-461A-B247-B2F5AFB822C3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60454B3-803F-4BAE-873B-B2F878ACDDD4}" type="pres">
      <dgm:prSet presAssocID="{6B80A229-257B-409C-885E-AE66743E00D8}" presName="rootComposite1" presStyleCnt="0"/>
      <dgm:spPr/>
      <dgm:t>
        <a:bodyPr/>
        <a:lstStyle/>
        <a:p>
          <a:endParaRPr lang="fr-FR"/>
        </a:p>
      </dgm:t>
    </dgm:pt>
    <dgm:pt modelId="{A7B08998-B9B8-47D0-9DCC-222177D52F29}" type="pres">
      <dgm:prSet presAssocID="{6B80A229-257B-409C-885E-AE66743E00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  <dgm:t>
        <a:bodyPr/>
        <a:lstStyle/>
        <a:p>
          <a:endParaRPr lang="fr-FR"/>
        </a:p>
      </dgm:t>
    </dgm:pt>
    <dgm:pt modelId="{488CE300-4CE0-4C81-B224-62FBF09484CB}" type="pres">
      <dgm:prSet presAssocID="{C890B57F-59BC-420B-9291-82E0305E5D2A}" presName="Name37" presStyleLbl="parChTrans1D2" presStyleIdx="0" presStyleCnt="2"/>
      <dgm:spPr/>
      <dgm:t>
        <a:bodyPr/>
        <a:lstStyle/>
        <a:p>
          <a:endParaRPr lang="fr-FR"/>
        </a:p>
      </dgm:t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  <dgm:t>
        <a:bodyPr/>
        <a:lstStyle/>
        <a:p>
          <a:endParaRPr lang="fr-FR"/>
        </a:p>
      </dgm:t>
    </dgm:pt>
    <dgm:pt modelId="{23E371CA-016B-4D25-A7D7-2D17CA92DCD9}" type="pres">
      <dgm:prSet presAssocID="{CB45572B-82E5-46B3-B59C-5F68AA3568BB}" presName="rootComposite" presStyleCnt="0"/>
      <dgm:spPr/>
      <dgm:t>
        <a:bodyPr/>
        <a:lstStyle/>
        <a:p>
          <a:endParaRPr lang="fr-FR"/>
        </a:p>
      </dgm:t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  <dgm:t>
        <a:bodyPr/>
        <a:lstStyle/>
        <a:p>
          <a:endParaRPr lang="fr-FR"/>
        </a:p>
      </dgm:t>
    </dgm:pt>
    <dgm:pt modelId="{71D46122-B566-40D6-9C98-6ACEF243E05B}" type="pres">
      <dgm:prSet presAssocID="{7C6FE449-0B87-4251-A6FC-9E4D341B412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DDCB937F-8B28-46E2-8C8D-ADF038CBB4DB}" type="pres">
      <dgm:prSet presAssocID="{97C289DC-7056-42F2-BCB2-F01A201B72C5}" presName="rootComposite" presStyleCnt="0"/>
      <dgm:spPr/>
      <dgm:t>
        <a:bodyPr/>
        <a:lstStyle/>
        <a:p>
          <a:endParaRPr lang="fr-FR"/>
        </a:p>
      </dgm:t>
    </dgm:pt>
    <dgm:pt modelId="{E9142160-CD2C-454E-A5D2-54AB84D2C9AF}" type="pres">
      <dgm:prSet presAssocID="{97C289DC-7056-42F2-BCB2-F01A201B72C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4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  <dgm:t>
        <a:bodyPr/>
        <a:lstStyle/>
        <a:p>
          <a:endParaRPr lang="fr-FR"/>
        </a:p>
      </dgm:t>
    </dgm:pt>
    <dgm:pt modelId="{1C937524-C869-4BDD-9C47-366409D3C514}" type="pres">
      <dgm:prSet presAssocID="{97C289DC-7056-42F2-BCB2-F01A201B72C5}" presName="hierChild5" presStyleCnt="0"/>
      <dgm:spPr/>
      <dgm:t>
        <a:bodyPr/>
        <a:lstStyle/>
        <a:p>
          <a:endParaRPr lang="fr-FR"/>
        </a:p>
      </dgm:t>
    </dgm:pt>
    <dgm:pt modelId="{A1D039D9-46EF-40E5-B8D9-AC4017D5F5F3}" type="pres">
      <dgm:prSet presAssocID="{946F8308-BED3-48C7-BD3B-125AD270F7FC}" presName="Name35" presStyleLbl="parChTrans1D3" presStyleIdx="1" presStyleCnt="4"/>
      <dgm:spPr/>
      <dgm:t>
        <a:bodyPr/>
        <a:lstStyle/>
        <a:p>
          <a:endParaRPr lang="fr-FR"/>
        </a:p>
      </dgm:t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3CEBA05-56FA-4A1B-B6FF-8EE886247B99}" type="pres">
      <dgm:prSet presAssocID="{CBE8DD4F-A4C4-4C13-8DC2-94E3B05EE819}" presName="rootComposite" presStyleCnt="0"/>
      <dgm:spPr/>
      <dgm:t>
        <a:bodyPr/>
        <a:lstStyle/>
        <a:p>
          <a:endParaRPr lang="fr-FR"/>
        </a:p>
      </dgm:t>
    </dgm:pt>
    <dgm:pt modelId="{AC03408F-9CEB-42A0-B8ED-1716B0119B95}" type="pres">
      <dgm:prSet presAssocID="{CBE8DD4F-A4C4-4C13-8DC2-94E3B05EE81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4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  <dgm:t>
        <a:bodyPr/>
        <a:lstStyle/>
        <a:p>
          <a:endParaRPr lang="fr-FR"/>
        </a:p>
      </dgm:t>
    </dgm:pt>
    <dgm:pt modelId="{525D6037-F678-48F3-BD65-08D03E5582AE}" type="pres">
      <dgm:prSet presAssocID="{059C2073-7B4A-4CAB-A1E7-8454DB85A98D}" presName="Name37" presStyleLbl="parChTrans1D4" presStyleIdx="0" presStyleCnt="14"/>
      <dgm:spPr/>
    </dgm:pt>
    <dgm:pt modelId="{A35BBD86-57E7-42F0-ADFD-F1F6C33CE565}" type="pres">
      <dgm:prSet presAssocID="{B3A735EC-4C35-487B-9DC2-F05CD4365FA3}" presName="hierRoot2" presStyleCnt="0">
        <dgm:presLayoutVars>
          <dgm:hierBranch val="init"/>
        </dgm:presLayoutVars>
      </dgm:prSet>
      <dgm:spPr/>
    </dgm:pt>
    <dgm:pt modelId="{9D92FE62-68A1-4821-9894-DBBFB43A63E7}" type="pres">
      <dgm:prSet presAssocID="{B3A735EC-4C35-487B-9DC2-F05CD4365FA3}" presName="rootComposite" presStyleCnt="0"/>
      <dgm:spPr/>
    </dgm:pt>
    <dgm:pt modelId="{AE678159-AC68-4C1C-A987-A021351C4568}" type="pres">
      <dgm:prSet presAssocID="{B3A735EC-4C35-487B-9DC2-F05CD4365FA3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1B5FA-ACF0-44F8-A56E-C25B3AB120A9}" type="pres">
      <dgm:prSet presAssocID="{B3A735EC-4C35-487B-9DC2-F05CD4365FA3}" presName="rootConnector" presStyleLbl="node4" presStyleIdx="0" presStyleCnt="14"/>
      <dgm:spPr/>
      <dgm:t>
        <a:bodyPr/>
        <a:lstStyle/>
        <a:p>
          <a:endParaRPr lang="fr-FR"/>
        </a:p>
      </dgm:t>
    </dgm:pt>
    <dgm:pt modelId="{9BE51889-2404-4895-B8D5-991CD8C12FFC}" type="pres">
      <dgm:prSet presAssocID="{B3A735EC-4C35-487B-9DC2-F05CD4365FA3}" presName="hierChild4" presStyleCnt="0"/>
      <dgm:spPr/>
    </dgm:pt>
    <dgm:pt modelId="{1E10E1BB-9562-4F26-B973-8B160557B46F}" type="pres">
      <dgm:prSet presAssocID="{B3A735EC-4C35-487B-9DC2-F05CD4365FA3}" presName="hierChild5" presStyleCnt="0"/>
      <dgm:spPr/>
    </dgm:pt>
    <dgm:pt modelId="{F50B4471-A6B8-42E3-9366-FDD320534408}" type="pres">
      <dgm:prSet presAssocID="{FA564245-F6BC-467A-A713-D05E8E92D530}" presName="Name37" presStyleLbl="parChTrans1D4" presStyleIdx="1" presStyleCnt="14"/>
      <dgm:spPr/>
    </dgm:pt>
    <dgm:pt modelId="{4190CC24-0315-4700-BD87-5190DA1DCC3B}" type="pres">
      <dgm:prSet presAssocID="{B5CCCCF8-E8E7-4AB8-B833-36E2F27D8A17}" presName="hierRoot2" presStyleCnt="0">
        <dgm:presLayoutVars>
          <dgm:hierBranch/>
        </dgm:presLayoutVars>
      </dgm:prSet>
      <dgm:spPr/>
    </dgm:pt>
    <dgm:pt modelId="{E48EE075-4C0E-41ED-B127-B0D2DCECF4C0}" type="pres">
      <dgm:prSet presAssocID="{B5CCCCF8-E8E7-4AB8-B833-36E2F27D8A17}" presName="rootComposite" presStyleCnt="0"/>
      <dgm:spPr/>
    </dgm:pt>
    <dgm:pt modelId="{C44E109F-0370-4F17-B394-9E11CBEB2A83}" type="pres">
      <dgm:prSet presAssocID="{B5CCCCF8-E8E7-4AB8-B833-36E2F27D8A17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B87251-D7C9-48C2-9A6F-2748CA87F48E}" type="pres">
      <dgm:prSet presAssocID="{B5CCCCF8-E8E7-4AB8-B833-36E2F27D8A17}" presName="rootConnector" presStyleLbl="node4" presStyleIdx="1" presStyleCnt="14"/>
      <dgm:spPr/>
      <dgm:t>
        <a:bodyPr/>
        <a:lstStyle/>
        <a:p>
          <a:endParaRPr lang="fr-FR"/>
        </a:p>
      </dgm:t>
    </dgm:pt>
    <dgm:pt modelId="{93A1D733-0380-4A63-A367-4DBA45106FB5}" type="pres">
      <dgm:prSet presAssocID="{B5CCCCF8-E8E7-4AB8-B833-36E2F27D8A17}" presName="hierChild4" presStyleCnt="0"/>
      <dgm:spPr/>
    </dgm:pt>
    <dgm:pt modelId="{B718422A-48CA-4895-88C5-AFDE5A8BFAC6}" type="pres">
      <dgm:prSet presAssocID="{F340C597-9D2B-4D43-95F5-547B5A169A78}" presName="Name35" presStyleLbl="parChTrans1D4" presStyleIdx="2" presStyleCnt="14"/>
      <dgm:spPr/>
    </dgm:pt>
    <dgm:pt modelId="{5822115C-5BA1-455C-BA57-61A25840313C}" type="pres">
      <dgm:prSet presAssocID="{C8A46FF2-E621-4AAB-A65E-90E3D7E513A0}" presName="hierRoot2" presStyleCnt="0">
        <dgm:presLayoutVars>
          <dgm:hierBranch val="init"/>
        </dgm:presLayoutVars>
      </dgm:prSet>
      <dgm:spPr/>
    </dgm:pt>
    <dgm:pt modelId="{CA2BC8F6-211E-490C-8251-9E188E83E476}" type="pres">
      <dgm:prSet presAssocID="{C8A46FF2-E621-4AAB-A65E-90E3D7E513A0}" presName="rootComposite" presStyleCnt="0"/>
      <dgm:spPr/>
    </dgm:pt>
    <dgm:pt modelId="{16770DCA-BC3D-40CE-A64B-60E1F21BA151}" type="pres">
      <dgm:prSet presAssocID="{C8A46FF2-E621-4AAB-A65E-90E3D7E513A0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F3D1E5-6E3C-4C3F-9FFE-77D88A5CBE41}" type="pres">
      <dgm:prSet presAssocID="{C8A46FF2-E621-4AAB-A65E-90E3D7E513A0}" presName="rootConnector" presStyleLbl="node4" presStyleIdx="2" presStyleCnt="14"/>
      <dgm:spPr/>
      <dgm:t>
        <a:bodyPr/>
        <a:lstStyle/>
        <a:p>
          <a:endParaRPr lang="fr-FR"/>
        </a:p>
      </dgm:t>
    </dgm:pt>
    <dgm:pt modelId="{0C5F008D-FBFF-40CA-9F4E-F225477F8EED}" type="pres">
      <dgm:prSet presAssocID="{C8A46FF2-E621-4AAB-A65E-90E3D7E513A0}" presName="hierChild4" presStyleCnt="0"/>
      <dgm:spPr/>
    </dgm:pt>
    <dgm:pt modelId="{3CC0B9F1-E459-4ED9-BF9F-42A34C19F57F}" type="pres">
      <dgm:prSet presAssocID="{C8A46FF2-E621-4AAB-A65E-90E3D7E513A0}" presName="hierChild5" presStyleCnt="0"/>
      <dgm:spPr/>
    </dgm:pt>
    <dgm:pt modelId="{8D267271-20F3-4D16-917D-F2C781346F20}" type="pres">
      <dgm:prSet presAssocID="{B5CCCCF8-E8E7-4AB8-B833-36E2F27D8A17}" presName="hierChild5" presStyleCnt="0"/>
      <dgm:spPr/>
    </dgm:pt>
    <dgm:pt modelId="{EA82384E-A340-47F3-8640-F469714D789B}" type="pres">
      <dgm:prSet presAssocID="{8B5578B9-6757-4ACD-A6D0-5480793E2FA5}" presName="Name37" presStyleLbl="parChTrans1D4" presStyleIdx="3" presStyleCnt="14"/>
      <dgm:spPr/>
    </dgm:pt>
    <dgm:pt modelId="{411892CC-A839-4DD5-BB0A-FDE8E93C7AED}" type="pres">
      <dgm:prSet presAssocID="{1B0E7475-ED43-4484-A2D5-B68EBCD95F7E}" presName="hierRoot2" presStyleCnt="0">
        <dgm:presLayoutVars>
          <dgm:hierBranch val="init"/>
        </dgm:presLayoutVars>
      </dgm:prSet>
      <dgm:spPr/>
    </dgm:pt>
    <dgm:pt modelId="{9B117AB9-9F0C-41A3-BD6B-BB40FC6CB752}" type="pres">
      <dgm:prSet presAssocID="{1B0E7475-ED43-4484-A2D5-B68EBCD95F7E}" presName="rootComposite" presStyleCnt="0"/>
      <dgm:spPr/>
    </dgm:pt>
    <dgm:pt modelId="{A2828B8C-6234-4BF0-8FB9-A930F52E0737}" type="pres">
      <dgm:prSet presAssocID="{1B0E7475-ED43-4484-A2D5-B68EBCD95F7E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0C61AC-F242-4E3F-9041-B1E447B80325}" type="pres">
      <dgm:prSet presAssocID="{1B0E7475-ED43-4484-A2D5-B68EBCD95F7E}" presName="rootConnector" presStyleLbl="node4" presStyleIdx="3" presStyleCnt="14"/>
      <dgm:spPr/>
      <dgm:t>
        <a:bodyPr/>
        <a:lstStyle/>
        <a:p>
          <a:endParaRPr lang="fr-FR"/>
        </a:p>
      </dgm:t>
    </dgm:pt>
    <dgm:pt modelId="{52170B9B-D89C-411D-97CC-278CAE888434}" type="pres">
      <dgm:prSet presAssocID="{1B0E7475-ED43-4484-A2D5-B68EBCD95F7E}" presName="hierChild4" presStyleCnt="0"/>
      <dgm:spPr/>
    </dgm:pt>
    <dgm:pt modelId="{D396B5FA-4327-4E36-A42C-97CBA80AA238}" type="pres">
      <dgm:prSet presAssocID="{DD1A55FD-E4C6-491E-9A94-35FFDC55FF4D}" presName="Name37" presStyleLbl="parChTrans1D4" presStyleIdx="4" presStyleCnt="14"/>
      <dgm:spPr/>
    </dgm:pt>
    <dgm:pt modelId="{F130F24E-9D6E-46F7-9B2C-37820A452D3A}" type="pres">
      <dgm:prSet presAssocID="{3ABA8DF9-15CC-425E-8891-E74DF4E41897}" presName="hierRoot2" presStyleCnt="0">
        <dgm:presLayoutVars>
          <dgm:hierBranch val="init"/>
        </dgm:presLayoutVars>
      </dgm:prSet>
      <dgm:spPr/>
    </dgm:pt>
    <dgm:pt modelId="{7536C488-B51C-404E-B3EE-71360ACDE65F}" type="pres">
      <dgm:prSet presAssocID="{3ABA8DF9-15CC-425E-8891-E74DF4E41897}" presName="rootComposite" presStyleCnt="0"/>
      <dgm:spPr/>
    </dgm:pt>
    <dgm:pt modelId="{A0676356-52BF-40C0-86C3-110722114A42}" type="pres">
      <dgm:prSet presAssocID="{3ABA8DF9-15CC-425E-8891-E74DF4E41897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2A31F5-77E4-4983-B2D5-027AA784A30E}" type="pres">
      <dgm:prSet presAssocID="{3ABA8DF9-15CC-425E-8891-E74DF4E41897}" presName="rootConnector" presStyleLbl="node4" presStyleIdx="4" presStyleCnt="14"/>
      <dgm:spPr/>
      <dgm:t>
        <a:bodyPr/>
        <a:lstStyle/>
        <a:p>
          <a:endParaRPr lang="fr-FR"/>
        </a:p>
      </dgm:t>
    </dgm:pt>
    <dgm:pt modelId="{84EF0F48-D411-46E4-B9BC-7B2F1BB74E62}" type="pres">
      <dgm:prSet presAssocID="{3ABA8DF9-15CC-425E-8891-E74DF4E41897}" presName="hierChild4" presStyleCnt="0"/>
      <dgm:spPr/>
    </dgm:pt>
    <dgm:pt modelId="{1BE0351F-F569-4A03-9122-A33D26A862B0}" type="pres">
      <dgm:prSet presAssocID="{3ABA8DF9-15CC-425E-8891-E74DF4E41897}" presName="hierChild5" presStyleCnt="0"/>
      <dgm:spPr/>
    </dgm:pt>
    <dgm:pt modelId="{9D6808AC-C22A-4549-AF51-83D18CB57FD6}" type="pres">
      <dgm:prSet presAssocID="{D7AF0B6F-94B4-45A8-9A94-F30805D0D783}" presName="Name37" presStyleLbl="parChTrans1D4" presStyleIdx="5" presStyleCnt="14"/>
      <dgm:spPr/>
    </dgm:pt>
    <dgm:pt modelId="{2BF1A31A-B950-41EA-8370-5BAD75F0C81C}" type="pres">
      <dgm:prSet presAssocID="{B09257F8-0471-40C4-A77A-A93701EB9385}" presName="hierRoot2" presStyleCnt="0">
        <dgm:presLayoutVars>
          <dgm:hierBranch val="init"/>
        </dgm:presLayoutVars>
      </dgm:prSet>
      <dgm:spPr/>
    </dgm:pt>
    <dgm:pt modelId="{07E46853-FE1C-44C9-9F1B-D3B1EB8B85E8}" type="pres">
      <dgm:prSet presAssocID="{B09257F8-0471-40C4-A77A-A93701EB9385}" presName="rootComposite" presStyleCnt="0"/>
      <dgm:spPr/>
    </dgm:pt>
    <dgm:pt modelId="{53937FFC-9086-449F-B35B-1B349D7C542F}" type="pres">
      <dgm:prSet presAssocID="{B09257F8-0471-40C4-A77A-A93701EB9385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79CC439-DAA0-4BC9-9E78-C6BC4EBF9E9E}" type="pres">
      <dgm:prSet presAssocID="{B09257F8-0471-40C4-A77A-A93701EB9385}" presName="rootConnector" presStyleLbl="node4" presStyleIdx="5" presStyleCnt="14"/>
      <dgm:spPr/>
      <dgm:t>
        <a:bodyPr/>
        <a:lstStyle/>
        <a:p>
          <a:endParaRPr lang="fr-FR"/>
        </a:p>
      </dgm:t>
    </dgm:pt>
    <dgm:pt modelId="{95D5712B-E3BE-4D1C-96A6-D6AA7B287DE3}" type="pres">
      <dgm:prSet presAssocID="{B09257F8-0471-40C4-A77A-A93701EB9385}" presName="hierChild4" presStyleCnt="0"/>
      <dgm:spPr/>
    </dgm:pt>
    <dgm:pt modelId="{A4972D44-60D5-443C-AA05-CAE498A5B6E5}" type="pres">
      <dgm:prSet presAssocID="{7A570563-B837-4AA5-BA4E-BC63BB92D77F}" presName="Name37" presStyleLbl="parChTrans1D4" presStyleIdx="6" presStyleCnt="14"/>
      <dgm:spPr/>
    </dgm:pt>
    <dgm:pt modelId="{CC31563C-1C8C-41B3-A163-ECBD46F7B18A}" type="pres">
      <dgm:prSet presAssocID="{32F44B24-EBA6-43B8-976E-0CAD6865B0AF}" presName="hierRoot2" presStyleCnt="0">
        <dgm:presLayoutVars>
          <dgm:hierBranch val="init"/>
        </dgm:presLayoutVars>
      </dgm:prSet>
      <dgm:spPr/>
    </dgm:pt>
    <dgm:pt modelId="{2301AB51-4317-4487-9748-E4F09A993D7D}" type="pres">
      <dgm:prSet presAssocID="{32F44B24-EBA6-43B8-976E-0CAD6865B0AF}" presName="rootComposite" presStyleCnt="0"/>
      <dgm:spPr/>
    </dgm:pt>
    <dgm:pt modelId="{91CACA09-68E9-41B6-A7EF-E5D65F8CB229}" type="pres">
      <dgm:prSet presAssocID="{32F44B24-EBA6-43B8-976E-0CAD6865B0AF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7EACAF-2568-4A0F-8BED-CAB955B3864F}" type="pres">
      <dgm:prSet presAssocID="{32F44B24-EBA6-43B8-976E-0CAD6865B0AF}" presName="rootConnector" presStyleLbl="node4" presStyleIdx="6" presStyleCnt="14"/>
      <dgm:spPr/>
      <dgm:t>
        <a:bodyPr/>
        <a:lstStyle/>
        <a:p>
          <a:endParaRPr lang="fr-FR"/>
        </a:p>
      </dgm:t>
    </dgm:pt>
    <dgm:pt modelId="{FF17F91C-9867-489E-8929-8BF26F36441F}" type="pres">
      <dgm:prSet presAssocID="{32F44B24-EBA6-43B8-976E-0CAD6865B0AF}" presName="hierChild4" presStyleCnt="0"/>
      <dgm:spPr/>
    </dgm:pt>
    <dgm:pt modelId="{2535BAD1-3401-41E3-8AEB-1E8F1D9C2BD1}" type="pres">
      <dgm:prSet presAssocID="{32F44B24-EBA6-43B8-976E-0CAD6865B0AF}" presName="hierChild5" presStyleCnt="0"/>
      <dgm:spPr/>
    </dgm:pt>
    <dgm:pt modelId="{9A131C57-6F96-4B6C-AF81-ABDD5EDB8AEB}" type="pres">
      <dgm:prSet presAssocID="{7F85FA01-3166-4C95-BE74-1D4C5CAC85B8}" presName="Name37" presStyleLbl="parChTrans1D4" presStyleIdx="7" presStyleCnt="14"/>
      <dgm:spPr/>
    </dgm:pt>
    <dgm:pt modelId="{5D382884-2A01-4F21-B511-2843F60F44B9}" type="pres">
      <dgm:prSet presAssocID="{55F5B3A3-1ADB-484B-9381-902B41938647}" presName="hierRoot2" presStyleCnt="0">
        <dgm:presLayoutVars>
          <dgm:hierBranch/>
        </dgm:presLayoutVars>
      </dgm:prSet>
      <dgm:spPr/>
    </dgm:pt>
    <dgm:pt modelId="{52FD5FB3-5C15-42EE-9DE8-1D3275D951BA}" type="pres">
      <dgm:prSet presAssocID="{55F5B3A3-1ADB-484B-9381-902B41938647}" presName="rootComposite" presStyleCnt="0"/>
      <dgm:spPr/>
    </dgm:pt>
    <dgm:pt modelId="{1954B4F6-4CB6-4404-A629-FCB0FB8A1E86}" type="pres">
      <dgm:prSet presAssocID="{55F5B3A3-1ADB-484B-9381-902B41938647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02CED4-D2DE-4D1D-8EC0-9B4514AE0E82}" type="pres">
      <dgm:prSet presAssocID="{55F5B3A3-1ADB-484B-9381-902B41938647}" presName="rootConnector" presStyleLbl="node4" presStyleIdx="7" presStyleCnt="14"/>
      <dgm:spPr/>
      <dgm:t>
        <a:bodyPr/>
        <a:lstStyle/>
        <a:p>
          <a:endParaRPr lang="fr-FR"/>
        </a:p>
      </dgm:t>
    </dgm:pt>
    <dgm:pt modelId="{1C13AE26-F9FB-49DE-B20A-3E78B26E15E3}" type="pres">
      <dgm:prSet presAssocID="{55F5B3A3-1ADB-484B-9381-902B41938647}" presName="hierChild4" presStyleCnt="0"/>
      <dgm:spPr/>
    </dgm:pt>
    <dgm:pt modelId="{DFDF3D7C-155F-4FFD-A2DB-552E8CBEBD94}" type="pres">
      <dgm:prSet presAssocID="{C1B8A5FD-ABDE-489E-AF1A-6BCBF38207F1}" presName="Name35" presStyleLbl="parChTrans1D4" presStyleIdx="8" presStyleCnt="14"/>
      <dgm:spPr/>
    </dgm:pt>
    <dgm:pt modelId="{352C73C1-D97E-437C-A0E8-905074D9F171}" type="pres">
      <dgm:prSet presAssocID="{1B69B364-7345-4D60-8315-DF9E2B90C451}" presName="hierRoot2" presStyleCnt="0">
        <dgm:presLayoutVars>
          <dgm:hierBranch val="init"/>
        </dgm:presLayoutVars>
      </dgm:prSet>
      <dgm:spPr/>
    </dgm:pt>
    <dgm:pt modelId="{68954418-AC52-4969-A1AA-E956D2315333}" type="pres">
      <dgm:prSet presAssocID="{1B69B364-7345-4D60-8315-DF9E2B90C451}" presName="rootComposite" presStyleCnt="0"/>
      <dgm:spPr/>
    </dgm:pt>
    <dgm:pt modelId="{B883176F-6043-440E-A3A8-31D8292A46C1}" type="pres">
      <dgm:prSet presAssocID="{1B69B364-7345-4D60-8315-DF9E2B90C451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DF27EA-A530-43F9-9AE1-32564CB536A5}" type="pres">
      <dgm:prSet presAssocID="{1B69B364-7345-4D60-8315-DF9E2B90C451}" presName="rootConnector" presStyleLbl="node4" presStyleIdx="8" presStyleCnt="14"/>
      <dgm:spPr/>
      <dgm:t>
        <a:bodyPr/>
        <a:lstStyle/>
        <a:p>
          <a:endParaRPr lang="fr-FR"/>
        </a:p>
      </dgm:t>
    </dgm:pt>
    <dgm:pt modelId="{95816669-2CCB-4B51-BF5D-42DFF819E590}" type="pres">
      <dgm:prSet presAssocID="{1B69B364-7345-4D60-8315-DF9E2B90C451}" presName="hierChild4" presStyleCnt="0"/>
      <dgm:spPr/>
    </dgm:pt>
    <dgm:pt modelId="{9B51DB7C-3E7A-4146-BDF8-1ECF6A11E26F}" type="pres">
      <dgm:prSet presAssocID="{1B69B364-7345-4D60-8315-DF9E2B90C451}" presName="hierChild5" presStyleCnt="0"/>
      <dgm:spPr/>
    </dgm:pt>
    <dgm:pt modelId="{9B690283-0B2E-4569-AE02-139F60EA1D19}" type="pres">
      <dgm:prSet presAssocID="{55F5B3A3-1ADB-484B-9381-902B41938647}" presName="hierChild5" presStyleCnt="0"/>
      <dgm:spPr/>
    </dgm:pt>
    <dgm:pt modelId="{24B6C2C5-59A1-48EC-BB79-A814AA943228}" type="pres">
      <dgm:prSet presAssocID="{40B8684C-BCBB-48E9-A76F-68C8553D90F4}" presName="Name37" presStyleLbl="parChTrans1D4" presStyleIdx="9" presStyleCnt="14"/>
      <dgm:spPr/>
    </dgm:pt>
    <dgm:pt modelId="{B60AFAAF-0E74-4590-843E-CCAD4D004349}" type="pres">
      <dgm:prSet presAssocID="{20C208BA-EB01-4120-905C-14DEC5E48376}" presName="hierRoot2" presStyleCnt="0">
        <dgm:presLayoutVars>
          <dgm:hierBranch/>
        </dgm:presLayoutVars>
      </dgm:prSet>
      <dgm:spPr/>
    </dgm:pt>
    <dgm:pt modelId="{8FF5A148-31EA-48A7-BB78-14499E981E69}" type="pres">
      <dgm:prSet presAssocID="{20C208BA-EB01-4120-905C-14DEC5E48376}" presName="rootComposite" presStyleCnt="0"/>
      <dgm:spPr/>
    </dgm:pt>
    <dgm:pt modelId="{922AAF79-F1E3-4103-8A39-5755236BB7C2}" type="pres">
      <dgm:prSet presAssocID="{20C208BA-EB01-4120-905C-14DEC5E48376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33EB03E-BA9E-4920-BC3B-8EEEF2D42F6A}" type="pres">
      <dgm:prSet presAssocID="{20C208BA-EB01-4120-905C-14DEC5E48376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03EA010-82B2-4BCB-BF9E-A921F2F8D17B}" type="pres">
      <dgm:prSet presAssocID="{20C208BA-EB01-4120-905C-14DEC5E48376}" presName="hierChild4" presStyleCnt="0"/>
      <dgm:spPr/>
    </dgm:pt>
    <dgm:pt modelId="{BC77799D-9094-44C8-9AC9-171F6472EAAA}" type="pres">
      <dgm:prSet presAssocID="{1ECECB8E-F492-45E7-9809-A9DD508EDEAA}" presName="Name35" presStyleLbl="parChTrans1D4" presStyleIdx="10" presStyleCnt="14"/>
      <dgm:spPr/>
    </dgm:pt>
    <dgm:pt modelId="{B4BCA666-B681-4CB5-81C8-0E83133161CE}" type="pres">
      <dgm:prSet presAssocID="{1FE2E1DA-BA75-4725-BD98-5FA5A80EA141}" presName="hierRoot2" presStyleCnt="0">
        <dgm:presLayoutVars>
          <dgm:hierBranch val="init"/>
        </dgm:presLayoutVars>
      </dgm:prSet>
      <dgm:spPr/>
    </dgm:pt>
    <dgm:pt modelId="{45D2D788-3324-46F4-98FB-F8DB8D7221DC}" type="pres">
      <dgm:prSet presAssocID="{1FE2E1DA-BA75-4725-BD98-5FA5A80EA141}" presName="rootComposite" presStyleCnt="0"/>
      <dgm:spPr/>
    </dgm:pt>
    <dgm:pt modelId="{5C92478E-B40A-424B-ABAD-A1AB38DE13FD}" type="pres">
      <dgm:prSet presAssocID="{1FE2E1DA-BA75-4725-BD98-5FA5A80EA141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6C49C7-C4C4-4413-BF6D-EFEDAAE86D95}" type="pres">
      <dgm:prSet presAssocID="{1FE2E1DA-BA75-4725-BD98-5FA5A80EA141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D7063755-E996-4A58-A553-C859B2B82C58}" type="pres">
      <dgm:prSet presAssocID="{1FE2E1DA-BA75-4725-BD98-5FA5A80EA141}" presName="hierChild4" presStyleCnt="0"/>
      <dgm:spPr/>
    </dgm:pt>
    <dgm:pt modelId="{036AEB75-1E64-4D75-8D7A-56312B482C18}" type="pres">
      <dgm:prSet presAssocID="{1FE2E1DA-BA75-4725-BD98-5FA5A80EA141}" presName="hierChild5" presStyleCnt="0"/>
      <dgm:spPr/>
    </dgm:pt>
    <dgm:pt modelId="{274DDDE8-010F-4D70-A6C2-01B259C82659}" type="pres">
      <dgm:prSet presAssocID="{20C208BA-EB01-4120-905C-14DEC5E48376}" presName="hierChild5" presStyleCnt="0"/>
      <dgm:spPr/>
    </dgm:pt>
    <dgm:pt modelId="{2CC2FF8D-D399-4039-B637-4C1B0D649F38}" type="pres">
      <dgm:prSet presAssocID="{21629019-B0CC-4879-A7CA-4338850CF0F2}" presName="Name37" presStyleLbl="parChTrans1D4" presStyleIdx="11" presStyleCnt="14"/>
      <dgm:spPr/>
    </dgm:pt>
    <dgm:pt modelId="{3E6C2262-CF2D-4283-8191-24C7C3AB5183}" type="pres">
      <dgm:prSet presAssocID="{3DEA2ABD-9D40-45CC-B1A9-C602C638E0FF}" presName="hierRoot2" presStyleCnt="0">
        <dgm:presLayoutVars>
          <dgm:hierBranch/>
        </dgm:presLayoutVars>
      </dgm:prSet>
      <dgm:spPr/>
    </dgm:pt>
    <dgm:pt modelId="{6470D8A9-1FD2-4524-B2B8-8CC73263815D}" type="pres">
      <dgm:prSet presAssocID="{3DEA2ABD-9D40-45CC-B1A9-C602C638E0FF}" presName="rootComposite" presStyleCnt="0"/>
      <dgm:spPr/>
    </dgm:pt>
    <dgm:pt modelId="{EFE910F2-113E-4845-A190-3565BC91AD4A}" type="pres">
      <dgm:prSet presAssocID="{3DEA2ABD-9D40-45CC-B1A9-C602C638E0FF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250BDE-24BD-4102-AE97-201DDB97BD3C}" type="pres">
      <dgm:prSet presAssocID="{3DEA2ABD-9D40-45CC-B1A9-C602C638E0F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B5F2B97C-0F7F-4D46-9ED4-9A123A99CB01}" type="pres">
      <dgm:prSet presAssocID="{3DEA2ABD-9D40-45CC-B1A9-C602C638E0FF}" presName="hierChild4" presStyleCnt="0"/>
      <dgm:spPr/>
    </dgm:pt>
    <dgm:pt modelId="{22CAAFFE-A3D2-4181-88E7-DC23AEECEA7F}" type="pres">
      <dgm:prSet presAssocID="{9065A627-C44E-4C32-A08D-40E40C941067}" presName="Name35" presStyleLbl="parChTrans1D4" presStyleIdx="12" presStyleCnt="14"/>
      <dgm:spPr/>
    </dgm:pt>
    <dgm:pt modelId="{D63771CD-B3EB-4995-BD6D-35EE57BE75FE}" type="pres">
      <dgm:prSet presAssocID="{22E675FA-1EF6-44FA-BC7E-00CA88A52C1F}" presName="hierRoot2" presStyleCnt="0">
        <dgm:presLayoutVars>
          <dgm:hierBranch val="init"/>
        </dgm:presLayoutVars>
      </dgm:prSet>
      <dgm:spPr/>
    </dgm:pt>
    <dgm:pt modelId="{4AF236D8-1BED-4ADB-8020-C05CD6AEBAEC}" type="pres">
      <dgm:prSet presAssocID="{22E675FA-1EF6-44FA-BC7E-00CA88A52C1F}" presName="rootComposite" presStyleCnt="0"/>
      <dgm:spPr/>
    </dgm:pt>
    <dgm:pt modelId="{39EE3CAC-9A36-4B82-82EF-9D8764D57626}" type="pres">
      <dgm:prSet presAssocID="{22E675FA-1EF6-44FA-BC7E-00CA88A52C1F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80187A-8E3E-4A2E-99FC-2B6EC8695015}" type="pres">
      <dgm:prSet presAssocID="{22E675FA-1EF6-44FA-BC7E-00CA88A52C1F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D99FA1AD-7E66-4688-979C-3B7D4CAAA3E4}" type="pres">
      <dgm:prSet presAssocID="{22E675FA-1EF6-44FA-BC7E-00CA88A52C1F}" presName="hierChild4" presStyleCnt="0"/>
      <dgm:spPr/>
    </dgm:pt>
    <dgm:pt modelId="{C889301E-FF15-4247-AD45-60E36E4F0741}" type="pres">
      <dgm:prSet presAssocID="{22E675FA-1EF6-44FA-BC7E-00CA88A52C1F}" presName="hierChild5" presStyleCnt="0"/>
      <dgm:spPr/>
    </dgm:pt>
    <dgm:pt modelId="{DC5D9091-6BAB-42E2-B3F3-FDD18F0276C8}" type="pres">
      <dgm:prSet presAssocID="{3DEA2ABD-9D40-45CC-B1A9-C602C638E0FF}" presName="hierChild5" presStyleCnt="0"/>
      <dgm:spPr/>
    </dgm:pt>
    <dgm:pt modelId="{1172F49E-AB0F-49BD-BA7C-052A41118F29}" type="pres">
      <dgm:prSet presAssocID="{B09257F8-0471-40C4-A77A-A93701EB9385}" presName="hierChild5" presStyleCnt="0"/>
      <dgm:spPr/>
    </dgm:pt>
    <dgm:pt modelId="{D025D752-FAFE-487C-88E1-B2C3E89F01AF}" type="pres">
      <dgm:prSet presAssocID="{58879E37-69A1-44A1-A2C7-A28ECC1B0D86}" presName="Name37" presStyleLbl="parChTrans1D4" presStyleIdx="13" presStyleCnt="14"/>
      <dgm:spPr/>
    </dgm:pt>
    <dgm:pt modelId="{2C4EEF38-952C-4421-8337-15DC82798E38}" type="pres">
      <dgm:prSet presAssocID="{CBAD86C2-D65C-437C-807F-51BDB172DE12}" presName="hierRoot2" presStyleCnt="0">
        <dgm:presLayoutVars>
          <dgm:hierBranch val="init"/>
        </dgm:presLayoutVars>
      </dgm:prSet>
      <dgm:spPr/>
    </dgm:pt>
    <dgm:pt modelId="{58806268-5CE0-4565-B92C-9DF7CFEA0AFF}" type="pres">
      <dgm:prSet presAssocID="{CBAD86C2-D65C-437C-807F-51BDB172DE12}" presName="rootComposite" presStyleCnt="0"/>
      <dgm:spPr/>
    </dgm:pt>
    <dgm:pt modelId="{395883D7-4B0A-4F90-B992-5BD5C56B837D}" type="pres">
      <dgm:prSet presAssocID="{CBAD86C2-D65C-437C-807F-51BDB172DE12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BBF3BC-7CB1-4AC9-A6CA-7EC462935A1A}" type="pres">
      <dgm:prSet presAssocID="{CBAD86C2-D65C-437C-807F-51BDB172DE12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0B9871DB-9D19-4764-A662-19FFFE3EAADC}" type="pres">
      <dgm:prSet presAssocID="{CBAD86C2-D65C-437C-807F-51BDB172DE12}" presName="hierChild4" presStyleCnt="0"/>
      <dgm:spPr/>
    </dgm:pt>
    <dgm:pt modelId="{E28FAE47-53A7-4B5B-9446-8582C88DFBEF}" type="pres">
      <dgm:prSet presAssocID="{CBAD86C2-D65C-437C-807F-51BDB172DE12}" presName="hierChild5" presStyleCnt="0"/>
      <dgm:spPr/>
    </dgm:pt>
    <dgm:pt modelId="{6CCC0B8F-0964-4C39-BA6D-F8B94E6D7757}" type="pres">
      <dgm:prSet presAssocID="{1B0E7475-ED43-4484-A2D5-B68EBCD95F7E}" presName="hierChild5" presStyleCnt="0"/>
      <dgm:spPr/>
    </dgm:pt>
    <dgm:pt modelId="{FD09E30F-C995-410F-A9A2-4013BF68826A}" type="pres">
      <dgm:prSet presAssocID="{CBE8DD4F-A4C4-4C13-8DC2-94E3B05EE819}" presName="hierChild5" presStyleCnt="0"/>
      <dgm:spPr/>
      <dgm:t>
        <a:bodyPr/>
        <a:lstStyle/>
        <a:p>
          <a:endParaRPr lang="fr-FR"/>
        </a:p>
      </dgm:t>
    </dgm:pt>
    <dgm:pt modelId="{46E36D13-0FBF-48EE-99D3-DEFD3DF97320}" type="pres">
      <dgm:prSet presAssocID="{2FD80752-C6F1-45CE-82EF-F3386FFF4C4A}" presName="Name35" presStyleLbl="parChTrans1D3" presStyleIdx="2" presStyleCnt="4"/>
      <dgm:spPr/>
      <dgm:t>
        <a:bodyPr/>
        <a:lstStyle/>
        <a:p>
          <a:endParaRPr lang="fr-FR"/>
        </a:p>
      </dgm:t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C44EDAE-B608-4A3D-A89D-19D842D41492}" type="pres">
      <dgm:prSet presAssocID="{50853F90-4713-4010-8B5E-FA97D5D884E7}" presName="rootComposite" presStyleCnt="0"/>
      <dgm:spPr/>
      <dgm:t>
        <a:bodyPr/>
        <a:lstStyle/>
        <a:p>
          <a:endParaRPr lang="fr-FR"/>
        </a:p>
      </dgm:t>
    </dgm:pt>
    <dgm:pt modelId="{F2A03746-039F-44B3-878B-ED75821A1E6C}" type="pres">
      <dgm:prSet presAssocID="{50853F90-4713-4010-8B5E-FA97D5D884E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4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  <dgm:t>
        <a:bodyPr/>
        <a:lstStyle/>
        <a:p>
          <a:endParaRPr lang="fr-FR"/>
        </a:p>
      </dgm:t>
    </dgm:pt>
    <dgm:pt modelId="{F62DA507-4D57-494D-B3DF-079800E85671}" type="pres">
      <dgm:prSet presAssocID="{50853F90-4713-4010-8B5E-FA97D5D884E7}" presName="hierChild5" presStyleCnt="0"/>
      <dgm:spPr/>
      <dgm:t>
        <a:bodyPr/>
        <a:lstStyle/>
        <a:p>
          <a:endParaRPr lang="fr-FR"/>
        </a:p>
      </dgm:t>
    </dgm:pt>
    <dgm:pt modelId="{C0CAE8BF-A3E5-4BB6-8761-7AC656A9D22D}" type="pres">
      <dgm:prSet presAssocID="{CB45572B-82E5-46B3-B59C-5F68AA3568BB}" presName="hierChild5" presStyleCnt="0"/>
      <dgm:spPr/>
      <dgm:t>
        <a:bodyPr/>
        <a:lstStyle/>
        <a:p>
          <a:endParaRPr lang="fr-FR"/>
        </a:p>
      </dgm:t>
    </dgm:pt>
    <dgm:pt modelId="{8BEE8EBB-0881-4BE2-89CD-7AA0E7B5C061}" type="pres">
      <dgm:prSet presAssocID="{8B2D8490-037B-4D43-8518-9493BD4AC7A2}" presName="Name37" presStyleLbl="parChTrans1D2" presStyleIdx="1" presStyleCnt="2"/>
      <dgm:spPr/>
      <dgm:t>
        <a:bodyPr/>
        <a:lstStyle/>
        <a:p>
          <a:endParaRPr lang="fr-FR"/>
        </a:p>
      </dgm:t>
    </dgm:pt>
    <dgm:pt modelId="{17589C16-4EA4-44D3-9CBC-303FE5173F6C}" type="pres">
      <dgm:prSet presAssocID="{9CEF4CFF-BA05-42DD-A059-9B4CA4940F9D}" presName="hierRoot2" presStyleCnt="0">
        <dgm:presLayoutVars>
          <dgm:hierBranch/>
        </dgm:presLayoutVars>
      </dgm:prSet>
      <dgm:spPr/>
      <dgm:t>
        <a:bodyPr/>
        <a:lstStyle/>
        <a:p>
          <a:endParaRPr lang="fr-FR"/>
        </a:p>
      </dgm:t>
    </dgm:pt>
    <dgm:pt modelId="{370B7D92-D1AC-4032-9A1B-F9CE5C5A3BCD}" type="pres">
      <dgm:prSet presAssocID="{9CEF4CFF-BA05-42DD-A059-9B4CA4940F9D}" presName="rootComposite" presStyleCnt="0"/>
      <dgm:spPr/>
      <dgm:t>
        <a:bodyPr/>
        <a:lstStyle/>
        <a:p>
          <a:endParaRPr lang="fr-FR"/>
        </a:p>
      </dgm:t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  <dgm:t>
        <a:bodyPr/>
        <a:lstStyle/>
        <a:p>
          <a:endParaRPr lang="fr-FR"/>
        </a:p>
      </dgm:t>
    </dgm:pt>
    <dgm:pt modelId="{DD28E706-B63A-42A9-B694-1AF77A9B08C3}" type="pres">
      <dgm:prSet presAssocID="{D15DF6E9-E88C-49D2-8CFA-7BFD0E3179C7}" presName="Name35" presStyleLbl="parChTrans1D3" presStyleIdx="3" presStyleCnt="4"/>
      <dgm:spPr/>
    </dgm:pt>
    <dgm:pt modelId="{06D04D0E-8E39-4E9B-A8DE-475D1E3A3372}" type="pres">
      <dgm:prSet presAssocID="{7271C4E7-C9CF-4A20-831D-BE87CD14C340}" presName="hierRoot2" presStyleCnt="0">
        <dgm:presLayoutVars>
          <dgm:hierBranch val="init"/>
        </dgm:presLayoutVars>
      </dgm:prSet>
      <dgm:spPr/>
    </dgm:pt>
    <dgm:pt modelId="{0B81ED4F-5552-4B9E-AA75-232B3C2EED68}" type="pres">
      <dgm:prSet presAssocID="{7271C4E7-C9CF-4A20-831D-BE87CD14C340}" presName="rootComposite" presStyleCnt="0"/>
      <dgm:spPr/>
    </dgm:pt>
    <dgm:pt modelId="{2677559F-250D-4CB7-A8C2-19B9E4A8D2CD}" type="pres">
      <dgm:prSet presAssocID="{7271C4E7-C9CF-4A20-831D-BE87CD14C34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C7EEB2-AA70-4F1D-8B3D-E30D6126739A}" type="pres">
      <dgm:prSet presAssocID="{7271C4E7-C9CF-4A20-831D-BE87CD14C340}" presName="rootConnector" presStyleLbl="node3" presStyleIdx="3" presStyleCnt="4"/>
      <dgm:spPr/>
      <dgm:t>
        <a:bodyPr/>
        <a:lstStyle/>
        <a:p>
          <a:endParaRPr lang="fr-FR"/>
        </a:p>
      </dgm:t>
    </dgm:pt>
    <dgm:pt modelId="{59DF607E-8BF0-435C-89AF-C4917698ADCA}" type="pres">
      <dgm:prSet presAssocID="{7271C4E7-C9CF-4A20-831D-BE87CD14C340}" presName="hierChild4" presStyleCnt="0"/>
      <dgm:spPr/>
    </dgm:pt>
    <dgm:pt modelId="{749F789C-DEDB-48A0-BAEB-8A7B3EC2AAC8}" type="pres">
      <dgm:prSet presAssocID="{7271C4E7-C9CF-4A20-831D-BE87CD14C340}" presName="hierChild5" presStyleCnt="0"/>
      <dgm:spPr/>
    </dgm:pt>
    <dgm:pt modelId="{FAC618B1-61AB-406E-84DF-D80491B63F8E}" type="pres">
      <dgm:prSet presAssocID="{9CEF4CFF-BA05-42DD-A059-9B4CA4940F9D}" presName="hierChild5" presStyleCnt="0"/>
      <dgm:spPr/>
      <dgm:t>
        <a:bodyPr/>
        <a:lstStyle/>
        <a:p>
          <a:endParaRPr lang="fr-FR"/>
        </a:p>
      </dgm:t>
    </dgm:pt>
    <dgm:pt modelId="{06EAE093-8C56-41B7-8C46-E1E04498DC6A}" type="pres">
      <dgm:prSet presAssocID="{6B80A229-257B-409C-885E-AE66743E00D8}" presName="hierChild3" presStyleCnt="0"/>
      <dgm:spPr/>
      <dgm:t>
        <a:bodyPr/>
        <a:lstStyle/>
        <a:p>
          <a:endParaRPr lang="fr-FR"/>
        </a:p>
      </dgm:t>
    </dgm:pt>
  </dgm:ptLst>
  <dgm:cxnLst>
    <dgm:cxn modelId="{69ED71F7-8FEB-499C-891E-1DF3226EE65E}" type="presOf" srcId="{3DEA2ABD-9D40-45CC-B1A9-C602C638E0FF}" destId="{64250BDE-24BD-4102-AE97-201DDB97BD3C}" srcOrd="1" destOrd="0" presId="urn:microsoft.com/office/officeart/2005/8/layout/orgChart1"/>
    <dgm:cxn modelId="{4FDA89DB-473D-4EF1-BC39-E765876EAB57}" type="presOf" srcId="{B5CCCCF8-E8E7-4AB8-B833-36E2F27D8A17}" destId="{C44E109F-0370-4F17-B394-9E11CBEB2A83}" srcOrd="0" destOrd="0" presId="urn:microsoft.com/office/officeart/2005/8/layout/orgChart1"/>
    <dgm:cxn modelId="{61193D17-DD1C-402A-B388-4D59AB350647}" type="presOf" srcId="{97C289DC-7056-42F2-BCB2-F01A201B72C5}" destId="{25D8C625-C182-4407-9C5D-7D0FB8F57A6F}" srcOrd="1" destOrd="0" presId="urn:microsoft.com/office/officeart/2005/8/layout/orgChart1"/>
    <dgm:cxn modelId="{D84A147F-6094-45BE-85A9-7FC726A4467F}" type="presOf" srcId="{1B69B364-7345-4D60-8315-DF9E2B90C451}" destId="{CDDF27EA-A530-43F9-9AE1-32564CB536A5}" srcOrd="1" destOrd="0" presId="urn:microsoft.com/office/officeart/2005/8/layout/orgChart1"/>
    <dgm:cxn modelId="{5B76B1B9-FB0D-4BF6-A822-17B67164B832}" type="presOf" srcId="{B3A735EC-4C35-487B-9DC2-F05CD4365FA3}" destId="{AE678159-AC68-4C1C-A987-A021351C4568}" srcOrd="0" destOrd="0" presId="urn:microsoft.com/office/officeart/2005/8/layout/orgChart1"/>
    <dgm:cxn modelId="{20E2E8F5-38B4-40F1-A564-07B28FDA7A67}" type="presOf" srcId="{1B0E7475-ED43-4484-A2D5-B68EBCD95F7E}" destId="{A2828B8C-6234-4BF0-8FB9-A930F52E0737}" srcOrd="0" destOrd="0" presId="urn:microsoft.com/office/officeart/2005/8/layout/orgChart1"/>
    <dgm:cxn modelId="{11E83321-9763-452A-A994-D4A7E46E0E77}" type="presOf" srcId="{40B8684C-BCBB-48E9-A76F-68C8553D90F4}" destId="{24B6C2C5-59A1-48EC-BB79-A814AA943228}" srcOrd="0" destOrd="0" presId="urn:microsoft.com/office/officeart/2005/8/layout/orgChart1"/>
    <dgm:cxn modelId="{CE61812D-8172-4D91-A1A2-7E381D1D7D66}" type="presOf" srcId="{D7AF0B6F-94B4-45A8-9A94-F30805D0D783}" destId="{9D6808AC-C22A-4549-AF51-83D18CB57FD6}" srcOrd="0" destOrd="0" presId="urn:microsoft.com/office/officeart/2005/8/layout/orgChart1"/>
    <dgm:cxn modelId="{22ECD4C8-66F6-431A-B22C-B17ADF0DC19F}" type="presOf" srcId="{6B80A229-257B-409C-885E-AE66743E00D8}" destId="{A7B08998-B9B8-47D0-9DCC-222177D52F29}" srcOrd="0" destOrd="0" presId="urn:microsoft.com/office/officeart/2005/8/layout/orgChart1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442D9A8D-2D2C-4F3F-A54C-D78CD5C3650E}" type="presOf" srcId="{059C2073-7B4A-4CAB-A1E7-8454DB85A98D}" destId="{525D6037-F678-48F3-BD65-08D03E5582AE}" srcOrd="0" destOrd="0" presId="urn:microsoft.com/office/officeart/2005/8/layout/orgChart1"/>
    <dgm:cxn modelId="{28BC40F6-51B8-40D7-B23C-DC717DBF21EC}" type="presOf" srcId="{8B2D8490-037B-4D43-8518-9493BD4AC7A2}" destId="{8BEE8EBB-0881-4BE2-89CD-7AA0E7B5C061}" srcOrd="0" destOrd="0" presId="urn:microsoft.com/office/officeart/2005/8/layout/orgChart1"/>
    <dgm:cxn modelId="{CE625635-3099-4697-8FF3-8093C3FC3484}" type="presOf" srcId="{CBE8DD4F-A4C4-4C13-8DC2-94E3B05EE819}" destId="{AC03408F-9CEB-42A0-B8ED-1716B0119B95}" srcOrd="0" destOrd="0" presId="urn:microsoft.com/office/officeart/2005/8/layout/orgChart1"/>
    <dgm:cxn modelId="{9CF0C561-EB2A-4739-AC83-1C3D721AFF70}" type="presOf" srcId="{CBAD86C2-D65C-437C-807F-51BDB172DE12}" destId="{B9BBF3BC-7CB1-4AC9-A6CA-7EC462935A1A}" srcOrd="1" destOrd="0" presId="urn:microsoft.com/office/officeart/2005/8/layout/orgChart1"/>
    <dgm:cxn modelId="{A611FA83-BD4D-436B-91B5-F783BA34E9BE}" srcId="{1B0E7475-ED43-4484-A2D5-B68EBCD95F7E}" destId="{3ABA8DF9-15CC-425E-8891-E74DF4E41897}" srcOrd="0" destOrd="0" parTransId="{DD1A55FD-E4C6-491E-9A94-35FFDC55FF4D}" sibTransId="{D529BD7B-81E4-4C22-A549-9D0F3FB3EBC1}"/>
    <dgm:cxn modelId="{0A2019C6-4E81-487A-AEA3-8DD1951760DA}" type="presOf" srcId="{55F5B3A3-1ADB-484B-9381-902B41938647}" destId="{1954B4F6-4CB6-4404-A629-FCB0FB8A1E86}" srcOrd="0" destOrd="0" presId="urn:microsoft.com/office/officeart/2005/8/layout/orgChart1"/>
    <dgm:cxn modelId="{F5ED872F-4901-4F59-9D77-95DBDB2412A0}" type="presOf" srcId="{1FE2E1DA-BA75-4725-BD98-5FA5A80EA141}" destId="{5C92478E-B40A-424B-ABAD-A1AB38DE13FD}" srcOrd="0" destOrd="0" presId="urn:microsoft.com/office/officeart/2005/8/layout/orgChart1"/>
    <dgm:cxn modelId="{B19777C8-BE79-4B6D-B4F0-812DD7E0526B}" type="presOf" srcId="{C890B57F-59BC-420B-9291-82E0305E5D2A}" destId="{488CE300-4CE0-4C81-B224-62FBF09484CB}" srcOrd="0" destOrd="0" presId="urn:microsoft.com/office/officeart/2005/8/layout/orgChart1"/>
    <dgm:cxn modelId="{F52B3BEA-DB2D-458D-910D-998CB4BE5040}" srcId="{CBE8DD4F-A4C4-4C13-8DC2-94E3B05EE819}" destId="{B3A735EC-4C35-487B-9DC2-F05CD4365FA3}" srcOrd="0" destOrd="0" parTransId="{059C2073-7B4A-4CAB-A1E7-8454DB85A98D}" sibTransId="{017DEC28-3E5F-4DD2-9634-7A25A816E8D7}"/>
    <dgm:cxn modelId="{681677FD-B4CA-421A-BAA2-816BDD11CB00}" type="presOf" srcId="{1B69B364-7345-4D60-8315-DF9E2B90C451}" destId="{B883176F-6043-440E-A3A8-31D8292A46C1}" srcOrd="0" destOrd="0" presId="urn:microsoft.com/office/officeart/2005/8/layout/orgChart1"/>
    <dgm:cxn modelId="{FDDC4550-DEEF-472C-904C-B27DA8E1A302}" type="presOf" srcId="{9065A627-C44E-4C32-A08D-40E40C941067}" destId="{22CAAFFE-A3D2-4181-88E7-DC23AEECEA7F}" srcOrd="0" destOrd="0" presId="urn:microsoft.com/office/officeart/2005/8/layout/orgChart1"/>
    <dgm:cxn modelId="{E5622D06-F769-4513-B7DB-11BCCA5B915B}" type="presOf" srcId="{32F44B24-EBA6-43B8-976E-0CAD6865B0AF}" destId="{ED7EACAF-2568-4A0F-8BED-CAB955B3864F}" srcOrd="1" destOrd="0" presId="urn:microsoft.com/office/officeart/2005/8/layout/orgChart1"/>
    <dgm:cxn modelId="{E143899C-9B74-408E-835D-728C1341510E}" srcId="{B09257F8-0471-40C4-A77A-A93701EB9385}" destId="{3DEA2ABD-9D40-45CC-B1A9-C602C638E0FF}" srcOrd="3" destOrd="0" parTransId="{21629019-B0CC-4879-A7CA-4338850CF0F2}" sibTransId="{9F3B5F65-751D-468C-AB30-16F40368C85A}"/>
    <dgm:cxn modelId="{EDA9D8ED-6183-4AC9-88C5-A1BB41685929}" type="presOf" srcId="{2FD80752-C6F1-45CE-82EF-F3386FFF4C4A}" destId="{46E36D13-0FBF-48EE-99D3-DEFD3DF97320}" srcOrd="0" destOrd="0" presId="urn:microsoft.com/office/officeart/2005/8/layout/orgChart1"/>
    <dgm:cxn modelId="{FF4CE6C8-C2EF-43B8-A2CC-91591E57239A}" type="presOf" srcId="{3ABA8DF9-15CC-425E-8891-E74DF4E41897}" destId="{512A31F5-77E4-4983-B2D5-027AA784A30E}" srcOrd="1" destOrd="0" presId="urn:microsoft.com/office/officeart/2005/8/layout/orgChart1"/>
    <dgm:cxn modelId="{6BC0803D-34DC-40B1-982F-19BD91E361F0}" type="presOf" srcId="{B09257F8-0471-40C4-A77A-A93701EB9385}" destId="{53937FFC-9086-449F-B35B-1B349D7C542F}" srcOrd="0" destOrd="0" presId="urn:microsoft.com/office/officeart/2005/8/layout/orgChart1"/>
    <dgm:cxn modelId="{DBCBFFDD-1E4E-45F6-A26F-69BAEE5D4C28}" type="presOf" srcId="{32F44B24-EBA6-43B8-976E-0CAD6865B0AF}" destId="{91CACA09-68E9-41B6-A7EF-E5D65F8CB229}" srcOrd="0" destOrd="0" presId="urn:microsoft.com/office/officeart/2005/8/layout/orgChart1"/>
    <dgm:cxn modelId="{07AE66CD-546A-458E-8CF6-BCE6DF2D6474}" srcId="{9CEF4CFF-BA05-42DD-A059-9B4CA4940F9D}" destId="{7271C4E7-C9CF-4A20-831D-BE87CD14C340}" srcOrd="0" destOrd="0" parTransId="{D15DF6E9-E88C-49D2-8CFA-7BFD0E3179C7}" sibTransId="{8ABDA2F7-836B-496F-9B6C-74BF6675BA16}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5298AA23-4047-4386-9CE7-E59CFB332C1F}" type="presOf" srcId="{6B80A229-257B-409C-885E-AE66743E00D8}" destId="{8A105A28-1307-47CD-AD7C-98555637EEB0}" srcOrd="1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32C48C04-87E2-472E-868D-D4BA757024E2}" type="presOf" srcId="{3ABA8DF9-15CC-425E-8891-E74DF4E41897}" destId="{A0676356-52BF-40C0-86C3-110722114A42}" srcOrd="0" destOrd="0" presId="urn:microsoft.com/office/officeart/2005/8/layout/orgChart1"/>
    <dgm:cxn modelId="{92E2BBD4-BC4F-4C32-BAF8-57765AF82893}" type="presOf" srcId="{B09257F8-0471-40C4-A77A-A93701EB9385}" destId="{479CC439-DAA0-4BC9-9E78-C6BC4EBF9E9E}" srcOrd="1" destOrd="0" presId="urn:microsoft.com/office/officeart/2005/8/layout/orgChart1"/>
    <dgm:cxn modelId="{A260A11C-2A86-4988-A3DF-7CBFE9FD2E88}" type="presOf" srcId="{21629019-B0CC-4879-A7CA-4338850CF0F2}" destId="{2CC2FF8D-D399-4039-B637-4C1B0D649F38}" srcOrd="0" destOrd="0" presId="urn:microsoft.com/office/officeart/2005/8/layout/orgChart1"/>
    <dgm:cxn modelId="{6A55F878-6F6C-4CF5-BC4A-F667BB5090E6}" type="presOf" srcId="{1B0E7475-ED43-4484-A2D5-B68EBCD95F7E}" destId="{BA0C61AC-F242-4E3F-9041-B1E447B80325}" srcOrd="1" destOrd="0" presId="urn:microsoft.com/office/officeart/2005/8/layout/orgChart1"/>
    <dgm:cxn modelId="{A3ACDEF6-D6A7-46F1-97D3-309DD95B4145}" type="presOf" srcId="{97C289DC-7056-42F2-BCB2-F01A201B72C5}" destId="{E9142160-CD2C-454E-A5D2-54AB84D2C9AF}" srcOrd="0" destOrd="0" presId="urn:microsoft.com/office/officeart/2005/8/layout/orgChart1"/>
    <dgm:cxn modelId="{03D73C67-FDC3-46CA-86DB-BE76ED5A3FEF}" type="presOf" srcId="{D15DF6E9-E88C-49D2-8CFA-7BFD0E3179C7}" destId="{DD28E706-B63A-42A9-B694-1AF77A9B08C3}" srcOrd="0" destOrd="0" presId="urn:microsoft.com/office/officeart/2005/8/layout/orgChart1"/>
    <dgm:cxn modelId="{9086120D-A471-4B4F-8C41-CCCC1CD60C48}" type="presOf" srcId="{7271C4E7-C9CF-4A20-831D-BE87CD14C340}" destId="{CDC7EEB2-AA70-4F1D-8B3D-E30D6126739A}" srcOrd="1" destOrd="0" presId="urn:microsoft.com/office/officeart/2005/8/layout/orgChart1"/>
    <dgm:cxn modelId="{A5886B62-37D4-4FA7-BD12-7B64DFC83FA8}" srcId="{CBE8DD4F-A4C4-4C13-8DC2-94E3B05EE819}" destId="{B5CCCCF8-E8E7-4AB8-B833-36E2F27D8A17}" srcOrd="1" destOrd="0" parTransId="{FA564245-F6BC-467A-A713-D05E8E92D530}" sibTransId="{462BCB9F-8BFB-4052-A7F3-465ADFE5010C}"/>
    <dgm:cxn modelId="{C22E47CF-1395-4608-8903-9921A6B18EC7}" srcId="{55F5B3A3-1ADB-484B-9381-902B41938647}" destId="{1B69B364-7345-4D60-8315-DF9E2B90C451}" srcOrd="0" destOrd="0" parTransId="{C1B8A5FD-ABDE-489E-AF1A-6BCBF38207F1}" sibTransId="{C87BA70E-5ADF-4B38-AC11-EE9ECE5C88A1}"/>
    <dgm:cxn modelId="{C57845EA-3298-461A-B247-B2F5AFB822C3}" srcId="{1B0E7475-ED43-4484-A2D5-B68EBCD95F7E}" destId="{CBAD86C2-D65C-437C-807F-51BDB172DE12}" srcOrd="2" destOrd="0" parTransId="{58879E37-69A1-44A1-A2C7-A28ECC1B0D86}" sibTransId="{02D302FD-0BC6-4E7C-B6D5-C2C3C8C83286}"/>
    <dgm:cxn modelId="{2940C2E0-59D6-4501-A9FC-E4FBF16DA26B}" type="presOf" srcId="{E322A238-3CC8-48E3-9464-B767EA3D65AC}" destId="{E07B1F2E-9AB4-4FB8-8E93-5DBC8F298B6D}" srcOrd="0" destOrd="0" presId="urn:microsoft.com/office/officeart/2005/8/layout/orgChart1"/>
    <dgm:cxn modelId="{F24C8EB5-8045-4EAD-B2A3-8DEF6B8C64CA}" type="presOf" srcId="{58879E37-69A1-44A1-A2C7-A28ECC1B0D86}" destId="{D025D752-FAFE-487C-88E1-B2C3E89F01AF}" srcOrd="0" destOrd="0" presId="urn:microsoft.com/office/officeart/2005/8/layout/orgChart1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7D565D8F-B2E0-4D3B-974B-09FCCF4F0919}" type="presOf" srcId="{CBE8DD4F-A4C4-4C13-8DC2-94E3B05EE819}" destId="{7F2A2FC3-C714-4FC3-AAD4-B6E07F610FAA}" srcOrd="1" destOrd="0" presId="urn:microsoft.com/office/officeart/2005/8/layout/orgChart1"/>
    <dgm:cxn modelId="{C7F45E29-E186-4211-A6A5-0687879165D6}" srcId="{B09257F8-0471-40C4-A77A-A93701EB9385}" destId="{55F5B3A3-1ADB-484B-9381-902B41938647}" srcOrd="1" destOrd="0" parTransId="{7F85FA01-3166-4C95-BE74-1D4C5CAC85B8}" sibTransId="{F7C4E7CC-7E92-4206-B0CC-09DA61D9402C}"/>
    <dgm:cxn modelId="{6DD3E622-297F-413D-A981-3647796BB6F1}" type="presOf" srcId="{B5CCCCF8-E8E7-4AB8-B833-36E2F27D8A17}" destId="{77B87251-D7C9-48C2-9A6F-2748CA87F48E}" srcOrd="1" destOrd="0" presId="urn:microsoft.com/office/officeart/2005/8/layout/orgChart1"/>
    <dgm:cxn modelId="{696B6C5C-0D55-4F8C-8444-2CDDBA5ED0B1}" type="presOf" srcId="{7C6FE449-0B87-4251-A6FC-9E4D341B4127}" destId="{71D46122-B566-40D6-9C98-6ACEF243E05B}" srcOrd="0" destOrd="0" presId="urn:microsoft.com/office/officeart/2005/8/layout/orgChart1"/>
    <dgm:cxn modelId="{193759F0-9813-4F51-9989-10A746C8BA05}" type="presOf" srcId="{C8A46FF2-E621-4AAB-A65E-90E3D7E513A0}" destId="{16770DCA-BC3D-40CE-A64B-60E1F21BA151}" srcOrd="0" destOrd="0" presId="urn:microsoft.com/office/officeart/2005/8/layout/orgChart1"/>
    <dgm:cxn modelId="{E767E2B4-48AB-4389-9DD5-BBD3B7E11998}" type="presOf" srcId="{50853F90-4713-4010-8B5E-FA97D5D884E7}" destId="{F2A03746-039F-44B3-878B-ED75821A1E6C}" srcOrd="0" destOrd="0" presId="urn:microsoft.com/office/officeart/2005/8/layout/orgChart1"/>
    <dgm:cxn modelId="{A7C9C113-3151-440B-AB2C-3D1E080DB8F0}" type="presOf" srcId="{B3A735EC-4C35-487B-9DC2-F05CD4365FA3}" destId="{6171B5FA-ACF0-44F8-A56E-C25B3AB120A9}" srcOrd="1" destOrd="0" presId="urn:microsoft.com/office/officeart/2005/8/layout/orgChart1"/>
    <dgm:cxn modelId="{D4BE9641-955E-4303-851E-E3189C378173}" type="presOf" srcId="{7271C4E7-C9CF-4A20-831D-BE87CD14C340}" destId="{2677559F-250D-4CB7-A8C2-19B9E4A8D2CD}" srcOrd="0" destOrd="0" presId="urn:microsoft.com/office/officeart/2005/8/layout/orgChart1"/>
    <dgm:cxn modelId="{9B57DFD4-593C-49FA-A22B-629DC99274F4}" type="presOf" srcId="{9CEF4CFF-BA05-42DD-A059-9B4CA4940F9D}" destId="{483CFBD0-7CD3-4A41-8536-8CAFA9CE2CD3}" srcOrd="1" destOrd="0" presId="urn:microsoft.com/office/officeart/2005/8/layout/orgChart1"/>
    <dgm:cxn modelId="{DACB2156-BB05-4003-AFDF-0FDBC23421F0}" type="presOf" srcId="{22E675FA-1EF6-44FA-BC7E-00CA88A52C1F}" destId="{39EE3CAC-9A36-4B82-82EF-9D8764D57626}" srcOrd="0" destOrd="0" presId="urn:microsoft.com/office/officeart/2005/8/layout/orgChart1"/>
    <dgm:cxn modelId="{3CF1D301-B947-4EB6-BAEF-DB65151987D2}" srcId="{1B0E7475-ED43-4484-A2D5-B68EBCD95F7E}" destId="{B09257F8-0471-40C4-A77A-A93701EB9385}" srcOrd="1" destOrd="0" parTransId="{D7AF0B6F-94B4-45A8-9A94-F30805D0D783}" sibTransId="{A60BA0DE-B854-4BE8-B89F-826F73145150}"/>
    <dgm:cxn modelId="{C808638C-33A2-4A13-B4AB-D8F50BBAAA51}" type="presOf" srcId="{C1B8A5FD-ABDE-489E-AF1A-6BCBF38207F1}" destId="{DFDF3D7C-155F-4FFD-A2DB-552E8CBEBD94}" srcOrd="0" destOrd="0" presId="urn:microsoft.com/office/officeart/2005/8/layout/orgChart1"/>
    <dgm:cxn modelId="{E1632655-A72A-4299-BB3D-0169ED9D2CBD}" type="presOf" srcId="{55F5B3A3-1ADB-484B-9381-902B41938647}" destId="{B202CED4-D2DE-4D1D-8EC0-9B4514AE0E82}" srcOrd="1" destOrd="0" presId="urn:microsoft.com/office/officeart/2005/8/layout/orgChart1"/>
    <dgm:cxn modelId="{FFD1ED47-1045-482B-A121-F24C032F004C}" type="presOf" srcId="{9CEF4CFF-BA05-42DD-A059-9B4CA4940F9D}" destId="{528D31F4-0B8C-4427-8A64-4F6CE912AAA2}" srcOrd="0" destOrd="0" presId="urn:microsoft.com/office/officeart/2005/8/layout/orgChart1"/>
    <dgm:cxn modelId="{95368BF7-8BA3-4E07-9AB2-B3E91B0D9704}" srcId="{3DEA2ABD-9D40-45CC-B1A9-C602C638E0FF}" destId="{22E675FA-1EF6-44FA-BC7E-00CA88A52C1F}" srcOrd="0" destOrd="0" parTransId="{9065A627-C44E-4C32-A08D-40E40C941067}" sibTransId="{3B4C5706-560A-49A0-B16A-510012B83AB5}"/>
    <dgm:cxn modelId="{3F0A9FD4-1F16-405A-9079-93155E4B66C5}" type="presOf" srcId="{8B5578B9-6757-4ACD-A6D0-5480793E2FA5}" destId="{EA82384E-A340-47F3-8640-F469714D789B}" srcOrd="0" destOrd="0" presId="urn:microsoft.com/office/officeart/2005/8/layout/orgChart1"/>
    <dgm:cxn modelId="{6452D27A-91D0-4111-9100-4A8C6ADCB85A}" type="presOf" srcId="{C8A46FF2-E621-4AAB-A65E-90E3D7E513A0}" destId="{D4F3D1E5-6E3C-4C3F-9FFE-77D88A5CBE41}" srcOrd="1" destOrd="0" presId="urn:microsoft.com/office/officeart/2005/8/layout/orgChart1"/>
    <dgm:cxn modelId="{C099D7BB-EBE9-4684-B05F-9ED8C0D7EB00}" srcId="{B5CCCCF8-E8E7-4AB8-B833-36E2F27D8A17}" destId="{C8A46FF2-E621-4AAB-A65E-90E3D7E513A0}" srcOrd="0" destOrd="0" parTransId="{F340C597-9D2B-4D43-95F5-547B5A169A78}" sibTransId="{40D7F8CE-D0DF-4627-A047-04AC7BC3AC4A}"/>
    <dgm:cxn modelId="{D59BC68D-0D31-46BD-BE4C-9B5AD9279EC9}" type="presOf" srcId="{20C208BA-EB01-4120-905C-14DEC5E48376}" destId="{922AAF79-F1E3-4103-8A39-5755236BB7C2}" srcOrd="0" destOrd="0" presId="urn:microsoft.com/office/officeart/2005/8/layout/orgChart1"/>
    <dgm:cxn modelId="{4D1C27EB-3186-48CA-B8D6-749857FDB743}" srcId="{CBE8DD4F-A4C4-4C13-8DC2-94E3B05EE819}" destId="{1B0E7475-ED43-4484-A2D5-B68EBCD95F7E}" srcOrd="2" destOrd="0" parTransId="{8B5578B9-6757-4ACD-A6D0-5480793E2FA5}" sibTransId="{ECD4ADCA-3817-42D5-987A-499EB861E1A9}"/>
    <dgm:cxn modelId="{353CA223-8D97-4A75-A4B5-01B226C45C5D}" type="presOf" srcId="{DD1A55FD-E4C6-491E-9A94-35FFDC55FF4D}" destId="{D396B5FA-4327-4E36-A42C-97CBA80AA238}" srcOrd="0" destOrd="0" presId="urn:microsoft.com/office/officeart/2005/8/layout/orgChart1"/>
    <dgm:cxn modelId="{9A49D053-8352-45D2-B374-FF5E06553E9F}" type="presOf" srcId="{1FE2E1DA-BA75-4725-BD98-5FA5A80EA141}" destId="{B26C49C7-C4C4-4413-BF6D-EFEDAAE86D95}" srcOrd="1" destOrd="0" presId="urn:microsoft.com/office/officeart/2005/8/layout/orgChart1"/>
    <dgm:cxn modelId="{9BADBA4E-0DCB-4629-B0CC-BB300C9254B5}" type="presOf" srcId="{946F8308-BED3-48C7-BD3B-125AD270F7FC}" destId="{A1D039D9-46EF-40E5-B8D9-AC4017D5F5F3}" srcOrd="0" destOrd="0" presId="urn:microsoft.com/office/officeart/2005/8/layout/orgChart1"/>
    <dgm:cxn modelId="{6AA8A5A4-66CC-450D-B973-1BF5A821D485}" srcId="{20C208BA-EB01-4120-905C-14DEC5E48376}" destId="{1FE2E1DA-BA75-4725-BD98-5FA5A80EA141}" srcOrd="0" destOrd="0" parTransId="{1ECECB8E-F492-45E7-9809-A9DD508EDEAA}" sibTransId="{46441D80-8711-4132-8222-1911E1B2E1AC}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C17E1420-12ED-43AC-BA2A-47D65D28785C}" type="presOf" srcId="{50853F90-4713-4010-8B5E-FA97D5D884E7}" destId="{1FE82013-B4C2-4544-AEA6-C3421503DA98}" srcOrd="1" destOrd="0" presId="urn:microsoft.com/office/officeart/2005/8/layout/orgChart1"/>
    <dgm:cxn modelId="{C28F705D-C52C-4671-A601-5C40C6268A3E}" srcId="{B09257F8-0471-40C4-A77A-A93701EB9385}" destId="{32F44B24-EBA6-43B8-976E-0CAD6865B0AF}" srcOrd="0" destOrd="0" parTransId="{7A570563-B837-4AA5-BA4E-BC63BB92D77F}" sibTransId="{7D0D5E21-2A6D-43F1-898F-0783BE4533CF}"/>
    <dgm:cxn modelId="{9D8BEC13-EB81-4DD2-9357-67B2ED3BBFB0}" type="presOf" srcId="{7F85FA01-3166-4C95-BE74-1D4C5CAC85B8}" destId="{9A131C57-6F96-4B6C-AF81-ABDD5EDB8AEB}" srcOrd="0" destOrd="0" presId="urn:microsoft.com/office/officeart/2005/8/layout/orgChart1"/>
    <dgm:cxn modelId="{F03AE11D-FE20-41A7-AE44-72F6D23527F3}" srcId="{B09257F8-0471-40C4-A77A-A93701EB9385}" destId="{20C208BA-EB01-4120-905C-14DEC5E48376}" srcOrd="2" destOrd="0" parTransId="{40B8684C-BCBB-48E9-A76F-68C8553D90F4}" sibTransId="{35EC767E-2690-4B22-8008-E58580CBBA1F}"/>
    <dgm:cxn modelId="{7B6D2C5E-1EB1-4C1F-8587-918497FEB72B}" type="presOf" srcId="{CB45572B-82E5-46B3-B59C-5F68AA3568BB}" destId="{735C6090-8A88-408D-8FE3-8A1B5CBF75A3}" srcOrd="1" destOrd="0" presId="urn:microsoft.com/office/officeart/2005/8/layout/orgChart1"/>
    <dgm:cxn modelId="{F8786366-1FEF-40FA-8D31-146C13A1AD88}" type="presOf" srcId="{CB45572B-82E5-46B3-B59C-5F68AA3568BB}" destId="{FF24D8ED-6B86-4A62-B03E-4128410EBCDD}" srcOrd="0" destOrd="0" presId="urn:microsoft.com/office/officeart/2005/8/layout/orgChart1"/>
    <dgm:cxn modelId="{97016880-809C-47B6-BF91-0D5803A1F3B0}" type="presOf" srcId="{7A570563-B837-4AA5-BA4E-BC63BB92D77F}" destId="{A4972D44-60D5-443C-AA05-CAE498A5B6E5}" srcOrd="0" destOrd="0" presId="urn:microsoft.com/office/officeart/2005/8/layout/orgChart1"/>
    <dgm:cxn modelId="{60880A23-6504-44C2-9287-DB945D27BB70}" type="presOf" srcId="{20C208BA-EB01-4120-905C-14DEC5E48376}" destId="{C33EB03E-BA9E-4920-BC3B-8EEEF2D42F6A}" srcOrd="1" destOrd="0" presId="urn:microsoft.com/office/officeart/2005/8/layout/orgChart1"/>
    <dgm:cxn modelId="{668192C9-06F3-47D1-B964-368A71C96568}" type="presOf" srcId="{3DEA2ABD-9D40-45CC-B1A9-C602C638E0FF}" destId="{EFE910F2-113E-4845-A190-3565BC91AD4A}" srcOrd="0" destOrd="0" presId="urn:microsoft.com/office/officeart/2005/8/layout/orgChart1"/>
    <dgm:cxn modelId="{BC398732-7AEB-4CA0-8AD0-5DD4B0A19730}" type="presOf" srcId="{FA564245-F6BC-467A-A713-D05E8E92D530}" destId="{F50B4471-A6B8-42E3-9366-FDD320534408}" srcOrd="0" destOrd="0" presId="urn:microsoft.com/office/officeart/2005/8/layout/orgChart1"/>
    <dgm:cxn modelId="{82CEDD20-30A2-46E1-BFB9-90A6C782B0A5}" type="presOf" srcId="{1ECECB8E-F492-45E7-9809-A9DD508EDEAA}" destId="{BC77799D-9094-44C8-9AC9-171F6472EAAA}" srcOrd="0" destOrd="0" presId="urn:microsoft.com/office/officeart/2005/8/layout/orgChart1"/>
    <dgm:cxn modelId="{BB00F581-25CF-4D9D-81E1-D92A8FFE2BFD}" type="presOf" srcId="{CBAD86C2-D65C-437C-807F-51BDB172DE12}" destId="{395883D7-4B0A-4F90-B992-5BD5C56B837D}" srcOrd="0" destOrd="0" presId="urn:microsoft.com/office/officeart/2005/8/layout/orgChart1"/>
    <dgm:cxn modelId="{107B804E-BD98-428B-BBC3-E0A1189BC67E}" type="presOf" srcId="{22E675FA-1EF6-44FA-BC7E-00CA88A52C1F}" destId="{5380187A-8E3E-4A2E-99FC-2B6EC8695015}" srcOrd="1" destOrd="0" presId="urn:microsoft.com/office/officeart/2005/8/layout/orgChart1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1D0B0353-D13E-41B8-9E00-D0BAA438A90C}" type="presOf" srcId="{F340C597-9D2B-4D43-95F5-547B5A169A78}" destId="{B718422A-48CA-4895-88C5-AFDE5A8BFAC6}" srcOrd="0" destOrd="0" presId="urn:microsoft.com/office/officeart/2005/8/layout/orgChart1"/>
    <dgm:cxn modelId="{2A22F8A9-6B03-4E6D-91E6-1443287D7EF9}" type="presParOf" srcId="{E07B1F2E-9AB4-4FB8-8E93-5DBC8F298B6D}" destId="{77925442-7E29-428B-96D4-8083CCEB1F12}" srcOrd="0" destOrd="0" presId="urn:microsoft.com/office/officeart/2005/8/layout/orgChart1"/>
    <dgm:cxn modelId="{5E6ED13E-8CF8-4498-8427-B03A5B57CC16}" type="presParOf" srcId="{77925442-7E29-428B-96D4-8083CCEB1F12}" destId="{F60454B3-803F-4BAE-873B-B2F878ACDDD4}" srcOrd="0" destOrd="0" presId="urn:microsoft.com/office/officeart/2005/8/layout/orgChart1"/>
    <dgm:cxn modelId="{78BD593B-B617-4C18-92F8-3BEB0D16C2FA}" type="presParOf" srcId="{F60454B3-803F-4BAE-873B-B2F878ACDDD4}" destId="{A7B08998-B9B8-47D0-9DCC-222177D52F29}" srcOrd="0" destOrd="0" presId="urn:microsoft.com/office/officeart/2005/8/layout/orgChart1"/>
    <dgm:cxn modelId="{28F9D8A7-E75F-41A5-99D5-152FEE4BFF61}" type="presParOf" srcId="{F60454B3-803F-4BAE-873B-B2F878ACDDD4}" destId="{8A105A28-1307-47CD-AD7C-98555637EEB0}" srcOrd="1" destOrd="0" presId="urn:microsoft.com/office/officeart/2005/8/layout/orgChart1"/>
    <dgm:cxn modelId="{C715AFC6-331F-4F22-9628-FEE3465D713F}" type="presParOf" srcId="{77925442-7E29-428B-96D4-8083CCEB1F12}" destId="{1BDE35A6-D353-450D-80F8-0954C123560D}" srcOrd="1" destOrd="0" presId="urn:microsoft.com/office/officeart/2005/8/layout/orgChart1"/>
    <dgm:cxn modelId="{5A2E181E-C95E-447C-AF79-A97AC042E768}" type="presParOf" srcId="{1BDE35A6-D353-450D-80F8-0954C123560D}" destId="{488CE300-4CE0-4C81-B224-62FBF09484CB}" srcOrd="0" destOrd="0" presId="urn:microsoft.com/office/officeart/2005/8/layout/orgChart1"/>
    <dgm:cxn modelId="{640F65A0-72F2-4B30-A4C6-7431C7D5514B}" type="presParOf" srcId="{1BDE35A6-D353-450D-80F8-0954C123560D}" destId="{932FF8DE-12B0-42D9-920D-CB026677ACFD}" srcOrd="1" destOrd="0" presId="urn:microsoft.com/office/officeart/2005/8/layout/orgChart1"/>
    <dgm:cxn modelId="{8AF53250-F99F-4D7D-9D35-5DEA6336156C}" type="presParOf" srcId="{932FF8DE-12B0-42D9-920D-CB026677ACFD}" destId="{23E371CA-016B-4D25-A7D7-2D17CA92DCD9}" srcOrd="0" destOrd="0" presId="urn:microsoft.com/office/officeart/2005/8/layout/orgChart1"/>
    <dgm:cxn modelId="{72455DAD-4410-40C4-AB29-126B1F963A59}" type="presParOf" srcId="{23E371CA-016B-4D25-A7D7-2D17CA92DCD9}" destId="{FF24D8ED-6B86-4A62-B03E-4128410EBCDD}" srcOrd="0" destOrd="0" presId="urn:microsoft.com/office/officeart/2005/8/layout/orgChart1"/>
    <dgm:cxn modelId="{22455FA4-A968-4BE9-9E54-63A844A42B4E}" type="presParOf" srcId="{23E371CA-016B-4D25-A7D7-2D17CA92DCD9}" destId="{735C6090-8A88-408D-8FE3-8A1B5CBF75A3}" srcOrd="1" destOrd="0" presId="urn:microsoft.com/office/officeart/2005/8/layout/orgChart1"/>
    <dgm:cxn modelId="{D84A16F8-55EF-4C19-8B45-A6B62E6F5DE5}" type="presParOf" srcId="{932FF8DE-12B0-42D9-920D-CB026677ACFD}" destId="{F00F3D0E-0CCE-4953-AC87-73211AA01F23}" srcOrd="1" destOrd="0" presId="urn:microsoft.com/office/officeart/2005/8/layout/orgChart1"/>
    <dgm:cxn modelId="{B7177AE0-D1CE-45CA-A140-E365E04DF388}" type="presParOf" srcId="{F00F3D0E-0CCE-4953-AC87-73211AA01F23}" destId="{71D46122-B566-40D6-9C98-6ACEF243E05B}" srcOrd="0" destOrd="0" presId="urn:microsoft.com/office/officeart/2005/8/layout/orgChart1"/>
    <dgm:cxn modelId="{A1007D57-F939-4036-B490-64A3AD203BD7}" type="presParOf" srcId="{F00F3D0E-0CCE-4953-AC87-73211AA01F23}" destId="{5FE60A60-7637-4FB9-A6FA-DFB0EB3E85BA}" srcOrd="1" destOrd="0" presId="urn:microsoft.com/office/officeart/2005/8/layout/orgChart1"/>
    <dgm:cxn modelId="{E3B608A4-F19E-4AF0-AD2D-8845785E18AD}" type="presParOf" srcId="{5FE60A60-7637-4FB9-A6FA-DFB0EB3E85BA}" destId="{DDCB937F-8B28-46E2-8C8D-ADF038CBB4DB}" srcOrd="0" destOrd="0" presId="urn:microsoft.com/office/officeart/2005/8/layout/orgChart1"/>
    <dgm:cxn modelId="{7DB2A75A-AE47-4182-BF27-54F7AD35F31B}" type="presParOf" srcId="{DDCB937F-8B28-46E2-8C8D-ADF038CBB4DB}" destId="{E9142160-CD2C-454E-A5D2-54AB84D2C9AF}" srcOrd="0" destOrd="0" presId="urn:microsoft.com/office/officeart/2005/8/layout/orgChart1"/>
    <dgm:cxn modelId="{FA5CF1B5-15FB-47B5-90FB-342009A9FE2F}" type="presParOf" srcId="{DDCB937F-8B28-46E2-8C8D-ADF038CBB4DB}" destId="{25D8C625-C182-4407-9C5D-7D0FB8F57A6F}" srcOrd="1" destOrd="0" presId="urn:microsoft.com/office/officeart/2005/8/layout/orgChart1"/>
    <dgm:cxn modelId="{5FC6D507-7A05-4A4B-A05C-324ECA808780}" type="presParOf" srcId="{5FE60A60-7637-4FB9-A6FA-DFB0EB3E85BA}" destId="{D4C72201-E839-45AB-9E82-3A09E56A0CAE}" srcOrd="1" destOrd="0" presId="urn:microsoft.com/office/officeart/2005/8/layout/orgChart1"/>
    <dgm:cxn modelId="{DB3E6F8A-7698-4D84-A730-634C4761CCB6}" type="presParOf" srcId="{5FE60A60-7637-4FB9-A6FA-DFB0EB3E85BA}" destId="{1C937524-C869-4BDD-9C47-366409D3C514}" srcOrd="2" destOrd="0" presId="urn:microsoft.com/office/officeart/2005/8/layout/orgChart1"/>
    <dgm:cxn modelId="{7E031BD0-74B5-47B4-928B-AD9C50AE80C6}" type="presParOf" srcId="{F00F3D0E-0CCE-4953-AC87-73211AA01F23}" destId="{A1D039D9-46EF-40E5-B8D9-AC4017D5F5F3}" srcOrd="2" destOrd="0" presId="urn:microsoft.com/office/officeart/2005/8/layout/orgChart1"/>
    <dgm:cxn modelId="{E98D6123-0C95-42E5-847D-7AE49AB6C565}" type="presParOf" srcId="{F00F3D0E-0CCE-4953-AC87-73211AA01F23}" destId="{ADAC68A5-E0E9-4FCD-8D67-B75AEFA550B2}" srcOrd="3" destOrd="0" presId="urn:microsoft.com/office/officeart/2005/8/layout/orgChart1"/>
    <dgm:cxn modelId="{DE51EE3D-B665-4F76-B685-40877999C846}" type="presParOf" srcId="{ADAC68A5-E0E9-4FCD-8D67-B75AEFA550B2}" destId="{33CEBA05-56FA-4A1B-B6FF-8EE886247B99}" srcOrd="0" destOrd="0" presId="urn:microsoft.com/office/officeart/2005/8/layout/orgChart1"/>
    <dgm:cxn modelId="{8757791B-E878-44AA-95BB-D31386728A1A}" type="presParOf" srcId="{33CEBA05-56FA-4A1B-B6FF-8EE886247B99}" destId="{AC03408F-9CEB-42A0-B8ED-1716B0119B95}" srcOrd="0" destOrd="0" presId="urn:microsoft.com/office/officeart/2005/8/layout/orgChart1"/>
    <dgm:cxn modelId="{808E6AF0-28EF-444E-A447-05E9C1C207B8}" type="presParOf" srcId="{33CEBA05-56FA-4A1B-B6FF-8EE886247B99}" destId="{7F2A2FC3-C714-4FC3-AAD4-B6E07F610FAA}" srcOrd="1" destOrd="0" presId="urn:microsoft.com/office/officeart/2005/8/layout/orgChart1"/>
    <dgm:cxn modelId="{C8E3ACCA-6772-4BC9-98DB-1C4678B1FB1E}" type="presParOf" srcId="{ADAC68A5-E0E9-4FCD-8D67-B75AEFA550B2}" destId="{924B661C-3411-4554-B971-4CCEFD9EC414}" srcOrd="1" destOrd="0" presId="urn:microsoft.com/office/officeart/2005/8/layout/orgChart1"/>
    <dgm:cxn modelId="{78716DBF-B6D0-4852-8903-ACE0CFADBF7A}" type="presParOf" srcId="{924B661C-3411-4554-B971-4CCEFD9EC414}" destId="{525D6037-F678-48F3-BD65-08D03E5582AE}" srcOrd="0" destOrd="0" presId="urn:microsoft.com/office/officeart/2005/8/layout/orgChart1"/>
    <dgm:cxn modelId="{8A8D0350-E2F0-4660-AAF6-51941698C6F6}" type="presParOf" srcId="{924B661C-3411-4554-B971-4CCEFD9EC414}" destId="{A35BBD86-57E7-42F0-ADFD-F1F6C33CE565}" srcOrd="1" destOrd="0" presId="urn:microsoft.com/office/officeart/2005/8/layout/orgChart1"/>
    <dgm:cxn modelId="{1170F322-9A94-42F8-9D26-A0998DBEAAA6}" type="presParOf" srcId="{A35BBD86-57E7-42F0-ADFD-F1F6C33CE565}" destId="{9D92FE62-68A1-4821-9894-DBBFB43A63E7}" srcOrd="0" destOrd="0" presId="urn:microsoft.com/office/officeart/2005/8/layout/orgChart1"/>
    <dgm:cxn modelId="{443134E2-73FF-4A4F-AC65-DE8A6B260887}" type="presParOf" srcId="{9D92FE62-68A1-4821-9894-DBBFB43A63E7}" destId="{AE678159-AC68-4C1C-A987-A021351C4568}" srcOrd="0" destOrd="0" presId="urn:microsoft.com/office/officeart/2005/8/layout/orgChart1"/>
    <dgm:cxn modelId="{EE79E0C1-166F-4BF0-9639-F9CF9C3A1231}" type="presParOf" srcId="{9D92FE62-68A1-4821-9894-DBBFB43A63E7}" destId="{6171B5FA-ACF0-44F8-A56E-C25B3AB120A9}" srcOrd="1" destOrd="0" presId="urn:microsoft.com/office/officeart/2005/8/layout/orgChart1"/>
    <dgm:cxn modelId="{AD854D0F-8580-4623-999C-5AE6B9F0CCAB}" type="presParOf" srcId="{A35BBD86-57E7-42F0-ADFD-F1F6C33CE565}" destId="{9BE51889-2404-4895-B8D5-991CD8C12FFC}" srcOrd="1" destOrd="0" presId="urn:microsoft.com/office/officeart/2005/8/layout/orgChart1"/>
    <dgm:cxn modelId="{206AED5A-8369-47C7-B84D-60DBB60C5770}" type="presParOf" srcId="{A35BBD86-57E7-42F0-ADFD-F1F6C33CE565}" destId="{1E10E1BB-9562-4F26-B973-8B160557B46F}" srcOrd="2" destOrd="0" presId="urn:microsoft.com/office/officeart/2005/8/layout/orgChart1"/>
    <dgm:cxn modelId="{0DE69484-E4A3-49AE-B879-EDD5391C6BE4}" type="presParOf" srcId="{924B661C-3411-4554-B971-4CCEFD9EC414}" destId="{F50B4471-A6B8-42E3-9366-FDD320534408}" srcOrd="2" destOrd="0" presId="urn:microsoft.com/office/officeart/2005/8/layout/orgChart1"/>
    <dgm:cxn modelId="{3CF21DC8-71C5-442A-ACE6-855FF53D6290}" type="presParOf" srcId="{924B661C-3411-4554-B971-4CCEFD9EC414}" destId="{4190CC24-0315-4700-BD87-5190DA1DCC3B}" srcOrd="3" destOrd="0" presId="urn:microsoft.com/office/officeart/2005/8/layout/orgChart1"/>
    <dgm:cxn modelId="{35E7CB01-805A-4D2B-A77B-1DA6555570C4}" type="presParOf" srcId="{4190CC24-0315-4700-BD87-5190DA1DCC3B}" destId="{E48EE075-4C0E-41ED-B127-B0D2DCECF4C0}" srcOrd="0" destOrd="0" presId="urn:microsoft.com/office/officeart/2005/8/layout/orgChart1"/>
    <dgm:cxn modelId="{0FA81E82-17A0-4265-9CD6-54492078C59F}" type="presParOf" srcId="{E48EE075-4C0E-41ED-B127-B0D2DCECF4C0}" destId="{C44E109F-0370-4F17-B394-9E11CBEB2A83}" srcOrd="0" destOrd="0" presId="urn:microsoft.com/office/officeart/2005/8/layout/orgChart1"/>
    <dgm:cxn modelId="{CDD740AC-B975-4791-852E-367A7F35C017}" type="presParOf" srcId="{E48EE075-4C0E-41ED-B127-B0D2DCECF4C0}" destId="{77B87251-D7C9-48C2-9A6F-2748CA87F48E}" srcOrd="1" destOrd="0" presId="urn:microsoft.com/office/officeart/2005/8/layout/orgChart1"/>
    <dgm:cxn modelId="{AE9395FF-A58D-4DA4-BC2B-D32A9F6FB6B1}" type="presParOf" srcId="{4190CC24-0315-4700-BD87-5190DA1DCC3B}" destId="{93A1D733-0380-4A63-A367-4DBA45106FB5}" srcOrd="1" destOrd="0" presId="urn:microsoft.com/office/officeart/2005/8/layout/orgChart1"/>
    <dgm:cxn modelId="{E546CA20-FE49-417C-8F6D-3B0919FDFF91}" type="presParOf" srcId="{93A1D733-0380-4A63-A367-4DBA45106FB5}" destId="{B718422A-48CA-4895-88C5-AFDE5A8BFAC6}" srcOrd="0" destOrd="0" presId="urn:microsoft.com/office/officeart/2005/8/layout/orgChart1"/>
    <dgm:cxn modelId="{691AA7E3-1879-48BC-889F-29E587805E4B}" type="presParOf" srcId="{93A1D733-0380-4A63-A367-4DBA45106FB5}" destId="{5822115C-5BA1-455C-BA57-61A25840313C}" srcOrd="1" destOrd="0" presId="urn:microsoft.com/office/officeart/2005/8/layout/orgChart1"/>
    <dgm:cxn modelId="{E516EE06-4FB6-4C73-80CB-958BC4FC049A}" type="presParOf" srcId="{5822115C-5BA1-455C-BA57-61A25840313C}" destId="{CA2BC8F6-211E-490C-8251-9E188E83E476}" srcOrd="0" destOrd="0" presId="urn:microsoft.com/office/officeart/2005/8/layout/orgChart1"/>
    <dgm:cxn modelId="{4C046D79-00C0-4F3A-BEF5-D3DE2FD8CE79}" type="presParOf" srcId="{CA2BC8F6-211E-490C-8251-9E188E83E476}" destId="{16770DCA-BC3D-40CE-A64B-60E1F21BA151}" srcOrd="0" destOrd="0" presId="urn:microsoft.com/office/officeart/2005/8/layout/orgChart1"/>
    <dgm:cxn modelId="{FA210258-F6A6-476E-AB0C-C781EB54FFB6}" type="presParOf" srcId="{CA2BC8F6-211E-490C-8251-9E188E83E476}" destId="{D4F3D1E5-6E3C-4C3F-9FFE-77D88A5CBE41}" srcOrd="1" destOrd="0" presId="urn:microsoft.com/office/officeart/2005/8/layout/orgChart1"/>
    <dgm:cxn modelId="{E414177B-94D7-4093-A847-43AF05981F97}" type="presParOf" srcId="{5822115C-5BA1-455C-BA57-61A25840313C}" destId="{0C5F008D-FBFF-40CA-9F4E-F225477F8EED}" srcOrd="1" destOrd="0" presId="urn:microsoft.com/office/officeart/2005/8/layout/orgChart1"/>
    <dgm:cxn modelId="{12835743-66F3-4E08-AE53-24CFFBB481C3}" type="presParOf" srcId="{5822115C-5BA1-455C-BA57-61A25840313C}" destId="{3CC0B9F1-E459-4ED9-BF9F-42A34C19F57F}" srcOrd="2" destOrd="0" presId="urn:microsoft.com/office/officeart/2005/8/layout/orgChart1"/>
    <dgm:cxn modelId="{676F92CF-C723-45A7-B11E-7EEC944CC4CB}" type="presParOf" srcId="{4190CC24-0315-4700-BD87-5190DA1DCC3B}" destId="{8D267271-20F3-4D16-917D-F2C781346F20}" srcOrd="2" destOrd="0" presId="urn:microsoft.com/office/officeart/2005/8/layout/orgChart1"/>
    <dgm:cxn modelId="{2D89BC57-AFD2-4A9C-BBC8-06BB17F14579}" type="presParOf" srcId="{924B661C-3411-4554-B971-4CCEFD9EC414}" destId="{EA82384E-A340-47F3-8640-F469714D789B}" srcOrd="4" destOrd="0" presId="urn:microsoft.com/office/officeart/2005/8/layout/orgChart1"/>
    <dgm:cxn modelId="{5A2DE829-9512-40C8-A47B-316CD874A2E5}" type="presParOf" srcId="{924B661C-3411-4554-B971-4CCEFD9EC414}" destId="{411892CC-A839-4DD5-BB0A-FDE8E93C7AED}" srcOrd="5" destOrd="0" presId="urn:microsoft.com/office/officeart/2005/8/layout/orgChart1"/>
    <dgm:cxn modelId="{80A3298B-4C1C-46F4-90CF-534EC23E1107}" type="presParOf" srcId="{411892CC-A839-4DD5-BB0A-FDE8E93C7AED}" destId="{9B117AB9-9F0C-41A3-BD6B-BB40FC6CB752}" srcOrd="0" destOrd="0" presId="urn:microsoft.com/office/officeart/2005/8/layout/orgChart1"/>
    <dgm:cxn modelId="{D5D3E3B6-0B9C-4BB1-9437-48AF994F4456}" type="presParOf" srcId="{9B117AB9-9F0C-41A3-BD6B-BB40FC6CB752}" destId="{A2828B8C-6234-4BF0-8FB9-A930F52E0737}" srcOrd="0" destOrd="0" presId="urn:microsoft.com/office/officeart/2005/8/layout/orgChart1"/>
    <dgm:cxn modelId="{47AAC3D2-2C2D-42DA-92C8-AF9653698DAC}" type="presParOf" srcId="{9B117AB9-9F0C-41A3-BD6B-BB40FC6CB752}" destId="{BA0C61AC-F242-4E3F-9041-B1E447B80325}" srcOrd="1" destOrd="0" presId="urn:microsoft.com/office/officeart/2005/8/layout/orgChart1"/>
    <dgm:cxn modelId="{7F14AEDC-5EB8-40E2-A24C-ADCC612B6D09}" type="presParOf" srcId="{411892CC-A839-4DD5-BB0A-FDE8E93C7AED}" destId="{52170B9B-D89C-411D-97CC-278CAE888434}" srcOrd="1" destOrd="0" presId="urn:microsoft.com/office/officeart/2005/8/layout/orgChart1"/>
    <dgm:cxn modelId="{BA0474FD-4872-45A4-8A59-05F49EAFD198}" type="presParOf" srcId="{52170B9B-D89C-411D-97CC-278CAE888434}" destId="{D396B5FA-4327-4E36-A42C-97CBA80AA238}" srcOrd="0" destOrd="0" presId="urn:microsoft.com/office/officeart/2005/8/layout/orgChart1"/>
    <dgm:cxn modelId="{19756A4F-BD2A-4FBD-8913-1AB000C1BBA6}" type="presParOf" srcId="{52170B9B-D89C-411D-97CC-278CAE888434}" destId="{F130F24E-9D6E-46F7-9B2C-37820A452D3A}" srcOrd="1" destOrd="0" presId="urn:microsoft.com/office/officeart/2005/8/layout/orgChart1"/>
    <dgm:cxn modelId="{5792892B-3B18-4DE8-A80F-903A1FD77C81}" type="presParOf" srcId="{F130F24E-9D6E-46F7-9B2C-37820A452D3A}" destId="{7536C488-B51C-404E-B3EE-71360ACDE65F}" srcOrd="0" destOrd="0" presId="urn:microsoft.com/office/officeart/2005/8/layout/orgChart1"/>
    <dgm:cxn modelId="{A5DCBFFE-8919-4BE2-94A0-0CADA0003FA8}" type="presParOf" srcId="{7536C488-B51C-404E-B3EE-71360ACDE65F}" destId="{A0676356-52BF-40C0-86C3-110722114A42}" srcOrd="0" destOrd="0" presId="urn:microsoft.com/office/officeart/2005/8/layout/orgChart1"/>
    <dgm:cxn modelId="{BF1E9CE9-F646-4E46-BE11-F826C369E29A}" type="presParOf" srcId="{7536C488-B51C-404E-B3EE-71360ACDE65F}" destId="{512A31F5-77E4-4983-B2D5-027AA784A30E}" srcOrd="1" destOrd="0" presId="urn:microsoft.com/office/officeart/2005/8/layout/orgChart1"/>
    <dgm:cxn modelId="{6348413D-0AAA-4169-8B48-2FBB4A44C8B6}" type="presParOf" srcId="{F130F24E-9D6E-46F7-9B2C-37820A452D3A}" destId="{84EF0F48-D411-46E4-B9BC-7B2F1BB74E62}" srcOrd="1" destOrd="0" presId="urn:microsoft.com/office/officeart/2005/8/layout/orgChart1"/>
    <dgm:cxn modelId="{BFCA4B30-8008-4AE4-A18B-9D4F8E98FF3E}" type="presParOf" srcId="{F130F24E-9D6E-46F7-9B2C-37820A452D3A}" destId="{1BE0351F-F569-4A03-9122-A33D26A862B0}" srcOrd="2" destOrd="0" presId="urn:microsoft.com/office/officeart/2005/8/layout/orgChart1"/>
    <dgm:cxn modelId="{6E097A3E-1EF1-43F2-AAC0-757B3F4395C6}" type="presParOf" srcId="{52170B9B-D89C-411D-97CC-278CAE888434}" destId="{9D6808AC-C22A-4549-AF51-83D18CB57FD6}" srcOrd="2" destOrd="0" presId="urn:microsoft.com/office/officeart/2005/8/layout/orgChart1"/>
    <dgm:cxn modelId="{D17C5422-8152-40BA-8D23-B0EF06BA550F}" type="presParOf" srcId="{52170B9B-D89C-411D-97CC-278CAE888434}" destId="{2BF1A31A-B950-41EA-8370-5BAD75F0C81C}" srcOrd="3" destOrd="0" presId="urn:microsoft.com/office/officeart/2005/8/layout/orgChart1"/>
    <dgm:cxn modelId="{D01F8D4E-1A25-405E-B6C7-3C973B1FD78A}" type="presParOf" srcId="{2BF1A31A-B950-41EA-8370-5BAD75F0C81C}" destId="{07E46853-FE1C-44C9-9F1B-D3B1EB8B85E8}" srcOrd="0" destOrd="0" presId="urn:microsoft.com/office/officeart/2005/8/layout/orgChart1"/>
    <dgm:cxn modelId="{2B2BFEE1-F68D-4179-941D-2FE5FE1E923B}" type="presParOf" srcId="{07E46853-FE1C-44C9-9F1B-D3B1EB8B85E8}" destId="{53937FFC-9086-449F-B35B-1B349D7C542F}" srcOrd="0" destOrd="0" presId="urn:microsoft.com/office/officeart/2005/8/layout/orgChart1"/>
    <dgm:cxn modelId="{0CEE46BF-A641-4248-AEA8-86635CB15491}" type="presParOf" srcId="{07E46853-FE1C-44C9-9F1B-D3B1EB8B85E8}" destId="{479CC439-DAA0-4BC9-9E78-C6BC4EBF9E9E}" srcOrd="1" destOrd="0" presId="urn:microsoft.com/office/officeart/2005/8/layout/orgChart1"/>
    <dgm:cxn modelId="{47CE3AAE-8BB8-4712-B2C4-433DF3095430}" type="presParOf" srcId="{2BF1A31A-B950-41EA-8370-5BAD75F0C81C}" destId="{95D5712B-E3BE-4D1C-96A6-D6AA7B287DE3}" srcOrd="1" destOrd="0" presId="urn:microsoft.com/office/officeart/2005/8/layout/orgChart1"/>
    <dgm:cxn modelId="{E3B4EABE-E047-4F5A-A29F-F515C4870D8C}" type="presParOf" srcId="{95D5712B-E3BE-4D1C-96A6-D6AA7B287DE3}" destId="{A4972D44-60D5-443C-AA05-CAE498A5B6E5}" srcOrd="0" destOrd="0" presId="urn:microsoft.com/office/officeart/2005/8/layout/orgChart1"/>
    <dgm:cxn modelId="{5C00B2E9-477D-4856-89AC-004678BB0F15}" type="presParOf" srcId="{95D5712B-E3BE-4D1C-96A6-D6AA7B287DE3}" destId="{CC31563C-1C8C-41B3-A163-ECBD46F7B18A}" srcOrd="1" destOrd="0" presId="urn:microsoft.com/office/officeart/2005/8/layout/orgChart1"/>
    <dgm:cxn modelId="{0139123A-A194-48E3-8C3B-923CA094C74C}" type="presParOf" srcId="{CC31563C-1C8C-41B3-A163-ECBD46F7B18A}" destId="{2301AB51-4317-4487-9748-E4F09A993D7D}" srcOrd="0" destOrd="0" presId="urn:microsoft.com/office/officeart/2005/8/layout/orgChart1"/>
    <dgm:cxn modelId="{1B5E209A-AFC6-4CC9-9C66-26FD229CF383}" type="presParOf" srcId="{2301AB51-4317-4487-9748-E4F09A993D7D}" destId="{91CACA09-68E9-41B6-A7EF-E5D65F8CB229}" srcOrd="0" destOrd="0" presId="urn:microsoft.com/office/officeart/2005/8/layout/orgChart1"/>
    <dgm:cxn modelId="{F2A7B213-9F32-4AB4-B148-830D5C3396C8}" type="presParOf" srcId="{2301AB51-4317-4487-9748-E4F09A993D7D}" destId="{ED7EACAF-2568-4A0F-8BED-CAB955B3864F}" srcOrd="1" destOrd="0" presId="urn:microsoft.com/office/officeart/2005/8/layout/orgChart1"/>
    <dgm:cxn modelId="{C97812C8-6706-4418-B462-B064FFA3C440}" type="presParOf" srcId="{CC31563C-1C8C-41B3-A163-ECBD46F7B18A}" destId="{FF17F91C-9867-489E-8929-8BF26F36441F}" srcOrd="1" destOrd="0" presId="urn:microsoft.com/office/officeart/2005/8/layout/orgChart1"/>
    <dgm:cxn modelId="{DA64536C-93FB-4CB6-9D52-2E3CFAE9C5A9}" type="presParOf" srcId="{CC31563C-1C8C-41B3-A163-ECBD46F7B18A}" destId="{2535BAD1-3401-41E3-8AEB-1E8F1D9C2BD1}" srcOrd="2" destOrd="0" presId="urn:microsoft.com/office/officeart/2005/8/layout/orgChart1"/>
    <dgm:cxn modelId="{DFB0A6DD-9E30-444B-94F9-ECAA8A677A76}" type="presParOf" srcId="{95D5712B-E3BE-4D1C-96A6-D6AA7B287DE3}" destId="{9A131C57-6F96-4B6C-AF81-ABDD5EDB8AEB}" srcOrd="2" destOrd="0" presId="urn:microsoft.com/office/officeart/2005/8/layout/orgChart1"/>
    <dgm:cxn modelId="{E22AC01A-8398-4EDD-99C4-655A27649843}" type="presParOf" srcId="{95D5712B-E3BE-4D1C-96A6-D6AA7B287DE3}" destId="{5D382884-2A01-4F21-B511-2843F60F44B9}" srcOrd="3" destOrd="0" presId="urn:microsoft.com/office/officeart/2005/8/layout/orgChart1"/>
    <dgm:cxn modelId="{90B2CE98-9DE8-45D4-9BE0-67AD0EBA9AE6}" type="presParOf" srcId="{5D382884-2A01-4F21-B511-2843F60F44B9}" destId="{52FD5FB3-5C15-42EE-9DE8-1D3275D951BA}" srcOrd="0" destOrd="0" presId="urn:microsoft.com/office/officeart/2005/8/layout/orgChart1"/>
    <dgm:cxn modelId="{27912BEA-02FB-4622-B221-5C86570707F7}" type="presParOf" srcId="{52FD5FB3-5C15-42EE-9DE8-1D3275D951BA}" destId="{1954B4F6-4CB6-4404-A629-FCB0FB8A1E86}" srcOrd="0" destOrd="0" presId="urn:microsoft.com/office/officeart/2005/8/layout/orgChart1"/>
    <dgm:cxn modelId="{7EB4FEFF-9525-4157-89F2-821A612FA9CB}" type="presParOf" srcId="{52FD5FB3-5C15-42EE-9DE8-1D3275D951BA}" destId="{B202CED4-D2DE-4D1D-8EC0-9B4514AE0E82}" srcOrd="1" destOrd="0" presId="urn:microsoft.com/office/officeart/2005/8/layout/orgChart1"/>
    <dgm:cxn modelId="{4BD5C564-CC60-41F0-850F-2FBE1BDB77BB}" type="presParOf" srcId="{5D382884-2A01-4F21-B511-2843F60F44B9}" destId="{1C13AE26-F9FB-49DE-B20A-3E78B26E15E3}" srcOrd="1" destOrd="0" presId="urn:microsoft.com/office/officeart/2005/8/layout/orgChart1"/>
    <dgm:cxn modelId="{43EE352C-CEBE-4A90-A82C-59156A6D80F6}" type="presParOf" srcId="{1C13AE26-F9FB-49DE-B20A-3E78B26E15E3}" destId="{DFDF3D7C-155F-4FFD-A2DB-552E8CBEBD94}" srcOrd="0" destOrd="0" presId="urn:microsoft.com/office/officeart/2005/8/layout/orgChart1"/>
    <dgm:cxn modelId="{5851EFE5-D118-460E-A8C7-A2CF528E282B}" type="presParOf" srcId="{1C13AE26-F9FB-49DE-B20A-3E78B26E15E3}" destId="{352C73C1-D97E-437C-A0E8-905074D9F171}" srcOrd="1" destOrd="0" presId="urn:microsoft.com/office/officeart/2005/8/layout/orgChart1"/>
    <dgm:cxn modelId="{9EA20C60-DC22-4A74-A7A0-8639C7FCFB9A}" type="presParOf" srcId="{352C73C1-D97E-437C-A0E8-905074D9F171}" destId="{68954418-AC52-4969-A1AA-E956D2315333}" srcOrd="0" destOrd="0" presId="urn:microsoft.com/office/officeart/2005/8/layout/orgChart1"/>
    <dgm:cxn modelId="{9780458C-8D68-4642-B570-6473E259147A}" type="presParOf" srcId="{68954418-AC52-4969-A1AA-E956D2315333}" destId="{B883176F-6043-440E-A3A8-31D8292A46C1}" srcOrd="0" destOrd="0" presId="urn:microsoft.com/office/officeart/2005/8/layout/orgChart1"/>
    <dgm:cxn modelId="{3BB6E839-E1E1-44ED-BA76-4E33B9880214}" type="presParOf" srcId="{68954418-AC52-4969-A1AA-E956D2315333}" destId="{CDDF27EA-A530-43F9-9AE1-32564CB536A5}" srcOrd="1" destOrd="0" presId="urn:microsoft.com/office/officeart/2005/8/layout/orgChart1"/>
    <dgm:cxn modelId="{168F178F-2398-44A4-9D04-63F44242212D}" type="presParOf" srcId="{352C73C1-D97E-437C-A0E8-905074D9F171}" destId="{95816669-2CCB-4B51-BF5D-42DFF819E590}" srcOrd="1" destOrd="0" presId="urn:microsoft.com/office/officeart/2005/8/layout/orgChart1"/>
    <dgm:cxn modelId="{14A704F0-46FF-4A9C-A865-8141D22048B7}" type="presParOf" srcId="{352C73C1-D97E-437C-A0E8-905074D9F171}" destId="{9B51DB7C-3E7A-4146-BDF8-1ECF6A11E26F}" srcOrd="2" destOrd="0" presId="urn:microsoft.com/office/officeart/2005/8/layout/orgChart1"/>
    <dgm:cxn modelId="{55A88388-CB41-4D9B-9D2C-739EBC640618}" type="presParOf" srcId="{5D382884-2A01-4F21-B511-2843F60F44B9}" destId="{9B690283-0B2E-4569-AE02-139F60EA1D19}" srcOrd="2" destOrd="0" presId="urn:microsoft.com/office/officeart/2005/8/layout/orgChart1"/>
    <dgm:cxn modelId="{765B7BEF-E379-4BB9-ACD6-D03A254BD67B}" type="presParOf" srcId="{95D5712B-E3BE-4D1C-96A6-D6AA7B287DE3}" destId="{24B6C2C5-59A1-48EC-BB79-A814AA943228}" srcOrd="4" destOrd="0" presId="urn:microsoft.com/office/officeart/2005/8/layout/orgChart1"/>
    <dgm:cxn modelId="{64A2473E-8EEE-47A5-8970-875BF0A03700}" type="presParOf" srcId="{95D5712B-E3BE-4D1C-96A6-D6AA7B287DE3}" destId="{B60AFAAF-0E74-4590-843E-CCAD4D004349}" srcOrd="5" destOrd="0" presId="urn:microsoft.com/office/officeart/2005/8/layout/orgChart1"/>
    <dgm:cxn modelId="{89E5DE10-1321-4308-B5ED-759B556F2DAE}" type="presParOf" srcId="{B60AFAAF-0E74-4590-843E-CCAD4D004349}" destId="{8FF5A148-31EA-48A7-BB78-14499E981E69}" srcOrd="0" destOrd="0" presId="urn:microsoft.com/office/officeart/2005/8/layout/orgChart1"/>
    <dgm:cxn modelId="{5891EE35-DC6A-482F-98CE-8D863ED608BE}" type="presParOf" srcId="{8FF5A148-31EA-48A7-BB78-14499E981E69}" destId="{922AAF79-F1E3-4103-8A39-5755236BB7C2}" srcOrd="0" destOrd="0" presId="urn:microsoft.com/office/officeart/2005/8/layout/orgChart1"/>
    <dgm:cxn modelId="{59945A6A-8502-46F8-B74C-E8DC16881B99}" type="presParOf" srcId="{8FF5A148-31EA-48A7-BB78-14499E981E69}" destId="{C33EB03E-BA9E-4920-BC3B-8EEEF2D42F6A}" srcOrd="1" destOrd="0" presId="urn:microsoft.com/office/officeart/2005/8/layout/orgChart1"/>
    <dgm:cxn modelId="{D784B567-C0D5-4B2D-836A-C475994FF49A}" type="presParOf" srcId="{B60AFAAF-0E74-4590-843E-CCAD4D004349}" destId="{303EA010-82B2-4BCB-BF9E-A921F2F8D17B}" srcOrd="1" destOrd="0" presId="urn:microsoft.com/office/officeart/2005/8/layout/orgChart1"/>
    <dgm:cxn modelId="{545665FE-7B94-4979-A2D4-DD82005F6D94}" type="presParOf" srcId="{303EA010-82B2-4BCB-BF9E-A921F2F8D17B}" destId="{BC77799D-9094-44C8-9AC9-171F6472EAAA}" srcOrd="0" destOrd="0" presId="urn:microsoft.com/office/officeart/2005/8/layout/orgChart1"/>
    <dgm:cxn modelId="{3356DF64-0BB8-460D-8578-A62C1467234F}" type="presParOf" srcId="{303EA010-82B2-4BCB-BF9E-A921F2F8D17B}" destId="{B4BCA666-B681-4CB5-81C8-0E83133161CE}" srcOrd="1" destOrd="0" presId="urn:microsoft.com/office/officeart/2005/8/layout/orgChart1"/>
    <dgm:cxn modelId="{00E08A54-9AB3-4613-8B2B-0AEC68AFDA9D}" type="presParOf" srcId="{B4BCA666-B681-4CB5-81C8-0E83133161CE}" destId="{45D2D788-3324-46F4-98FB-F8DB8D7221DC}" srcOrd="0" destOrd="0" presId="urn:microsoft.com/office/officeart/2005/8/layout/orgChart1"/>
    <dgm:cxn modelId="{54CDAE3D-AC64-4189-A9E0-A10D15758329}" type="presParOf" srcId="{45D2D788-3324-46F4-98FB-F8DB8D7221DC}" destId="{5C92478E-B40A-424B-ABAD-A1AB38DE13FD}" srcOrd="0" destOrd="0" presId="urn:microsoft.com/office/officeart/2005/8/layout/orgChart1"/>
    <dgm:cxn modelId="{498BBF44-D675-43DD-BF71-F273D3B92852}" type="presParOf" srcId="{45D2D788-3324-46F4-98FB-F8DB8D7221DC}" destId="{B26C49C7-C4C4-4413-BF6D-EFEDAAE86D95}" srcOrd="1" destOrd="0" presId="urn:microsoft.com/office/officeart/2005/8/layout/orgChart1"/>
    <dgm:cxn modelId="{F120826C-5791-4042-8FF9-FB24C03C0715}" type="presParOf" srcId="{B4BCA666-B681-4CB5-81C8-0E83133161CE}" destId="{D7063755-E996-4A58-A553-C859B2B82C58}" srcOrd="1" destOrd="0" presId="urn:microsoft.com/office/officeart/2005/8/layout/orgChart1"/>
    <dgm:cxn modelId="{08E457A7-D6B0-4604-ACA7-A334DF8D6403}" type="presParOf" srcId="{B4BCA666-B681-4CB5-81C8-0E83133161CE}" destId="{036AEB75-1E64-4D75-8D7A-56312B482C18}" srcOrd="2" destOrd="0" presId="urn:microsoft.com/office/officeart/2005/8/layout/orgChart1"/>
    <dgm:cxn modelId="{9A528B19-42A4-4216-A757-1A8FB39E53B7}" type="presParOf" srcId="{B60AFAAF-0E74-4590-843E-CCAD4D004349}" destId="{274DDDE8-010F-4D70-A6C2-01B259C82659}" srcOrd="2" destOrd="0" presId="urn:microsoft.com/office/officeart/2005/8/layout/orgChart1"/>
    <dgm:cxn modelId="{458827E0-6E5F-492A-B842-133C522C735E}" type="presParOf" srcId="{95D5712B-E3BE-4D1C-96A6-D6AA7B287DE3}" destId="{2CC2FF8D-D399-4039-B637-4C1B0D649F38}" srcOrd="6" destOrd="0" presId="urn:microsoft.com/office/officeart/2005/8/layout/orgChart1"/>
    <dgm:cxn modelId="{C5A79B7F-5090-4AF2-A8D1-5BE9F8FC5EFC}" type="presParOf" srcId="{95D5712B-E3BE-4D1C-96A6-D6AA7B287DE3}" destId="{3E6C2262-CF2D-4283-8191-24C7C3AB5183}" srcOrd="7" destOrd="0" presId="urn:microsoft.com/office/officeart/2005/8/layout/orgChart1"/>
    <dgm:cxn modelId="{4B86835C-EFDE-48E2-ADB2-17A4B44EFC37}" type="presParOf" srcId="{3E6C2262-CF2D-4283-8191-24C7C3AB5183}" destId="{6470D8A9-1FD2-4524-B2B8-8CC73263815D}" srcOrd="0" destOrd="0" presId="urn:microsoft.com/office/officeart/2005/8/layout/orgChart1"/>
    <dgm:cxn modelId="{195D3A12-5AD6-40BF-978A-1B84076C6DE9}" type="presParOf" srcId="{6470D8A9-1FD2-4524-B2B8-8CC73263815D}" destId="{EFE910F2-113E-4845-A190-3565BC91AD4A}" srcOrd="0" destOrd="0" presId="urn:microsoft.com/office/officeart/2005/8/layout/orgChart1"/>
    <dgm:cxn modelId="{5204A423-4C47-4ACD-89FD-868A41AC1EE2}" type="presParOf" srcId="{6470D8A9-1FD2-4524-B2B8-8CC73263815D}" destId="{64250BDE-24BD-4102-AE97-201DDB97BD3C}" srcOrd="1" destOrd="0" presId="urn:microsoft.com/office/officeart/2005/8/layout/orgChart1"/>
    <dgm:cxn modelId="{173E1A16-D892-45AC-9BFA-2BABB372DF23}" type="presParOf" srcId="{3E6C2262-CF2D-4283-8191-24C7C3AB5183}" destId="{B5F2B97C-0F7F-4D46-9ED4-9A123A99CB01}" srcOrd="1" destOrd="0" presId="urn:microsoft.com/office/officeart/2005/8/layout/orgChart1"/>
    <dgm:cxn modelId="{1B904DC9-7D52-4B68-9331-E0625781BC59}" type="presParOf" srcId="{B5F2B97C-0F7F-4D46-9ED4-9A123A99CB01}" destId="{22CAAFFE-A3D2-4181-88E7-DC23AEECEA7F}" srcOrd="0" destOrd="0" presId="urn:microsoft.com/office/officeart/2005/8/layout/orgChart1"/>
    <dgm:cxn modelId="{2A4834D1-5B49-482A-8971-082A1250E0CC}" type="presParOf" srcId="{B5F2B97C-0F7F-4D46-9ED4-9A123A99CB01}" destId="{D63771CD-B3EB-4995-BD6D-35EE57BE75FE}" srcOrd="1" destOrd="0" presId="urn:microsoft.com/office/officeart/2005/8/layout/orgChart1"/>
    <dgm:cxn modelId="{911932A9-58FF-4A3F-9EF0-5B5A1E864CEA}" type="presParOf" srcId="{D63771CD-B3EB-4995-BD6D-35EE57BE75FE}" destId="{4AF236D8-1BED-4ADB-8020-C05CD6AEBAEC}" srcOrd="0" destOrd="0" presId="urn:microsoft.com/office/officeart/2005/8/layout/orgChart1"/>
    <dgm:cxn modelId="{78BCC3C7-39FD-4DEC-A0FC-2754BD504C29}" type="presParOf" srcId="{4AF236D8-1BED-4ADB-8020-C05CD6AEBAEC}" destId="{39EE3CAC-9A36-4B82-82EF-9D8764D57626}" srcOrd="0" destOrd="0" presId="urn:microsoft.com/office/officeart/2005/8/layout/orgChart1"/>
    <dgm:cxn modelId="{8FEA43D7-E48D-4214-BB0C-E5BDB0EE8E6E}" type="presParOf" srcId="{4AF236D8-1BED-4ADB-8020-C05CD6AEBAEC}" destId="{5380187A-8E3E-4A2E-99FC-2B6EC8695015}" srcOrd="1" destOrd="0" presId="urn:microsoft.com/office/officeart/2005/8/layout/orgChart1"/>
    <dgm:cxn modelId="{D4AE33E1-90E2-4DE9-B207-CBB0C6A22A35}" type="presParOf" srcId="{D63771CD-B3EB-4995-BD6D-35EE57BE75FE}" destId="{D99FA1AD-7E66-4688-979C-3B7D4CAAA3E4}" srcOrd="1" destOrd="0" presId="urn:microsoft.com/office/officeart/2005/8/layout/orgChart1"/>
    <dgm:cxn modelId="{46AB8FD1-9955-4E8A-8E59-5FF8CBC2D049}" type="presParOf" srcId="{D63771CD-B3EB-4995-BD6D-35EE57BE75FE}" destId="{C889301E-FF15-4247-AD45-60E36E4F0741}" srcOrd="2" destOrd="0" presId="urn:microsoft.com/office/officeart/2005/8/layout/orgChart1"/>
    <dgm:cxn modelId="{393C8C1E-68F2-4136-860C-4895D05A1165}" type="presParOf" srcId="{3E6C2262-CF2D-4283-8191-24C7C3AB5183}" destId="{DC5D9091-6BAB-42E2-B3F3-FDD18F0276C8}" srcOrd="2" destOrd="0" presId="urn:microsoft.com/office/officeart/2005/8/layout/orgChart1"/>
    <dgm:cxn modelId="{D988B242-4075-45EC-B80F-B4B85AEAE75D}" type="presParOf" srcId="{2BF1A31A-B950-41EA-8370-5BAD75F0C81C}" destId="{1172F49E-AB0F-49BD-BA7C-052A41118F29}" srcOrd="2" destOrd="0" presId="urn:microsoft.com/office/officeart/2005/8/layout/orgChart1"/>
    <dgm:cxn modelId="{4B27D28C-49A1-45BB-B28A-5B8E4EB17C81}" type="presParOf" srcId="{52170B9B-D89C-411D-97CC-278CAE888434}" destId="{D025D752-FAFE-487C-88E1-B2C3E89F01AF}" srcOrd="4" destOrd="0" presId="urn:microsoft.com/office/officeart/2005/8/layout/orgChart1"/>
    <dgm:cxn modelId="{5173F419-D5A8-438D-B68B-B194FF55872F}" type="presParOf" srcId="{52170B9B-D89C-411D-97CC-278CAE888434}" destId="{2C4EEF38-952C-4421-8337-15DC82798E38}" srcOrd="5" destOrd="0" presId="urn:microsoft.com/office/officeart/2005/8/layout/orgChart1"/>
    <dgm:cxn modelId="{0C33F0AE-FFF4-4106-AF03-F48B4F57CDB1}" type="presParOf" srcId="{2C4EEF38-952C-4421-8337-15DC82798E38}" destId="{58806268-5CE0-4565-B92C-9DF7CFEA0AFF}" srcOrd="0" destOrd="0" presId="urn:microsoft.com/office/officeart/2005/8/layout/orgChart1"/>
    <dgm:cxn modelId="{DCAC6D47-658F-4326-86B7-4089AD19BA88}" type="presParOf" srcId="{58806268-5CE0-4565-B92C-9DF7CFEA0AFF}" destId="{395883D7-4B0A-4F90-B992-5BD5C56B837D}" srcOrd="0" destOrd="0" presId="urn:microsoft.com/office/officeart/2005/8/layout/orgChart1"/>
    <dgm:cxn modelId="{5E7A3B16-2683-4EE3-9F80-7E2480209D61}" type="presParOf" srcId="{58806268-5CE0-4565-B92C-9DF7CFEA0AFF}" destId="{B9BBF3BC-7CB1-4AC9-A6CA-7EC462935A1A}" srcOrd="1" destOrd="0" presId="urn:microsoft.com/office/officeart/2005/8/layout/orgChart1"/>
    <dgm:cxn modelId="{B4F73BFB-CD74-4F2D-81EC-0EAD5C24A271}" type="presParOf" srcId="{2C4EEF38-952C-4421-8337-15DC82798E38}" destId="{0B9871DB-9D19-4764-A662-19FFFE3EAADC}" srcOrd="1" destOrd="0" presId="urn:microsoft.com/office/officeart/2005/8/layout/orgChart1"/>
    <dgm:cxn modelId="{04CD1EBB-4835-4975-8986-5A96580AD1AD}" type="presParOf" srcId="{2C4EEF38-952C-4421-8337-15DC82798E38}" destId="{E28FAE47-53A7-4B5B-9446-8582C88DFBEF}" srcOrd="2" destOrd="0" presId="urn:microsoft.com/office/officeart/2005/8/layout/orgChart1"/>
    <dgm:cxn modelId="{314237CB-5B28-4029-936E-0E74CCF9AA6C}" type="presParOf" srcId="{411892CC-A839-4DD5-BB0A-FDE8E93C7AED}" destId="{6CCC0B8F-0964-4C39-BA6D-F8B94E6D7757}" srcOrd="2" destOrd="0" presId="urn:microsoft.com/office/officeart/2005/8/layout/orgChart1"/>
    <dgm:cxn modelId="{F154FF85-DE92-4C53-AB8A-033BF68F472B}" type="presParOf" srcId="{ADAC68A5-E0E9-4FCD-8D67-B75AEFA550B2}" destId="{FD09E30F-C995-410F-A9A2-4013BF68826A}" srcOrd="2" destOrd="0" presId="urn:microsoft.com/office/officeart/2005/8/layout/orgChart1"/>
    <dgm:cxn modelId="{D0D0C19B-2506-44C1-9276-ACF2FB10E3C0}" type="presParOf" srcId="{F00F3D0E-0CCE-4953-AC87-73211AA01F23}" destId="{46E36D13-0FBF-48EE-99D3-DEFD3DF97320}" srcOrd="4" destOrd="0" presId="urn:microsoft.com/office/officeart/2005/8/layout/orgChart1"/>
    <dgm:cxn modelId="{DD4E89CB-3530-43AE-8EFC-D9DB62286D00}" type="presParOf" srcId="{F00F3D0E-0CCE-4953-AC87-73211AA01F23}" destId="{EB9A965C-6218-4CDC-82EE-FE7BB4A198ED}" srcOrd="5" destOrd="0" presId="urn:microsoft.com/office/officeart/2005/8/layout/orgChart1"/>
    <dgm:cxn modelId="{23AB01C7-3781-453F-90DE-97876BFA8FD7}" type="presParOf" srcId="{EB9A965C-6218-4CDC-82EE-FE7BB4A198ED}" destId="{4C44EDAE-B608-4A3D-A89D-19D842D41492}" srcOrd="0" destOrd="0" presId="urn:microsoft.com/office/officeart/2005/8/layout/orgChart1"/>
    <dgm:cxn modelId="{A93CA079-AC5B-48CE-901E-611F0F4E80A1}" type="presParOf" srcId="{4C44EDAE-B608-4A3D-A89D-19D842D41492}" destId="{F2A03746-039F-44B3-878B-ED75821A1E6C}" srcOrd="0" destOrd="0" presId="urn:microsoft.com/office/officeart/2005/8/layout/orgChart1"/>
    <dgm:cxn modelId="{4C940112-E25A-488D-B796-EEBF820E80B6}" type="presParOf" srcId="{4C44EDAE-B608-4A3D-A89D-19D842D41492}" destId="{1FE82013-B4C2-4544-AEA6-C3421503DA98}" srcOrd="1" destOrd="0" presId="urn:microsoft.com/office/officeart/2005/8/layout/orgChart1"/>
    <dgm:cxn modelId="{97731506-A096-4698-8C88-B25900797B92}" type="presParOf" srcId="{EB9A965C-6218-4CDC-82EE-FE7BB4A198ED}" destId="{A109817C-28A2-4AF2-BB5A-752A0B303CD1}" srcOrd="1" destOrd="0" presId="urn:microsoft.com/office/officeart/2005/8/layout/orgChart1"/>
    <dgm:cxn modelId="{BB51BDF7-08E7-41C5-BAC6-8EE93DD5356F}" type="presParOf" srcId="{EB9A965C-6218-4CDC-82EE-FE7BB4A198ED}" destId="{F62DA507-4D57-494D-B3DF-079800E85671}" srcOrd="2" destOrd="0" presId="urn:microsoft.com/office/officeart/2005/8/layout/orgChart1"/>
    <dgm:cxn modelId="{6A974D48-5A45-4F45-B8F9-AF0D5BF3688B}" type="presParOf" srcId="{932FF8DE-12B0-42D9-920D-CB026677ACFD}" destId="{C0CAE8BF-A3E5-4BB6-8761-7AC656A9D22D}" srcOrd="2" destOrd="0" presId="urn:microsoft.com/office/officeart/2005/8/layout/orgChart1"/>
    <dgm:cxn modelId="{16FCE37A-C699-4FDC-B6D2-E690F19D567F}" type="presParOf" srcId="{1BDE35A6-D353-450D-80F8-0954C123560D}" destId="{8BEE8EBB-0881-4BE2-89CD-7AA0E7B5C061}" srcOrd="2" destOrd="0" presId="urn:microsoft.com/office/officeart/2005/8/layout/orgChart1"/>
    <dgm:cxn modelId="{0DFE5687-AEF5-44D5-9B19-DC889E546E32}" type="presParOf" srcId="{1BDE35A6-D353-450D-80F8-0954C123560D}" destId="{17589C16-4EA4-44D3-9CBC-303FE5173F6C}" srcOrd="3" destOrd="0" presId="urn:microsoft.com/office/officeart/2005/8/layout/orgChart1"/>
    <dgm:cxn modelId="{7EBCE632-9871-410E-BC2E-66484B5F9FDD}" type="presParOf" srcId="{17589C16-4EA4-44D3-9CBC-303FE5173F6C}" destId="{370B7D92-D1AC-4032-9A1B-F9CE5C5A3BCD}" srcOrd="0" destOrd="0" presId="urn:microsoft.com/office/officeart/2005/8/layout/orgChart1"/>
    <dgm:cxn modelId="{435F6052-B49A-440A-BE3C-DE78A0424FE3}" type="presParOf" srcId="{370B7D92-D1AC-4032-9A1B-F9CE5C5A3BCD}" destId="{528D31F4-0B8C-4427-8A64-4F6CE912AAA2}" srcOrd="0" destOrd="0" presId="urn:microsoft.com/office/officeart/2005/8/layout/orgChart1"/>
    <dgm:cxn modelId="{555597A5-9EA4-4EC3-B935-814BFF8568CA}" type="presParOf" srcId="{370B7D92-D1AC-4032-9A1B-F9CE5C5A3BCD}" destId="{483CFBD0-7CD3-4A41-8536-8CAFA9CE2CD3}" srcOrd="1" destOrd="0" presId="urn:microsoft.com/office/officeart/2005/8/layout/orgChart1"/>
    <dgm:cxn modelId="{18F13DBB-195D-4145-9362-758EEB489E50}" type="presParOf" srcId="{17589C16-4EA4-44D3-9CBC-303FE5173F6C}" destId="{833F4884-A777-4710-A6F0-32D8CA25E135}" srcOrd="1" destOrd="0" presId="urn:microsoft.com/office/officeart/2005/8/layout/orgChart1"/>
    <dgm:cxn modelId="{23B3C394-2506-43C5-8B88-8C4E5127170E}" type="presParOf" srcId="{833F4884-A777-4710-A6F0-32D8CA25E135}" destId="{DD28E706-B63A-42A9-B694-1AF77A9B08C3}" srcOrd="0" destOrd="0" presId="urn:microsoft.com/office/officeart/2005/8/layout/orgChart1"/>
    <dgm:cxn modelId="{112EB6B1-1641-4C54-A26C-53AB79DC7F46}" type="presParOf" srcId="{833F4884-A777-4710-A6F0-32D8CA25E135}" destId="{06D04D0E-8E39-4E9B-A8DE-475D1E3A3372}" srcOrd="1" destOrd="0" presId="urn:microsoft.com/office/officeart/2005/8/layout/orgChart1"/>
    <dgm:cxn modelId="{2B3F1BE6-530A-4C3A-A186-DABFB57E12BF}" type="presParOf" srcId="{06D04D0E-8E39-4E9B-A8DE-475D1E3A3372}" destId="{0B81ED4F-5552-4B9E-AA75-232B3C2EED68}" srcOrd="0" destOrd="0" presId="urn:microsoft.com/office/officeart/2005/8/layout/orgChart1"/>
    <dgm:cxn modelId="{F2A53372-39F0-46BF-B312-D316E59AD0C3}" type="presParOf" srcId="{0B81ED4F-5552-4B9E-AA75-232B3C2EED68}" destId="{2677559F-250D-4CB7-A8C2-19B9E4A8D2CD}" srcOrd="0" destOrd="0" presId="urn:microsoft.com/office/officeart/2005/8/layout/orgChart1"/>
    <dgm:cxn modelId="{E334D450-6D23-4395-96F0-5616CBF0D26E}" type="presParOf" srcId="{0B81ED4F-5552-4B9E-AA75-232B3C2EED68}" destId="{CDC7EEB2-AA70-4F1D-8B3D-E30D6126739A}" srcOrd="1" destOrd="0" presId="urn:microsoft.com/office/officeart/2005/8/layout/orgChart1"/>
    <dgm:cxn modelId="{F1041D13-9405-4CB7-992D-83E903C43525}" type="presParOf" srcId="{06D04D0E-8E39-4E9B-A8DE-475D1E3A3372}" destId="{59DF607E-8BF0-435C-89AF-C4917698ADCA}" srcOrd="1" destOrd="0" presId="urn:microsoft.com/office/officeart/2005/8/layout/orgChart1"/>
    <dgm:cxn modelId="{81E42BB7-DE69-4499-997D-C2B061C060CD}" type="presParOf" srcId="{06D04D0E-8E39-4E9B-A8DE-475D1E3A3372}" destId="{749F789C-DEDB-48A0-BAEB-8A7B3EC2AAC8}" srcOrd="2" destOrd="0" presId="urn:microsoft.com/office/officeart/2005/8/layout/orgChart1"/>
    <dgm:cxn modelId="{59B5AA30-D42C-4ADF-AB5B-2D9EA0568735}" type="presParOf" srcId="{17589C16-4EA4-44D3-9CBC-303FE5173F6C}" destId="{FAC618B1-61AB-406E-84DF-D80491B63F8E}" srcOrd="2" destOrd="0" presId="urn:microsoft.com/office/officeart/2005/8/layout/orgChart1"/>
    <dgm:cxn modelId="{3D80628A-D4CE-4AD8-A79A-5108A116589E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  <dgm:t>
        <a:bodyPr/>
        <a:lstStyle/>
        <a:p>
          <a:endParaRPr lang="fr-FR"/>
        </a:p>
      </dgm:t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  <dgm:t>
        <a:bodyPr/>
        <a:lstStyle/>
        <a:p>
          <a:endParaRPr lang="fr-FR"/>
        </a:p>
      </dgm:t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  <dgm:t>
        <a:bodyPr/>
        <a:lstStyle/>
        <a:p>
          <a:endParaRPr lang="fr-FR"/>
        </a:p>
      </dgm:t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  <dgm:t>
        <a:bodyPr/>
        <a:lstStyle/>
        <a:p>
          <a:endParaRPr lang="fr-FR"/>
        </a:p>
      </dgm:t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  <dgm:t>
        <a:bodyPr/>
        <a:lstStyle/>
        <a:p>
          <a:endParaRPr lang="fr-FR"/>
        </a:p>
      </dgm:t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  <dgm:t>
        <a:bodyPr/>
        <a:lstStyle/>
        <a:p>
          <a:endParaRPr lang="fr-FR"/>
        </a:p>
      </dgm:t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  <dgm:t>
        <a:bodyPr/>
        <a:lstStyle/>
        <a:p>
          <a:endParaRPr lang="fr-FR"/>
        </a:p>
      </dgm:t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  <dgm:t>
        <a:bodyPr/>
        <a:lstStyle/>
        <a:p>
          <a:endParaRPr lang="fr-FR"/>
        </a:p>
      </dgm:t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  <dgm:t>
        <a:bodyPr/>
        <a:lstStyle/>
        <a:p>
          <a:endParaRPr lang="fr-FR"/>
        </a:p>
      </dgm:t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  <dgm:t>
        <a:bodyPr/>
        <a:lstStyle/>
        <a:p>
          <a:endParaRPr lang="fr-FR"/>
        </a:p>
      </dgm:t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  <dgm:t>
        <a:bodyPr/>
        <a:lstStyle/>
        <a:p>
          <a:endParaRPr lang="fr-FR"/>
        </a:p>
      </dgm:t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  <dgm:t>
        <a:bodyPr/>
        <a:lstStyle/>
        <a:p>
          <a:endParaRPr lang="fr-FR"/>
        </a:p>
      </dgm:t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308816-682E-458D-80D5-2644D62CD955}" type="pres">
      <dgm:prSet presAssocID="{4FC3DEEC-2544-45B8-ACAF-055D11B4F0B6}" presName="rootConnector" presStyleLbl="node4" presStyleIdx="1" presStyleCnt="3"/>
      <dgm:spPr/>
      <dgm:t>
        <a:bodyPr/>
        <a:lstStyle/>
        <a:p>
          <a:endParaRPr lang="fr-FR"/>
        </a:p>
      </dgm:t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  <dgm:t>
        <a:bodyPr/>
        <a:lstStyle/>
        <a:p>
          <a:endParaRPr lang="fr-FR"/>
        </a:p>
      </dgm:t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DF4709-991A-427F-8547-35B25012665E}" type="pres">
      <dgm:prSet presAssocID="{9EC200E1-AC3B-4555-AFDD-45C5C2630A48}" presName="rootConnector" presStyleLbl="node4" presStyleIdx="2" presStyleCnt="3"/>
      <dgm:spPr/>
      <dgm:t>
        <a:bodyPr/>
        <a:lstStyle/>
        <a:p>
          <a:endParaRPr lang="fr-FR"/>
        </a:p>
      </dgm:t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467C65F8-2048-4680-A494-5D56189EEEA7}" type="presOf" srcId="{4FC3DEEC-2544-45B8-ACAF-055D11B4F0B6}" destId="{26308816-682E-458D-80D5-2644D62CD955}" srcOrd="1" destOrd="0" presId="urn:microsoft.com/office/officeart/2005/8/layout/orgChart1"/>
    <dgm:cxn modelId="{E954095E-603A-4C8A-97DA-A9032062AC3F}" type="presOf" srcId="{80142B8C-933E-42C7-92D4-25A9D1AFCEA4}" destId="{FCAD8B43-EB35-4224-B4BE-97B1AF6F64E4}" srcOrd="0" destOrd="0" presId="urn:microsoft.com/office/officeart/2005/8/layout/orgChart1"/>
    <dgm:cxn modelId="{6D4F1616-73C4-400D-B0D2-74E26A7CD3BA}" type="presOf" srcId="{4FC3DEEC-2544-45B8-ACAF-055D11B4F0B6}" destId="{1159718F-C503-47FF-B63F-BFBD79E15EBF}" srcOrd="0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B8B63155-9CA7-4F64-B81D-C18BE763EE2A}" type="presOf" srcId="{19DA42DF-A350-4337-9D46-2E379DF31366}" destId="{EFA66E23-D639-433B-80DD-BC054C5C3454}" srcOrd="0" destOrd="0" presId="urn:microsoft.com/office/officeart/2005/8/layout/orgChart1"/>
    <dgm:cxn modelId="{E6658087-A10F-4196-866D-B4B79783EBC6}" type="presOf" srcId="{7C9A22BC-48FF-44AD-B366-42AA852596C2}" destId="{C1EB5AB0-6C22-4E50-A98D-67D6E8569FB3}" srcOrd="1" destOrd="0" presId="urn:microsoft.com/office/officeart/2005/8/layout/orgChart1"/>
    <dgm:cxn modelId="{C117A204-7FC2-43B1-9153-3FC46B91498A}" type="presOf" srcId="{9EC200E1-AC3B-4555-AFDD-45C5C2630A48}" destId="{6EE2D6F4-5521-49D5-92FA-DC95CF5619D1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DE1BE060-5A37-49C5-9301-269F5B9B880D}" type="presOf" srcId="{E364B68C-CCF4-4E4B-ADBE-0615723DA201}" destId="{690B788A-1D2E-47CE-B2A0-27C9827B1474}" srcOrd="0" destOrd="0" presId="urn:microsoft.com/office/officeart/2005/8/layout/orgChart1"/>
    <dgm:cxn modelId="{A3F2A34B-404B-47E5-A042-DDBCB16E11D3}" type="presOf" srcId="{72C424CA-1A07-4F15-9EEF-535534546DEF}" destId="{035C9AD6-C5AF-4E8F-AB6B-9B63CE804D39}" srcOrd="1" destOrd="0" presId="urn:microsoft.com/office/officeart/2005/8/layout/orgChart1"/>
    <dgm:cxn modelId="{00D06A45-0C39-4713-A17E-1759F15626E7}" type="presOf" srcId="{9EC200E1-AC3B-4555-AFDD-45C5C2630A48}" destId="{88DF4709-991A-427F-8547-35B25012665E}" srcOrd="1" destOrd="0" presId="urn:microsoft.com/office/officeart/2005/8/layout/orgChart1"/>
    <dgm:cxn modelId="{51009893-FB36-4927-ADFA-8920853DCABB}" type="presOf" srcId="{07102444-6583-4759-BB67-5845E2A1E791}" destId="{A0C71F3F-6195-464C-A5DE-96C36B63359B}" srcOrd="1" destOrd="0" presId="urn:microsoft.com/office/officeart/2005/8/layout/orgChart1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D2AE1519-7692-4E02-8E00-DD8BA39C72D5}" type="presOf" srcId="{F70A9B9B-BD1D-4F81-ADB8-0E3314D1BAE8}" destId="{4C8F233D-92D5-45D7-A6DA-6DC06ED43ABC}" srcOrd="1" destOrd="0" presId="urn:microsoft.com/office/officeart/2005/8/layout/orgChart1"/>
    <dgm:cxn modelId="{884073EF-3521-4609-84C0-D7F592580522}" type="presOf" srcId="{F70A9B9B-BD1D-4F81-ADB8-0E3314D1BAE8}" destId="{8AD4185D-60E2-404A-8295-C7B9312194EB}" srcOrd="0" destOrd="0" presId="urn:microsoft.com/office/officeart/2005/8/layout/orgChart1"/>
    <dgm:cxn modelId="{D2C1240E-869C-4071-8B33-90AE52445FBA}" type="presOf" srcId="{07102444-6583-4759-BB67-5845E2A1E791}" destId="{A8401224-11DE-4211-A0A1-7DA19A27118A}" srcOrd="0" destOrd="0" presId="urn:microsoft.com/office/officeart/2005/8/layout/orgChart1"/>
    <dgm:cxn modelId="{18563A69-46E0-4FD3-9C85-5C180CC49A64}" type="presOf" srcId="{66729FA0-7B1C-4D1A-BE8A-D6B991D52C67}" destId="{C42DF392-D5C8-4F13-B2BA-75AEB25DDA36}" srcOrd="0" destOrd="0" presId="urn:microsoft.com/office/officeart/2005/8/layout/orgChart1"/>
    <dgm:cxn modelId="{CE729196-10B3-4EF0-8208-453A659C821D}" type="presOf" srcId="{EACB44E9-B31C-45F8-AF85-E484CE5B9317}" destId="{E952A028-70FB-49D7-85D3-A6BBB29032C2}" srcOrd="0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B36C01D2-A236-4DFF-BE3C-15595F65ED92}" type="presOf" srcId="{D5C93E85-5318-4A68-AC61-7926BEE7601E}" destId="{8820D5E9-0283-4C72-A3B3-7F523EB7EFD2}" srcOrd="0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DCBF69D4-D508-4D10-84A5-1CB79B861A14}" type="presOf" srcId="{15BEEBB9-BDB2-4CED-B2B6-B664FD8B019D}" destId="{D1EC34A9-09FC-4B4E-8FA8-F02B611C6104}" srcOrd="0" destOrd="0" presId="urn:microsoft.com/office/officeart/2005/8/layout/orgChart1"/>
    <dgm:cxn modelId="{A3A58861-95E0-4C9B-96A7-6AC37EF80DFD}" type="presOf" srcId="{1A8DEAA9-710F-410F-A230-6318EBBB5414}" destId="{1CCCE44E-0190-4E56-B70E-B91A75B0D962}" srcOrd="1" destOrd="0" presId="urn:microsoft.com/office/officeart/2005/8/layout/orgChart1"/>
    <dgm:cxn modelId="{0592CEB2-1F1C-448C-8A2E-B6DA946A8A3A}" type="presOf" srcId="{7C9A22BC-48FF-44AD-B366-42AA852596C2}" destId="{53BD2E15-C7B3-47AC-ACD9-85C9C0629427}" srcOrd="0" destOrd="0" presId="urn:microsoft.com/office/officeart/2005/8/layout/orgChart1"/>
    <dgm:cxn modelId="{166F6C7E-C809-40A9-903F-41C9B6F120AA}" type="presOf" srcId="{72C424CA-1A07-4F15-9EEF-535534546DEF}" destId="{C3B12D22-136C-4687-9F69-96182BC6FAAB}" srcOrd="0" destOrd="0" presId="urn:microsoft.com/office/officeart/2005/8/layout/orgChart1"/>
    <dgm:cxn modelId="{CF3F4C6D-098D-439C-81C2-DCF62A5A7EFE}" type="presOf" srcId="{619F8DBD-3779-416D-9CD8-B84BB5251321}" destId="{D37FEE72-F589-47B2-9B27-3E49F2A0532B}" srcOrd="0" destOrd="0" presId="urn:microsoft.com/office/officeart/2005/8/layout/orgChart1"/>
    <dgm:cxn modelId="{5829FCA7-E7C7-4317-91F5-89C523B600BF}" type="presOf" srcId="{1A8DEAA9-710F-410F-A230-6318EBBB5414}" destId="{8269ABB2-4AA6-4FD1-993A-5AFDE90EB60F}" srcOrd="0" destOrd="0" presId="urn:microsoft.com/office/officeart/2005/8/layout/orgChart1"/>
    <dgm:cxn modelId="{A62174C2-BF0E-4569-AE5B-B8F195418DEE}" type="presOf" srcId="{9DAAFA83-BE7C-48E2-A2E5-078D14C7DBB1}" destId="{EB20F687-E322-487C-B529-4D946EBC1893}" srcOrd="0" destOrd="0" presId="urn:microsoft.com/office/officeart/2005/8/layout/orgChart1"/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D716501E-9557-4BE7-8934-5D9A512D903F}" type="presOf" srcId="{E364B68C-CCF4-4E4B-ADBE-0615723DA201}" destId="{A8E818D1-7D3D-41FF-9AC9-AE1C2E218EB8}" srcOrd="1" destOrd="0" presId="urn:microsoft.com/office/officeart/2005/8/layout/orgChart1"/>
    <dgm:cxn modelId="{C7A8B80C-64BC-44B9-8882-E0F0732C2A21}" type="presOf" srcId="{F6FCFC5A-7965-4740-A934-F486493AFD4C}" destId="{00FBFFDB-92F7-4A40-BDD9-A13487B435DE}" srcOrd="0" destOrd="0" presId="urn:microsoft.com/office/officeart/2005/8/layout/orgChart1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75FBE2DB-587F-41A6-BDAA-E65DFD3B00A6}" type="presOf" srcId="{56518BF6-3FD6-4B4F-A3B6-FDEEE3C8DD1D}" destId="{D9BDE92E-EB6F-4EB9-A8E1-2035D9353084}" srcOrd="0" destOrd="0" presId="urn:microsoft.com/office/officeart/2005/8/layout/orgChart1"/>
    <dgm:cxn modelId="{231B8290-7CDB-4739-9754-8199428B7C40}" type="presOf" srcId="{619F8DBD-3779-416D-9CD8-B84BB5251321}" destId="{4A28CDC9-641B-4A9B-A4B7-2481098BD117}" srcOrd="1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A194BE30-543B-4663-99F1-0462796862E5}" type="presParOf" srcId="{D9BDE92E-EB6F-4EB9-A8E1-2035D9353084}" destId="{E39ADD59-829E-4D52-A021-1FD2DF41A36F}" srcOrd="0" destOrd="0" presId="urn:microsoft.com/office/officeart/2005/8/layout/orgChart1"/>
    <dgm:cxn modelId="{754CA9F7-1925-4CEC-A50D-69C2DAF8C66F}" type="presParOf" srcId="{E39ADD59-829E-4D52-A021-1FD2DF41A36F}" destId="{9C415ECA-FC8A-4202-AEF1-277DA06E0B74}" srcOrd="0" destOrd="0" presId="urn:microsoft.com/office/officeart/2005/8/layout/orgChart1"/>
    <dgm:cxn modelId="{2DF274AC-2F14-47EE-A1FF-DB77C9177BBB}" type="presParOf" srcId="{9C415ECA-FC8A-4202-AEF1-277DA06E0B74}" destId="{53BD2E15-C7B3-47AC-ACD9-85C9C0629427}" srcOrd="0" destOrd="0" presId="urn:microsoft.com/office/officeart/2005/8/layout/orgChart1"/>
    <dgm:cxn modelId="{1DCA3CB3-14C4-4432-BCB0-58B2946CB495}" type="presParOf" srcId="{9C415ECA-FC8A-4202-AEF1-277DA06E0B74}" destId="{C1EB5AB0-6C22-4E50-A98D-67D6E8569FB3}" srcOrd="1" destOrd="0" presId="urn:microsoft.com/office/officeart/2005/8/layout/orgChart1"/>
    <dgm:cxn modelId="{D0F9FA85-69BC-472C-8652-F397EEC7461A}" type="presParOf" srcId="{E39ADD59-829E-4D52-A021-1FD2DF41A36F}" destId="{02B21B8E-7C01-444C-A10E-EC606451070A}" srcOrd="1" destOrd="0" presId="urn:microsoft.com/office/officeart/2005/8/layout/orgChart1"/>
    <dgm:cxn modelId="{DE62A479-7B2B-4D77-9F6C-AD23F3B05404}" type="presParOf" srcId="{02B21B8E-7C01-444C-A10E-EC606451070A}" destId="{EFA66E23-D639-433B-80DD-BC054C5C3454}" srcOrd="0" destOrd="0" presId="urn:microsoft.com/office/officeart/2005/8/layout/orgChart1"/>
    <dgm:cxn modelId="{74924B2F-B476-413C-BB56-D9EE32784EB5}" type="presParOf" srcId="{02B21B8E-7C01-444C-A10E-EC606451070A}" destId="{92D2AA4B-7C9E-46A8-8D2B-DAB80DB34A42}" srcOrd="1" destOrd="0" presId="urn:microsoft.com/office/officeart/2005/8/layout/orgChart1"/>
    <dgm:cxn modelId="{A3BAC609-C90D-4C67-A963-77D71513CD1E}" type="presParOf" srcId="{92D2AA4B-7C9E-46A8-8D2B-DAB80DB34A42}" destId="{821B19CA-0CCF-4834-B6EB-F7DF52DB0184}" srcOrd="0" destOrd="0" presId="urn:microsoft.com/office/officeart/2005/8/layout/orgChart1"/>
    <dgm:cxn modelId="{BCD678EB-E998-42AB-AA31-8AC531F5EE8A}" type="presParOf" srcId="{821B19CA-0CCF-4834-B6EB-F7DF52DB0184}" destId="{8269ABB2-4AA6-4FD1-993A-5AFDE90EB60F}" srcOrd="0" destOrd="0" presId="urn:microsoft.com/office/officeart/2005/8/layout/orgChart1"/>
    <dgm:cxn modelId="{E7FFDAB3-AC59-45F6-BBAD-A0ED96B3BD26}" type="presParOf" srcId="{821B19CA-0CCF-4834-B6EB-F7DF52DB0184}" destId="{1CCCE44E-0190-4E56-B70E-B91A75B0D962}" srcOrd="1" destOrd="0" presId="urn:microsoft.com/office/officeart/2005/8/layout/orgChart1"/>
    <dgm:cxn modelId="{C5A949EB-DCFF-44D4-B887-39268BF95A09}" type="presParOf" srcId="{92D2AA4B-7C9E-46A8-8D2B-DAB80DB34A42}" destId="{B5821DB6-D60D-46DF-997D-2A38B815FF50}" srcOrd="1" destOrd="0" presId="urn:microsoft.com/office/officeart/2005/8/layout/orgChart1"/>
    <dgm:cxn modelId="{F7D1FCCD-D289-43CE-B6C5-C6A838EFA395}" type="presParOf" srcId="{B5821DB6-D60D-46DF-997D-2A38B815FF50}" destId="{E952A028-70FB-49D7-85D3-A6BBB29032C2}" srcOrd="0" destOrd="0" presId="urn:microsoft.com/office/officeart/2005/8/layout/orgChart1"/>
    <dgm:cxn modelId="{86905DD2-9EA1-435B-951D-148695AC30D5}" type="presParOf" srcId="{B5821DB6-D60D-46DF-997D-2A38B815FF50}" destId="{8574D0D9-C19A-4827-9E6D-843A3B053C3D}" srcOrd="1" destOrd="0" presId="urn:microsoft.com/office/officeart/2005/8/layout/orgChart1"/>
    <dgm:cxn modelId="{5EA4BE46-B90C-4310-9C73-C76A9492719E}" type="presParOf" srcId="{8574D0D9-C19A-4827-9E6D-843A3B053C3D}" destId="{E8EDB9A7-E311-4438-9008-6276A5E122C7}" srcOrd="0" destOrd="0" presId="urn:microsoft.com/office/officeart/2005/8/layout/orgChart1"/>
    <dgm:cxn modelId="{7146735D-0098-458A-A066-65F3F945E8DD}" type="presParOf" srcId="{E8EDB9A7-E311-4438-9008-6276A5E122C7}" destId="{690B788A-1D2E-47CE-B2A0-27C9827B1474}" srcOrd="0" destOrd="0" presId="urn:microsoft.com/office/officeart/2005/8/layout/orgChart1"/>
    <dgm:cxn modelId="{2351C1A5-297E-4B1A-9339-273F2D82A4B0}" type="presParOf" srcId="{E8EDB9A7-E311-4438-9008-6276A5E122C7}" destId="{A8E818D1-7D3D-41FF-9AC9-AE1C2E218EB8}" srcOrd="1" destOrd="0" presId="urn:microsoft.com/office/officeart/2005/8/layout/orgChart1"/>
    <dgm:cxn modelId="{2DEA41A6-109B-4F07-8B02-AEF8ACB29D0E}" type="presParOf" srcId="{8574D0D9-C19A-4827-9E6D-843A3B053C3D}" destId="{65887683-B597-4113-AF61-25390A2B7247}" srcOrd="1" destOrd="0" presId="urn:microsoft.com/office/officeart/2005/8/layout/orgChart1"/>
    <dgm:cxn modelId="{FF31BA60-5804-4104-B30E-815B5286C9D8}" type="presParOf" srcId="{8574D0D9-C19A-4827-9E6D-843A3B053C3D}" destId="{40956A6F-0C9F-4EE0-A82A-34248FE76BA0}" srcOrd="2" destOrd="0" presId="urn:microsoft.com/office/officeart/2005/8/layout/orgChart1"/>
    <dgm:cxn modelId="{558906BB-F58A-468B-8BA1-F1899E031131}" type="presParOf" srcId="{B5821DB6-D60D-46DF-997D-2A38B815FF50}" destId="{FCAD8B43-EB35-4224-B4BE-97B1AF6F64E4}" srcOrd="2" destOrd="0" presId="urn:microsoft.com/office/officeart/2005/8/layout/orgChart1"/>
    <dgm:cxn modelId="{B1145892-1033-466E-89F3-8DE5B463E119}" type="presParOf" srcId="{B5821DB6-D60D-46DF-997D-2A38B815FF50}" destId="{FB995320-F5E8-402E-8DC6-EE621D0850D9}" srcOrd="3" destOrd="0" presId="urn:microsoft.com/office/officeart/2005/8/layout/orgChart1"/>
    <dgm:cxn modelId="{174E5E91-5A8B-4666-8FF3-239DA57CE7CD}" type="presParOf" srcId="{FB995320-F5E8-402E-8DC6-EE621D0850D9}" destId="{8F1F5242-16B8-4BEB-94E9-71C2D23E8F41}" srcOrd="0" destOrd="0" presId="urn:microsoft.com/office/officeart/2005/8/layout/orgChart1"/>
    <dgm:cxn modelId="{32839280-6F6B-475C-8972-52A1424CE237}" type="presParOf" srcId="{8F1F5242-16B8-4BEB-94E9-71C2D23E8F41}" destId="{8AD4185D-60E2-404A-8295-C7B9312194EB}" srcOrd="0" destOrd="0" presId="urn:microsoft.com/office/officeart/2005/8/layout/orgChart1"/>
    <dgm:cxn modelId="{9BF680EB-9DE2-4303-9CA7-61886D311526}" type="presParOf" srcId="{8F1F5242-16B8-4BEB-94E9-71C2D23E8F41}" destId="{4C8F233D-92D5-45D7-A6DA-6DC06ED43ABC}" srcOrd="1" destOrd="0" presId="urn:microsoft.com/office/officeart/2005/8/layout/orgChart1"/>
    <dgm:cxn modelId="{4827053E-2FCB-44C4-99E6-9C94B0276345}" type="presParOf" srcId="{FB995320-F5E8-402E-8DC6-EE621D0850D9}" destId="{7906ECB8-A2AB-41EB-9367-14204E4E96A3}" srcOrd="1" destOrd="0" presId="urn:microsoft.com/office/officeart/2005/8/layout/orgChart1"/>
    <dgm:cxn modelId="{F453BD39-07AC-48F1-914C-24475A89FF83}" type="presParOf" srcId="{FB995320-F5E8-402E-8DC6-EE621D0850D9}" destId="{1B86E199-968B-48AD-A9C8-C36AD2A501AC}" srcOrd="2" destOrd="0" presId="urn:microsoft.com/office/officeart/2005/8/layout/orgChart1"/>
    <dgm:cxn modelId="{14BEC579-9ACD-444C-B559-7018801060B3}" type="presParOf" srcId="{B5821DB6-D60D-46DF-997D-2A38B815FF50}" destId="{00FBFFDB-92F7-4A40-BDD9-A13487B435DE}" srcOrd="4" destOrd="0" presId="urn:microsoft.com/office/officeart/2005/8/layout/orgChart1"/>
    <dgm:cxn modelId="{9CA4299C-B3C4-4D1C-83F1-901ACA4F351A}" type="presParOf" srcId="{B5821DB6-D60D-46DF-997D-2A38B815FF50}" destId="{C78336A8-7C3E-42D4-A948-C0AC7309D084}" srcOrd="5" destOrd="0" presId="urn:microsoft.com/office/officeart/2005/8/layout/orgChart1"/>
    <dgm:cxn modelId="{7B652557-4849-4B4F-A044-E52A8D644942}" type="presParOf" srcId="{C78336A8-7C3E-42D4-A948-C0AC7309D084}" destId="{C408362F-B841-42B1-972A-03CE38901AA9}" srcOrd="0" destOrd="0" presId="urn:microsoft.com/office/officeart/2005/8/layout/orgChart1"/>
    <dgm:cxn modelId="{46F7B5F8-79D0-4F92-9A8B-43EC81E8CDBE}" type="presParOf" srcId="{C408362F-B841-42B1-972A-03CE38901AA9}" destId="{A8401224-11DE-4211-A0A1-7DA19A27118A}" srcOrd="0" destOrd="0" presId="urn:microsoft.com/office/officeart/2005/8/layout/orgChart1"/>
    <dgm:cxn modelId="{57DA7E49-668A-48B3-ACFF-62A11375BC00}" type="presParOf" srcId="{C408362F-B841-42B1-972A-03CE38901AA9}" destId="{A0C71F3F-6195-464C-A5DE-96C36B63359B}" srcOrd="1" destOrd="0" presId="urn:microsoft.com/office/officeart/2005/8/layout/orgChart1"/>
    <dgm:cxn modelId="{A1199FCA-BA81-42A8-AEAC-BAFCFCEA47C9}" type="presParOf" srcId="{C78336A8-7C3E-42D4-A948-C0AC7309D084}" destId="{5AA7B8B1-2B58-48EE-9B40-A7A3DA6160BD}" srcOrd="1" destOrd="0" presId="urn:microsoft.com/office/officeart/2005/8/layout/orgChart1"/>
    <dgm:cxn modelId="{8C8E5192-56FE-46B2-BD6C-6F1D53F58725}" type="presParOf" srcId="{C78336A8-7C3E-42D4-A948-C0AC7309D084}" destId="{E27CD801-BE02-4561-807E-E0A49D493D87}" srcOrd="2" destOrd="0" presId="urn:microsoft.com/office/officeart/2005/8/layout/orgChart1"/>
    <dgm:cxn modelId="{3DE4A192-D533-475B-8DA1-72B42E9E6175}" type="presParOf" srcId="{B5821DB6-D60D-46DF-997D-2A38B815FF50}" destId="{EB20F687-E322-487C-B529-4D946EBC1893}" srcOrd="6" destOrd="0" presId="urn:microsoft.com/office/officeart/2005/8/layout/orgChart1"/>
    <dgm:cxn modelId="{D14AA672-7806-411E-B212-BB97EC65CD4B}" type="presParOf" srcId="{B5821DB6-D60D-46DF-997D-2A38B815FF50}" destId="{E1861630-CD25-4701-A288-77A64AF9CB08}" srcOrd="7" destOrd="0" presId="urn:microsoft.com/office/officeart/2005/8/layout/orgChart1"/>
    <dgm:cxn modelId="{F11FA807-D882-4270-B03C-2A226FEFE682}" type="presParOf" srcId="{E1861630-CD25-4701-A288-77A64AF9CB08}" destId="{79611A07-7C76-4432-A631-D5251F936D7D}" srcOrd="0" destOrd="0" presId="urn:microsoft.com/office/officeart/2005/8/layout/orgChart1"/>
    <dgm:cxn modelId="{ECF505D3-C070-4F87-A68E-EB153A344BC1}" type="presParOf" srcId="{79611A07-7C76-4432-A631-D5251F936D7D}" destId="{C3B12D22-136C-4687-9F69-96182BC6FAAB}" srcOrd="0" destOrd="0" presId="urn:microsoft.com/office/officeart/2005/8/layout/orgChart1"/>
    <dgm:cxn modelId="{07199B7C-C12F-4D68-9016-6CBF14D63198}" type="presParOf" srcId="{79611A07-7C76-4432-A631-D5251F936D7D}" destId="{035C9AD6-C5AF-4E8F-AB6B-9B63CE804D39}" srcOrd="1" destOrd="0" presId="urn:microsoft.com/office/officeart/2005/8/layout/orgChart1"/>
    <dgm:cxn modelId="{58A030A1-91EE-4571-B745-C89C81565B7F}" type="presParOf" srcId="{E1861630-CD25-4701-A288-77A64AF9CB08}" destId="{2F933E50-4D2C-400B-BA99-E9E841E0BA8C}" srcOrd="1" destOrd="0" presId="urn:microsoft.com/office/officeart/2005/8/layout/orgChart1"/>
    <dgm:cxn modelId="{8BC70A94-0829-4600-A9C9-04BFDE7FA955}" type="presParOf" srcId="{2F933E50-4D2C-400B-BA99-E9E841E0BA8C}" destId="{C42DF392-D5C8-4F13-B2BA-75AEB25DDA36}" srcOrd="0" destOrd="0" presId="urn:microsoft.com/office/officeart/2005/8/layout/orgChart1"/>
    <dgm:cxn modelId="{A4EABEC2-7B0F-4776-B738-6EE2D62651E4}" type="presParOf" srcId="{2F933E50-4D2C-400B-BA99-E9E841E0BA8C}" destId="{11719CB0-5183-4D73-A85D-DCF17566B913}" srcOrd="1" destOrd="0" presId="urn:microsoft.com/office/officeart/2005/8/layout/orgChart1"/>
    <dgm:cxn modelId="{5AF4DCF1-58B5-4F8F-B45B-53F1F4D7CC42}" type="presParOf" srcId="{11719CB0-5183-4D73-A85D-DCF17566B913}" destId="{11FC0112-33BA-4FD9-B61F-B8413DBCF5B4}" srcOrd="0" destOrd="0" presId="urn:microsoft.com/office/officeart/2005/8/layout/orgChart1"/>
    <dgm:cxn modelId="{3A3682E5-6A28-4B0E-8ED5-FF76BD2879B4}" type="presParOf" srcId="{11FC0112-33BA-4FD9-B61F-B8413DBCF5B4}" destId="{D37FEE72-F589-47B2-9B27-3E49F2A0532B}" srcOrd="0" destOrd="0" presId="urn:microsoft.com/office/officeart/2005/8/layout/orgChart1"/>
    <dgm:cxn modelId="{3403610B-785A-4F64-8E3B-AB1283600F19}" type="presParOf" srcId="{11FC0112-33BA-4FD9-B61F-B8413DBCF5B4}" destId="{4A28CDC9-641B-4A9B-A4B7-2481098BD117}" srcOrd="1" destOrd="0" presId="urn:microsoft.com/office/officeart/2005/8/layout/orgChart1"/>
    <dgm:cxn modelId="{C045772D-799C-4B2F-BDFA-B113162D903E}" type="presParOf" srcId="{11719CB0-5183-4D73-A85D-DCF17566B913}" destId="{A95DFF71-BCA0-4D31-968A-C197C76FED32}" srcOrd="1" destOrd="0" presId="urn:microsoft.com/office/officeart/2005/8/layout/orgChart1"/>
    <dgm:cxn modelId="{155CF221-5799-4B11-8426-E40F321CF7FE}" type="presParOf" srcId="{11719CB0-5183-4D73-A85D-DCF17566B913}" destId="{A4A6BD70-A61A-4B30-B6C1-45D5E570A7F8}" srcOrd="2" destOrd="0" presId="urn:microsoft.com/office/officeart/2005/8/layout/orgChart1"/>
    <dgm:cxn modelId="{9C69DCE4-E806-45A2-97B7-0CEA79CD4162}" type="presParOf" srcId="{2F933E50-4D2C-400B-BA99-E9E841E0BA8C}" destId="{8820D5E9-0283-4C72-A3B3-7F523EB7EFD2}" srcOrd="2" destOrd="0" presId="urn:microsoft.com/office/officeart/2005/8/layout/orgChart1"/>
    <dgm:cxn modelId="{5224F575-6F25-4E6E-A036-0D20BB5E294B}" type="presParOf" srcId="{2F933E50-4D2C-400B-BA99-E9E841E0BA8C}" destId="{E81C08C8-5DD9-46F8-B1FD-78E585EC4F39}" srcOrd="3" destOrd="0" presId="urn:microsoft.com/office/officeart/2005/8/layout/orgChart1"/>
    <dgm:cxn modelId="{13E9DF3D-3276-46EA-9F7B-C4310AC6E2DC}" type="presParOf" srcId="{E81C08C8-5DD9-46F8-B1FD-78E585EC4F39}" destId="{13C4D15A-9AEA-4C3B-A9F1-C9ED1E22FBCF}" srcOrd="0" destOrd="0" presId="urn:microsoft.com/office/officeart/2005/8/layout/orgChart1"/>
    <dgm:cxn modelId="{39504053-910B-4553-90DE-EC37777294C8}" type="presParOf" srcId="{13C4D15A-9AEA-4C3B-A9F1-C9ED1E22FBCF}" destId="{1159718F-C503-47FF-B63F-BFBD79E15EBF}" srcOrd="0" destOrd="0" presId="urn:microsoft.com/office/officeart/2005/8/layout/orgChart1"/>
    <dgm:cxn modelId="{8A53B99C-6E08-478E-8E32-2D17F5B08249}" type="presParOf" srcId="{13C4D15A-9AEA-4C3B-A9F1-C9ED1E22FBCF}" destId="{26308816-682E-458D-80D5-2644D62CD955}" srcOrd="1" destOrd="0" presId="urn:microsoft.com/office/officeart/2005/8/layout/orgChart1"/>
    <dgm:cxn modelId="{847223BC-5912-4720-843D-2887F26B67D6}" type="presParOf" srcId="{E81C08C8-5DD9-46F8-B1FD-78E585EC4F39}" destId="{27926C6F-CC65-49AD-A754-ED7FF8F09524}" srcOrd="1" destOrd="0" presId="urn:microsoft.com/office/officeart/2005/8/layout/orgChart1"/>
    <dgm:cxn modelId="{E8E9AA70-A978-4260-95D6-FE2102C5D887}" type="presParOf" srcId="{E81C08C8-5DD9-46F8-B1FD-78E585EC4F39}" destId="{27BF9CFD-F10D-46C8-852E-7F0768EAC2B3}" srcOrd="2" destOrd="0" presId="urn:microsoft.com/office/officeart/2005/8/layout/orgChart1"/>
    <dgm:cxn modelId="{17F94750-4056-4495-865A-5982B4EF6C2B}" type="presParOf" srcId="{2F933E50-4D2C-400B-BA99-E9E841E0BA8C}" destId="{D1EC34A9-09FC-4B4E-8FA8-F02B611C6104}" srcOrd="4" destOrd="0" presId="urn:microsoft.com/office/officeart/2005/8/layout/orgChart1"/>
    <dgm:cxn modelId="{D2361A0D-6C8B-4AC4-8539-ABACE310D24D}" type="presParOf" srcId="{2F933E50-4D2C-400B-BA99-E9E841E0BA8C}" destId="{D88CA254-AB11-45D5-B68C-7DA6E1C22F83}" srcOrd="5" destOrd="0" presId="urn:microsoft.com/office/officeart/2005/8/layout/orgChart1"/>
    <dgm:cxn modelId="{74B40C7A-2613-4155-A8CC-CA6A46A01020}" type="presParOf" srcId="{D88CA254-AB11-45D5-B68C-7DA6E1C22F83}" destId="{97F431C3-3B54-4C6B-9A5A-4A17A76D3B0A}" srcOrd="0" destOrd="0" presId="urn:microsoft.com/office/officeart/2005/8/layout/orgChart1"/>
    <dgm:cxn modelId="{D3BCA5E4-27D4-4784-9BDC-E9D639B5189A}" type="presParOf" srcId="{97F431C3-3B54-4C6B-9A5A-4A17A76D3B0A}" destId="{6EE2D6F4-5521-49D5-92FA-DC95CF5619D1}" srcOrd="0" destOrd="0" presId="urn:microsoft.com/office/officeart/2005/8/layout/orgChart1"/>
    <dgm:cxn modelId="{AAC8D6C7-BE17-4494-90D0-21C0A196C830}" type="presParOf" srcId="{97F431C3-3B54-4C6B-9A5A-4A17A76D3B0A}" destId="{88DF4709-991A-427F-8547-35B25012665E}" srcOrd="1" destOrd="0" presId="urn:microsoft.com/office/officeart/2005/8/layout/orgChart1"/>
    <dgm:cxn modelId="{E6F1BF01-C018-4606-9CD9-7259B44D63B9}" type="presParOf" srcId="{D88CA254-AB11-45D5-B68C-7DA6E1C22F83}" destId="{4E003707-8693-429B-BF77-D94980955C17}" srcOrd="1" destOrd="0" presId="urn:microsoft.com/office/officeart/2005/8/layout/orgChart1"/>
    <dgm:cxn modelId="{D7FC1612-CD08-416E-8FEB-4CF301C5269C}" type="presParOf" srcId="{D88CA254-AB11-45D5-B68C-7DA6E1C22F83}" destId="{21B0EC76-03BC-43F8-B253-F8136D2AEECA}" srcOrd="2" destOrd="0" presId="urn:microsoft.com/office/officeart/2005/8/layout/orgChart1"/>
    <dgm:cxn modelId="{7F932AB1-0F8D-41E8-9B60-AE28726D9F19}" type="presParOf" srcId="{E1861630-CD25-4701-A288-77A64AF9CB08}" destId="{1F6527D7-F486-4C8B-A10B-B68355C1D8C8}" srcOrd="2" destOrd="0" presId="urn:microsoft.com/office/officeart/2005/8/layout/orgChart1"/>
    <dgm:cxn modelId="{F6870A42-5E6F-4142-B882-8C72D06A537C}" type="presParOf" srcId="{92D2AA4B-7C9E-46A8-8D2B-DAB80DB34A42}" destId="{E898E92B-93A3-4CF9-A4A1-07C5DE594CE5}" srcOrd="2" destOrd="0" presId="urn:microsoft.com/office/officeart/2005/8/layout/orgChart1"/>
    <dgm:cxn modelId="{74392328-2CAE-4E57-BA78-15B20270659C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(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8899F36-73F6-4B3A-BAED-398032B23616}" type="presOf" srcId="{76BEB938-4625-42AC-BCA6-9C3EC5057A35}" destId="{5F87E51C-1E81-4CC2-9FE4-A99DE6945CEF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360AA602-BB90-4209-B3CF-66624B18C6F2}" type="presOf" srcId="{1BC201F8-008C-49BA-ACD2-E5F8922BC6B0}" destId="{9E422DD5-A2C7-4EC0-AEAF-AAAC37249C81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A8CDC6C7-F84D-4D98-A6FF-D4087164DA4F}" type="presOf" srcId="{4B0B9A4A-8F3B-480B-A112-4ED6964FB381}" destId="{DC47FE63-1DB0-42F7-AD1C-ADBD2CC4F8D7}" srcOrd="0" destOrd="0" presId="urn:microsoft.com/office/officeart/2005/8/layout/hList1"/>
    <dgm:cxn modelId="{D4D5D9B2-0A58-4C3F-BF9A-EF043F2DD1D4}" type="presOf" srcId="{EF81C26E-2C2D-4B88-8425-CDA168C03D8D}" destId="{9507E882-E869-4145-80CF-4A490BE7B06D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9EAFC1FC-A4D0-4824-A60F-A88DB7AAAE47}" type="presOf" srcId="{8CAD3BBF-A5D8-4079-A5C6-C488BFEE6083}" destId="{81316259-0BEC-4503-B2E4-191DC1980C24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DC554E7-56B2-43BC-9B05-B43756A8A127}" type="presOf" srcId="{C0BF7DE5-AF8C-4C65-9EB8-E3B3A1239A36}" destId="{0D92C277-89BC-4DF0-A38C-F4D5B0F0AAA2}" srcOrd="0" destOrd="0" presId="urn:microsoft.com/office/officeart/2005/8/layout/hList1"/>
    <dgm:cxn modelId="{CE6EB3FD-FE35-44E2-A26B-C423D015D91D}" type="presOf" srcId="{FB7D3949-2341-470D-BEBA-9F677327499A}" destId="{9748E014-803B-427E-8485-CCF904F717F9}" srcOrd="0" destOrd="0" presId="urn:microsoft.com/office/officeart/2005/8/layout/hList1"/>
    <dgm:cxn modelId="{57FC1DB7-1B80-49F1-B7EC-DEC514F63ED8}" type="presOf" srcId="{225F06C3-A4E4-41DC-8F5A-0D69C7A0086F}" destId="{F271E45B-0925-4EF9-8620-39449D652389}" srcOrd="0" destOrd="0" presId="urn:microsoft.com/office/officeart/2005/8/layout/hList1"/>
    <dgm:cxn modelId="{0D82AD08-1885-4223-A4D0-552A5AD32F90}" type="presOf" srcId="{F62E261B-E172-4AC5-A6B3-B73B583E0BDC}" destId="{BDAADA03-3AB5-4DC2-A05A-52136D09FF13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ECA41CFA-BFA5-414D-9BCE-2757820F2400}" type="presOf" srcId="{CCC8A700-330A-4D0F-A95F-423E4D197671}" destId="{1AE0F57E-78EE-4FE8-9030-5FD6F2E7219F}" srcOrd="0" destOrd="0" presId="urn:microsoft.com/office/officeart/2005/8/layout/hList1"/>
    <dgm:cxn modelId="{A0E1FC06-5F4C-43AA-B22F-BBC18CFB047F}" type="presOf" srcId="{871B6BD0-C6D7-4E84-B20F-79FA7F4CDC5F}" destId="{CD72C8F6-D27A-4792-A4AD-DBBAD98F2390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A449F3CB-D177-4F75-8A52-36ECB614C9DF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0F34C6B2-78CA-4DF3-9C27-5F10AAC3F034}" type="presOf" srcId="{1DC81B33-ABB8-440F-AB0F-AAACE5B8D0B2}" destId="{FE53802D-5271-489D-83A5-B49EF7DEBA32}" srcOrd="0" destOrd="0" presId="urn:microsoft.com/office/officeart/2005/8/layout/hList1"/>
    <dgm:cxn modelId="{D8943E47-FE87-40A1-BB21-4FCF7E4CC94B}" type="presParOf" srcId="{81316259-0BEC-4503-B2E4-191DC1980C24}" destId="{234F6A1B-0C68-41D3-9F8F-2A0E01788DCB}" srcOrd="0" destOrd="0" presId="urn:microsoft.com/office/officeart/2005/8/layout/hList1"/>
    <dgm:cxn modelId="{9F0BCDAD-D435-45F7-AE59-68003827299A}" type="presParOf" srcId="{234F6A1B-0C68-41D3-9F8F-2A0E01788DCB}" destId="{DC47FE63-1DB0-42F7-AD1C-ADBD2CC4F8D7}" srcOrd="0" destOrd="0" presId="urn:microsoft.com/office/officeart/2005/8/layout/hList1"/>
    <dgm:cxn modelId="{06C8249F-4B40-4450-83BE-BB4A48AA25C1}" type="presParOf" srcId="{234F6A1B-0C68-41D3-9F8F-2A0E01788DCB}" destId="{9748E014-803B-427E-8485-CCF904F717F9}" srcOrd="1" destOrd="0" presId="urn:microsoft.com/office/officeart/2005/8/layout/hList1"/>
    <dgm:cxn modelId="{637DCDB2-36A7-4633-9D5D-90898CBD69C7}" type="presParOf" srcId="{81316259-0BEC-4503-B2E4-191DC1980C24}" destId="{DD96D041-0F8D-48DD-8ED1-882BF08D37DF}" srcOrd="1" destOrd="0" presId="urn:microsoft.com/office/officeart/2005/8/layout/hList1"/>
    <dgm:cxn modelId="{DD361BCB-CFA6-4763-A1C8-00BD48583DE3}" type="presParOf" srcId="{81316259-0BEC-4503-B2E4-191DC1980C24}" destId="{9F850C7F-E116-4013-96A1-FCA7F869EEC2}" srcOrd="2" destOrd="0" presId="urn:microsoft.com/office/officeart/2005/8/layout/hList1"/>
    <dgm:cxn modelId="{EB721FE1-26D7-49EC-A4A7-3056E711FEC9}" type="presParOf" srcId="{9F850C7F-E116-4013-96A1-FCA7F869EEC2}" destId="{5882A6EF-7D53-4277-80CC-576020720006}" srcOrd="0" destOrd="0" presId="urn:microsoft.com/office/officeart/2005/8/layout/hList1"/>
    <dgm:cxn modelId="{3A8109D9-82CA-48A8-83D9-EFAD7369273D}" type="presParOf" srcId="{9F850C7F-E116-4013-96A1-FCA7F869EEC2}" destId="{9E422DD5-A2C7-4EC0-AEAF-AAAC37249C81}" srcOrd="1" destOrd="0" presId="urn:microsoft.com/office/officeart/2005/8/layout/hList1"/>
    <dgm:cxn modelId="{F5C609CE-D0E0-495D-BF60-D29EE2802FE5}" type="presParOf" srcId="{81316259-0BEC-4503-B2E4-191DC1980C24}" destId="{FE6458EE-9D61-405E-800D-AA5074F91294}" srcOrd="3" destOrd="0" presId="urn:microsoft.com/office/officeart/2005/8/layout/hList1"/>
    <dgm:cxn modelId="{04DC9F76-B65F-4B0B-A5BF-32003AA5787B}" type="presParOf" srcId="{81316259-0BEC-4503-B2E4-191DC1980C24}" destId="{E3F81B2F-C089-4D32-A020-81C73B5E0DB3}" srcOrd="4" destOrd="0" presId="urn:microsoft.com/office/officeart/2005/8/layout/hList1"/>
    <dgm:cxn modelId="{087C58D3-2833-4AD8-88D9-7A091B5A1BBA}" type="presParOf" srcId="{E3F81B2F-C089-4D32-A020-81C73B5E0DB3}" destId="{FE53802D-5271-489D-83A5-B49EF7DEBA32}" srcOrd="0" destOrd="0" presId="urn:microsoft.com/office/officeart/2005/8/layout/hList1"/>
    <dgm:cxn modelId="{D47F029C-7ADE-45E1-8442-A3EF074C6957}" type="presParOf" srcId="{E3F81B2F-C089-4D32-A020-81C73B5E0DB3}" destId="{0D92C277-89BC-4DF0-A38C-F4D5B0F0AAA2}" srcOrd="1" destOrd="0" presId="urn:microsoft.com/office/officeart/2005/8/layout/hList1"/>
    <dgm:cxn modelId="{2AE3C13B-E343-4890-BF4D-02F6A12E51D1}" type="presParOf" srcId="{81316259-0BEC-4503-B2E4-191DC1980C24}" destId="{886872C5-32B5-4F44-891D-51A61760E318}" srcOrd="5" destOrd="0" presId="urn:microsoft.com/office/officeart/2005/8/layout/hList1"/>
    <dgm:cxn modelId="{4BCC97FC-23B0-4067-8598-466BEE03BB14}" type="presParOf" srcId="{81316259-0BEC-4503-B2E4-191DC1980C24}" destId="{DCC9D7A3-8354-449B-8C58-03137FEA5836}" srcOrd="6" destOrd="0" presId="urn:microsoft.com/office/officeart/2005/8/layout/hList1"/>
    <dgm:cxn modelId="{6C3F1FDA-1B2F-47AB-890F-44E9472EA09F}" type="presParOf" srcId="{DCC9D7A3-8354-449B-8C58-03137FEA5836}" destId="{F271E45B-0925-4EF9-8620-39449D652389}" srcOrd="0" destOrd="0" presId="urn:microsoft.com/office/officeart/2005/8/layout/hList1"/>
    <dgm:cxn modelId="{D6C208EC-983D-4B1E-9B85-466D623FF8D3}" type="presParOf" srcId="{DCC9D7A3-8354-449B-8C58-03137FEA5836}" destId="{1AE0F57E-78EE-4FE8-9030-5FD6F2E7219F}" srcOrd="1" destOrd="0" presId="urn:microsoft.com/office/officeart/2005/8/layout/hList1"/>
    <dgm:cxn modelId="{347DDF28-A200-403C-9C8E-63C5A44DA655}" type="presParOf" srcId="{81316259-0BEC-4503-B2E4-191DC1980C24}" destId="{E82A54E6-309D-4C52-B30A-17146F200CB7}" srcOrd="7" destOrd="0" presId="urn:microsoft.com/office/officeart/2005/8/layout/hList1"/>
    <dgm:cxn modelId="{61C4F823-B364-41AB-A161-8DDCBA20F519}" type="presParOf" srcId="{81316259-0BEC-4503-B2E4-191DC1980C24}" destId="{616B51CA-438A-4645-9A67-44F5BEE31996}" srcOrd="8" destOrd="0" presId="urn:microsoft.com/office/officeart/2005/8/layout/hList1"/>
    <dgm:cxn modelId="{90D1BC90-1E39-4717-8438-2B7B09E28913}" type="presParOf" srcId="{616B51CA-438A-4645-9A67-44F5BEE31996}" destId="{CD72C8F6-D27A-4792-A4AD-DBBAD98F2390}" srcOrd="0" destOrd="0" presId="urn:microsoft.com/office/officeart/2005/8/layout/hList1"/>
    <dgm:cxn modelId="{53031AB9-2C6F-4628-A94F-BBB28CCA2AE7}" type="presParOf" srcId="{616B51CA-438A-4645-9A67-44F5BEE31996}" destId="{9507E882-E869-4145-80CF-4A490BE7B06D}" srcOrd="1" destOrd="0" presId="urn:microsoft.com/office/officeart/2005/8/layout/hList1"/>
    <dgm:cxn modelId="{7684083F-79BA-4944-B5DB-9577A09DD851}" type="presParOf" srcId="{81316259-0BEC-4503-B2E4-191DC1980C24}" destId="{DB43F7FA-EC85-4978-BF4B-E56C915D3F54}" srcOrd="9" destOrd="0" presId="urn:microsoft.com/office/officeart/2005/8/layout/hList1"/>
    <dgm:cxn modelId="{435C082C-8DD0-4330-AFF5-8C73B0BC6E33}" type="presParOf" srcId="{81316259-0BEC-4503-B2E4-191DC1980C24}" destId="{043A4889-5F7E-4606-89DF-77E34791E4FF}" srcOrd="10" destOrd="0" presId="urn:microsoft.com/office/officeart/2005/8/layout/hList1"/>
    <dgm:cxn modelId="{EDC2826C-015E-4799-B56A-79C5646FBD30}" type="presParOf" srcId="{043A4889-5F7E-4606-89DF-77E34791E4FF}" destId="{5F87E51C-1E81-4CC2-9FE4-A99DE6945CEF}" srcOrd="0" destOrd="0" presId="urn:microsoft.com/office/officeart/2005/8/layout/hList1"/>
    <dgm:cxn modelId="{19A1118F-1D65-4AC1-A924-61A4D728188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var1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33DCBA0A-9E43-4F41-B4F9-8C3CDE47B793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EOF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2B2478C-2C6B-49F5-81DE-12ACEFFE9AB4}" type="parTrans" cxnId="{BFCA0B52-046D-41AE-9EB2-E4D1F86EA7DE}">
      <dgm:prSet/>
      <dgm:spPr/>
      <dgm:t>
        <a:bodyPr/>
        <a:lstStyle/>
        <a:p>
          <a:endParaRPr lang="fr-FR"/>
        </a:p>
      </dgm:t>
    </dgm:pt>
    <dgm:pt modelId="{4277B73D-5710-4773-9B16-C2E0E38F6BD8}" type="sibTrans" cxnId="{BFCA0B52-046D-41AE-9EB2-E4D1F86EA7DE}">
      <dgm:prSet/>
      <dgm:spPr/>
      <dgm:t>
        <a:bodyPr/>
        <a:lstStyle/>
        <a:p>
          <a:endParaRPr lang="fr-FR"/>
        </a:p>
      </dgm:t>
    </dgm:pt>
    <dgm:pt modelId="{861C6A50-5709-4F42-993C-816F08B005FF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$ 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DF07210-2EDC-45FF-B5E7-B6CF8574A7CD}" type="parTrans" cxnId="{6E66E997-E8F3-45B5-A0D3-D57FAF0053BB}">
      <dgm:prSet/>
      <dgm:spPr/>
      <dgm:t>
        <a:bodyPr/>
        <a:lstStyle/>
        <a:p>
          <a:endParaRPr lang="fr-FR"/>
        </a:p>
      </dgm:t>
    </dgm:pt>
    <dgm:pt modelId="{61E66867-A88B-474A-9C07-96F9489063DE}" type="sibTrans" cxnId="{6E66E997-E8F3-45B5-A0D3-D57FAF0053BB}">
      <dgm:prSet/>
      <dgm:spPr/>
      <dgm:t>
        <a:bodyPr/>
        <a:lstStyle/>
        <a:p>
          <a:endParaRPr lang="fr-FR"/>
        </a:p>
      </dgm:t>
    </dgm:pt>
    <dgm:pt modelId="{D2127FD1-A992-43B4-8262-7ACF627EB92E}">
      <dgm:prSet phldrT="[Texte]"/>
      <dgm:spPr/>
      <dgm:t>
        <a:bodyPr/>
        <a:lstStyle/>
        <a:p>
          <a:pPr algn="ctr"/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B0B74489-8559-4B27-91E3-F0D944991FA4}" type="parTrans" cxnId="{7820EE06-9F93-4AAD-9F27-12608B149647}">
      <dgm:prSet/>
      <dgm:spPr/>
      <dgm:t>
        <a:bodyPr/>
        <a:lstStyle/>
        <a:p>
          <a:endParaRPr lang="fr-FR"/>
        </a:p>
      </dgm:t>
    </dgm:pt>
    <dgm:pt modelId="{0050B9CE-6E79-4BE5-88C4-7BBC26758837}" type="sibTrans" cxnId="{7820EE06-9F93-4AAD-9F27-12608B149647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4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92FF4-5FFC-486E-81C5-71FC68C84F7D}" type="pres">
      <dgm:prSet presAssocID="{69A05426-7C50-4072-A10B-21199BFE46E8}" presName="space" presStyleCnt="0"/>
      <dgm:spPr/>
    </dgm:pt>
    <dgm:pt modelId="{3B4969CE-6383-4209-B863-A3B049CED0B3}" type="pres">
      <dgm:prSet presAssocID="{33DCBA0A-9E43-4F41-B4F9-8C3CDE47B793}" presName="composite" presStyleCnt="0"/>
      <dgm:spPr/>
    </dgm:pt>
    <dgm:pt modelId="{DB1A31B5-A839-4D5A-9E05-09B146CF3597}" type="pres">
      <dgm:prSet presAssocID="{33DCBA0A-9E43-4F41-B4F9-8C3CDE47B79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B5CAD-B406-4BB2-805F-C65256785CF3}" type="pres">
      <dgm:prSet presAssocID="{33DCBA0A-9E43-4F41-B4F9-8C3CDE47B79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7820EE06-9F93-4AAD-9F27-12608B149647}" srcId="{33DCBA0A-9E43-4F41-B4F9-8C3CDE47B793}" destId="{D2127FD1-A992-43B4-8262-7ACF627EB92E}" srcOrd="1" destOrd="0" parTransId="{B0B74489-8559-4B27-91E3-F0D944991FA4}" sibTransId="{0050B9CE-6E79-4BE5-88C4-7BBC26758837}"/>
    <dgm:cxn modelId="{0CFED505-E77F-42D4-9581-0EBB927D092C}" type="presOf" srcId="{33DCBA0A-9E43-4F41-B4F9-8C3CDE47B793}" destId="{DB1A31B5-A839-4D5A-9E05-09B146CF3597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6E66E997-E8F3-45B5-A0D3-D57FAF0053BB}" srcId="{33DCBA0A-9E43-4F41-B4F9-8C3CDE47B793}" destId="{861C6A50-5709-4F42-993C-816F08B005FF}" srcOrd="0" destOrd="0" parTransId="{EDF07210-2EDC-45FF-B5E7-B6CF8574A7CD}" sibTransId="{61E66867-A88B-474A-9C07-96F9489063DE}"/>
    <dgm:cxn modelId="{01163368-99B5-4880-A367-78ECB8CF9147}" type="presOf" srcId="{1BC201F8-008C-49BA-ACD2-E5F8922BC6B0}" destId="{9E422DD5-A2C7-4EC0-AEAF-AAAC37249C81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BFCA0B52-046D-41AE-9EB2-E4D1F86EA7DE}" srcId="{8CAD3BBF-A5D8-4079-A5C6-C488BFEE6083}" destId="{33DCBA0A-9E43-4F41-B4F9-8C3CDE47B793}" srcOrd="3" destOrd="0" parTransId="{32B2478C-2C6B-49F5-81DE-12ACEFFE9AB4}" sibTransId="{4277B73D-5710-4773-9B16-C2E0E38F6BD8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3A006E5B-B66C-41A5-9F51-5427306062BD}" type="presOf" srcId="{1DC81B33-ABB8-440F-AB0F-AAACE5B8D0B2}" destId="{FE53802D-5271-489D-83A5-B49EF7DEBA32}" srcOrd="0" destOrd="0" presId="urn:microsoft.com/office/officeart/2005/8/layout/hList1"/>
    <dgm:cxn modelId="{580B7318-0D67-4D22-B82B-1BC19D77EAF9}" type="presOf" srcId="{4B0B9A4A-8F3B-480B-A112-4ED6964FB381}" destId="{DC47FE63-1DB0-42F7-AD1C-ADBD2CC4F8D7}" srcOrd="0" destOrd="0" presId="urn:microsoft.com/office/officeart/2005/8/layout/hList1"/>
    <dgm:cxn modelId="{824210E5-B926-43F7-A610-7926A66973E1}" type="presOf" srcId="{861C6A50-5709-4F42-993C-816F08B005FF}" destId="{FC4B5CAD-B406-4BB2-805F-C65256785CF3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6728886F-C952-4BDA-A453-96C8AC7A4F5F}" type="presOf" srcId="{FB7D3949-2341-470D-BEBA-9F677327499A}" destId="{9748E014-803B-427E-8485-CCF904F717F9}" srcOrd="0" destOrd="0" presId="urn:microsoft.com/office/officeart/2005/8/layout/hList1"/>
    <dgm:cxn modelId="{4080579B-E7B3-44F6-AFB8-6FE882CC6C8D}" type="presOf" srcId="{D2127FD1-A992-43B4-8262-7ACF627EB92E}" destId="{FC4B5CAD-B406-4BB2-805F-C65256785CF3}" srcOrd="0" destOrd="1" presId="urn:microsoft.com/office/officeart/2005/8/layout/hList1"/>
    <dgm:cxn modelId="{52DBA34C-5663-4EB7-8C54-4B36430C6AB3}" type="presOf" srcId="{6B909C6C-2F00-49C0-97F0-FA90BE3D4091}" destId="{5882A6EF-7D53-4277-80CC-576020720006}" srcOrd="0" destOrd="0" presId="urn:microsoft.com/office/officeart/2005/8/layout/hList1"/>
    <dgm:cxn modelId="{C71BF32B-A362-4EA9-AC8D-6E8542020969}" type="presOf" srcId="{8CAD3BBF-A5D8-4079-A5C6-C488BFEE6083}" destId="{81316259-0BEC-4503-B2E4-191DC1980C24}" srcOrd="0" destOrd="0" presId="urn:microsoft.com/office/officeart/2005/8/layout/hList1"/>
    <dgm:cxn modelId="{15044ADD-E825-44DC-9A71-9566CABFC7F9}" type="presOf" srcId="{C0BF7DE5-AF8C-4C65-9EB8-E3B3A1239A36}" destId="{0D92C277-89BC-4DF0-A38C-F4D5B0F0AAA2}" srcOrd="0" destOrd="0" presId="urn:microsoft.com/office/officeart/2005/8/layout/hList1"/>
    <dgm:cxn modelId="{39017FE4-7046-416E-82AA-DDD339FAD679}" type="presParOf" srcId="{81316259-0BEC-4503-B2E4-191DC1980C24}" destId="{234F6A1B-0C68-41D3-9F8F-2A0E01788DCB}" srcOrd="0" destOrd="0" presId="urn:microsoft.com/office/officeart/2005/8/layout/hList1"/>
    <dgm:cxn modelId="{7CC3D209-5BBC-49D7-8F5D-3479D4B34AA5}" type="presParOf" srcId="{234F6A1B-0C68-41D3-9F8F-2A0E01788DCB}" destId="{DC47FE63-1DB0-42F7-AD1C-ADBD2CC4F8D7}" srcOrd="0" destOrd="0" presId="urn:microsoft.com/office/officeart/2005/8/layout/hList1"/>
    <dgm:cxn modelId="{BD663ABF-1E3A-417E-A241-C34241F72525}" type="presParOf" srcId="{234F6A1B-0C68-41D3-9F8F-2A0E01788DCB}" destId="{9748E014-803B-427E-8485-CCF904F717F9}" srcOrd="1" destOrd="0" presId="urn:microsoft.com/office/officeart/2005/8/layout/hList1"/>
    <dgm:cxn modelId="{0D8453CB-EEBB-4DE3-8206-613FB07BF851}" type="presParOf" srcId="{81316259-0BEC-4503-B2E4-191DC1980C24}" destId="{DD96D041-0F8D-48DD-8ED1-882BF08D37DF}" srcOrd="1" destOrd="0" presId="urn:microsoft.com/office/officeart/2005/8/layout/hList1"/>
    <dgm:cxn modelId="{F86AACFC-0F64-4D26-A3F1-C67F1C73FFEE}" type="presParOf" srcId="{81316259-0BEC-4503-B2E4-191DC1980C24}" destId="{9F850C7F-E116-4013-96A1-FCA7F869EEC2}" srcOrd="2" destOrd="0" presId="urn:microsoft.com/office/officeart/2005/8/layout/hList1"/>
    <dgm:cxn modelId="{2DB9F294-34DB-4828-A077-FFA8FEA98070}" type="presParOf" srcId="{9F850C7F-E116-4013-96A1-FCA7F869EEC2}" destId="{5882A6EF-7D53-4277-80CC-576020720006}" srcOrd="0" destOrd="0" presId="urn:microsoft.com/office/officeart/2005/8/layout/hList1"/>
    <dgm:cxn modelId="{B8DCD7E8-5DB1-4FEA-BD1F-8D613C43007A}" type="presParOf" srcId="{9F850C7F-E116-4013-96A1-FCA7F869EEC2}" destId="{9E422DD5-A2C7-4EC0-AEAF-AAAC37249C81}" srcOrd="1" destOrd="0" presId="urn:microsoft.com/office/officeart/2005/8/layout/hList1"/>
    <dgm:cxn modelId="{0C1579AB-B424-470E-93AF-4FC1B89EEA72}" type="presParOf" srcId="{81316259-0BEC-4503-B2E4-191DC1980C24}" destId="{FE6458EE-9D61-405E-800D-AA5074F91294}" srcOrd="3" destOrd="0" presId="urn:microsoft.com/office/officeart/2005/8/layout/hList1"/>
    <dgm:cxn modelId="{570DAA97-1808-4FF6-B74F-73860D0E571E}" type="presParOf" srcId="{81316259-0BEC-4503-B2E4-191DC1980C24}" destId="{E3F81B2F-C089-4D32-A020-81C73B5E0DB3}" srcOrd="4" destOrd="0" presId="urn:microsoft.com/office/officeart/2005/8/layout/hList1"/>
    <dgm:cxn modelId="{362B4DDC-EBD4-4C79-ADCF-F16B55F33D88}" type="presParOf" srcId="{E3F81B2F-C089-4D32-A020-81C73B5E0DB3}" destId="{FE53802D-5271-489D-83A5-B49EF7DEBA32}" srcOrd="0" destOrd="0" presId="urn:microsoft.com/office/officeart/2005/8/layout/hList1"/>
    <dgm:cxn modelId="{C35B0059-49B1-456A-8074-641DDCD896D4}" type="presParOf" srcId="{E3F81B2F-C089-4D32-A020-81C73B5E0DB3}" destId="{0D92C277-89BC-4DF0-A38C-F4D5B0F0AAA2}" srcOrd="1" destOrd="0" presId="urn:microsoft.com/office/officeart/2005/8/layout/hList1"/>
    <dgm:cxn modelId="{5FB7813D-102A-41D5-9F7E-24EE4B0D8042}" type="presParOf" srcId="{81316259-0BEC-4503-B2E4-191DC1980C24}" destId="{C9892FF4-5FFC-486E-81C5-71FC68C84F7D}" srcOrd="5" destOrd="0" presId="urn:microsoft.com/office/officeart/2005/8/layout/hList1"/>
    <dgm:cxn modelId="{DB6BD125-BCA9-4943-A5DB-C8DC8BA93320}" type="presParOf" srcId="{81316259-0BEC-4503-B2E4-191DC1980C24}" destId="{3B4969CE-6383-4209-B863-A3B049CED0B3}" srcOrd="6" destOrd="0" presId="urn:microsoft.com/office/officeart/2005/8/layout/hList1"/>
    <dgm:cxn modelId="{6EC3298B-959E-465B-BB06-A69D340F243B}" type="presParOf" srcId="{3B4969CE-6383-4209-B863-A3B049CED0B3}" destId="{DB1A31B5-A839-4D5A-9E05-09B146CF3597}" srcOrd="0" destOrd="0" presId="urn:microsoft.com/office/officeart/2005/8/layout/hList1"/>
    <dgm:cxn modelId="{2937A23C-7C3E-4CD4-991F-E235B85E12B8}" type="presParOf" srcId="{3B4969CE-6383-4209-B863-A3B049CED0B3}" destId="{FC4B5CAD-B406-4BB2-805F-C65256785C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  <dgm:t>
        <a:bodyPr/>
        <a:lstStyle/>
        <a:p>
          <a:endParaRPr lang="fr-FR"/>
        </a:p>
      </dgm:t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  <dgm:t>
        <a:bodyPr/>
        <a:lstStyle/>
        <a:p>
          <a:endParaRPr lang="fr-FR"/>
        </a:p>
      </dgm:t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  <dgm:t>
        <a:bodyPr/>
        <a:lstStyle/>
        <a:p>
          <a:endParaRPr lang="fr-FR"/>
        </a:p>
      </dgm:t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  <dgm:t>
        <a:bodyPr/>
        <a:lstStyle/>
        <a:p>
          <a:endParaRPr lang="fr-FR"/>
        </a:p>
      </dgm:t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  <dgm:t>
        <a:bodyPr/>
        <a:lstStyle/>
        <a:p>
          <a:endParaRPr lang="fr-FR"/>
        </a:p>
      </dgm:t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  <dgm:t>
        <a:bodyPr/>
        <a:lstStyle/>
        <a:p>
          <a:endParaRPr lang="fr-FR"/>
        </a:p>
      </dgm:t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  <dgm:t>
        <a:bodyPr/>
        <a:lstStyle/>
        <a:p>
          <a:endParaRPr lang="fr-FR"/>
        </a:p>
      </dgm:t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  <dgm:t>
        <a:bodyPr/>
        <a:lstStyle/>
        <a:p>
          <a:endParaRPr lang="fr-FR"/>
        </a:p>
      </dgm:t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  <dgm:t>
        <a:bodyPr/>
        <a:lstStyle/>
        <a:p>
          <a:endParaRPr lang="fr-FR"/>
        </a:p>
      </dgm:t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  <dgm:t>
        <a:bodyPr/>
        <a:lstStyle/>
        <a:p>
          <a:endParaRPr lang="fr-FR"/>
        </a:p>
      </dgm:t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  <dgm:t>
        <a:bodyPr/>
        <a:lstStyle/>
        <a:p>
          <a:endParaRPr lang="fr-FR"/>
        </a:p>
      </dgm:t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  <dgm:t>
        <a:bodyPr/>
        <a:lstStyle/>
        <a:p>
          <a:endParaRPr lang="fr-FR"/>
        </a:p>
      </dgm:t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308816-682E-458D-80D5-2644D62CD955}" type="pres">
      <dgm:prSet presAssocID="{4FC3DEEC-2544-45B8-ACAF-055D11B4F0B6}" presName="rootConnector" presStyleLbl="node4" presStyleIdx="1" presStyleCnt="3"/>
      <dgm:spPr/>
      <dgm:t>
        <a:bodyPr/>
        <a:lstStyle/>
        <a:p>
          <a:endParaRPr lang="fr-FR"/>
        </a:p>
      </dgm:t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  <dgm:t>
        <a:bodyPr/>
        <a:lstStyle/>
        <a:p>
          <a:endParaRPr lang="fr-FR"/>
        </a:p>
      </dgm:t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DF4709-991A-427F-8547-35B25012665E}" type="pres">
      <dgm:prSet presAssocID="{9EC200E1-AC3B-4555-AFDD-45C5C2630A48}" presName="rootConnector" presStyleLbl="node4" presStyleIdx="2" presStyleCnt="3"/>
      <dgm:spPr/>
      <dgm:t>
        <a:bodyPr/>
        <a:lstStyle/>
        <a:p>
          <a:endParaRPr lang="fr-FR"/>
        </a:p>
      </dgm:t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FF95A3A1-5202-4E1E-B455-D244D49C2162}" type="presOf" srcId="{D5C93E85-5318-4A68-AC61-7926BEE7601E}" destId="{8820D5E9-0283-4C72-A3B3-7F523EB7EFD2}" srcOrd="0" destOrd="0" presId="urn:microsoft.com/office/officeart/2005/8/layout/orgChart1"/>
    <dgm:cxn modelId="{13199985-8AD5-46C2-83EC-1E10EAED3F40}" type="presOf" srcId="{80142B8C-933E-42C7-92D4-25A9D1AFCEA4}" destId="{FCAD8B43-EB35-4224-B4BE-97B1AF6F64E4}" srcOrd="0" destOrd="0" presId="urn:microsoft.com/office/officeart/2005/8/layout/orgChart1"/>
    <dgm:cxn modelId="{2AC57A20-C261-4792-910B-0EA4125E18DC}" type="presOf" srcId="{619F8DBD-3779-416D-9CD8-B84BB5251321}" destId="{4A28CDC9-641B-4A9B-A4B7-2481098BD117}" srcOrd="1" destOrd="0" presId="urn:microsoft.com/office/officeart/2005/8/layout/orgChart1"/>
    <dgm:cxn modelId="{15F869EF-4B61-43B3-BBCC-88B912EBE637}" type="presOf" srcId="{7C9A22BC-48FF-44AD-B366-42AA852596C2}" destId="{53BD2E15-C7B3-47AC-ACD9-85C9C0629427}" srcOrd="0" destOrd="0" presId="urn:microsoft.com/office/officeart/2005/8/layout/orgChart1"/>
    <dgm:cxn modelId="{97BE3A25-AC1F-4F9E-AA3E-A0D4B59ADEF0}" type="presOf" srcId="{56518BF6-3FD6-4B4F-A3B6-FDEEE3C8DD1D}" destId="{D9BDE92E-EB6F-4EB9-A8E1-2035D9353084}" srcOrd="0" destOrd="0" presId="urn:microsoft.com/office/officeart/2005/8/layout/orgChart1"/>
    <dgm:cxn modelId="{6619D73E-A130-4F29-A6C7-F9A7B3F0C186}" type="presOf" srcId="{07102444-6583-4759-BB67-5845E2A1E791}" destId="{A8401224-11DE-4211-A0A1-7DA19A27118A}" srcOrd="0" destOrd="0" presId="urn:microsoft.com/office/officeart/2005/8/layout/orgChart1"/>
    <dgm:cxn modelId="{19820E87-9077-4239-AECD-D39EE071776A}" type="presOf" srcId="{15BEEBB9-BDB2-4CED-B2B6-B664FD8B019D}" destId="{D1EC34A9-09FC-4B4E-8FA8-F02B611C6104}" srcOrd="0" destOrd="0" presId="urn:microsoft.com/office/officeart/2005/8/layout/orgChart1"/>
    <dgm:cxn modelId="{EF3BD1F9-CB0C-47C0-8206-7FB2C9C6C915}" type="presOf" srcId="{07102444-6583-4759-BB67-5845E2A1E791}" destId="{A0C71F3F-6195-464C-A5DE-96C36B63359B}" srcOrd="1" destOrd="0" presId="urn:microsoft.com/office/officeart/2005/8/layout/orgChart1"/>
    <dgm:cxn modelId="{F2E0611C-0D03-4589-9928-EDF54C760730}" type="presOf" srcId="{9EC200E1-AC3B-4555-AFDD-45C5C2630A48}" destId="{6EE2D6F4-5521-49D5-92FA-DC95CF5619D1}" srcOrd="0" destOrd="0" presId="urn:microsoft.com/office/officeart/2005/8/layout/orgChart1"/>
    <dgm:cxn modelId="{91381657-3393-4F46-B0F6-9E9BA1A6FEF9}" type="presOf" srcId="{72C424CA-1A07-4F15-9EEF-535534546DEF}" destId="{C3B12D22-136C-4687-9F69-96182BC6FAAB}" srcOrd="0" destOrd="0" presId="urn:microsoft.com/office/officeart/2005/8/layout/orgChart1"/>
    <dgm:cxn modelId="{24700072-E39F-4DA3-9139-059A33603DEA}" type="presOf" srcId="{E364B68C-CCF4-4E4B-ADBE-0615723DA201}" destId="{690B788A-1D2E-47CE-B2A0-27C9827B1474}" srcOrd="0" destOrd="0" presId="urn:microsoft.com/office/officeart/2005/8/layout/orgChart1"/>
    <dgm:cxn modelId="{680071B0-ECBF-4C43-9EB8-782A69B37CFF}" type="presOf" srcId="{4FC3DEEC-2544-45B8-ACAF-055D11B4F0B6}" destId="{26308816-682E-458D-80D5-2644D62CD955}" srcOrd="1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DF1AE56A-E5CF-4A99-BA94-794891BA65C6}" type="presOf" srcId="{EACB44E9-B31C-45F8-AF85-E484CE5B9317}" destId="{E952A028-70FB-49D7-85D3-A6BBB29032C2}" srcOrd="0" destOrd="0" presId="urn:microsoft.com/office/officeart/2005/8/layout/orgChart1"/>
    <dgm:cxn modelId="{A5B6D9FD-2179-45C9-9BAE-5EE53592B280}" type="presOf" srcId="{F6FCFC5A-7965-4740-A934-F486493AFD4C}" destId="{00FBFFDB-92F7-4A40-BDD9-A13487B435DE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44469E1C-CB5B-499F-A6E9-F9E510FE51F8}" type="presOf" srcId="{F70A9B9B-BD1D-4F81-ADB8-0E3314D1BAE8}" destId="{8AD4185D-60E2-404A-8295-C7B9312194EB}" srcOrd="0" destOrd="0" presId="urn:microsoft.com/office/officeart/2005/8/layout/orgChart1"/>
    <dgm:cxn modelId="{E6DD98A3-80AC-4719-9E79-8A979CB988B4}" type="presOf" srcId="{19DA42DF-A350-4337-9D46-2E379DF31366}" destId="{EFA66E23-D639-433B-80DD-BC054C5C3454}" srcOrd="0" destOrd="0" presId="urn:microsoft.com/office/officeart/2005/8/layout/orgChart1"/>
    <dgm:cxn modelId="{A183416F-11AB-45EF-8F90-9B1536109459}" type="presOf" srcId="{E364B68C-CCF4-4E4B-ADBE-0615723DA201}" destId="{A8E818D1-7D3D-41FF-9AC9-AE1C2E218EB8}" srcOrd="1" destOrd="0" presId="urn:microsoft.com/office/officeart/2005/8/layout/orgChart1"/>
    <dgm:cxn modelId="{1FF85639-403E-408E-B700-9B9B63D5E31D}" type="presOf" srcId="{9EC200E1-AC3B-4555-AFDD-45C5C2630A48}" destId="{88DF4709-991A-427F-8547-35B25012665E}" srcOrd="1" destOrd="0" presId="urn:microsoft.com/office/officeart/2005/8/layout/orgChart1"/>
    <dgm:cxn modelId="{7795F612-8534-48A1-931F-4C2A9B39BDF5}" type="presOf" srcId="{F70A9B9B-BD1D-4F81-ADB8-0E3314D1BAE8}" destId="{4C8F233D-92D5-45D7-A6DA-6DC06ED43ABC}" srcOrd="1" destOrd="0" presId="urn:microsoft.com/office/officeart/2005/8/layout/orgChart1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C44A04CB-6422-4E08-BCEB-50E31B9A9F17}" type="presOf" srcId="{619F8DBD-3779-416D-9CD8-B84BB5251321}" destId="{D37FEE72-F589-47B2-9B27-3E49F2A0532B}" srcOrd="0" destOrd="0" presId="urn:microsoft.com/office/officeart/2005/8/layout/orgChart1"/>
    <dgm:cxn modelId="{7815D410-EF3A-4157-82FE-0852C4FC9F94}" type="presOf" srcId="{66729FA0-7B1C-4D1A-BE8A-D6B991D52C67}" destId="{C42DF392-D5C8-4F13-B2BA-75AEB25DDA36}" srcOrd="0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4622096E-5235-4367-A79C-4AF075A2B320}" type="presOf" srcId="{72C424CA-1A07-4F15-9EEF-535534546DEF}" destId="{035C9AD6-C5AF-4E8F-AB6B-9B63CE804D39}" srcOrd="1" destOrd="0" presId="urn:microsoft.com/office/officeart/2005/8/layout/orgChart1"/>
    <dgm:cxn modelId="{55581744-9DB2-45A5-9DA3-4EFB88B81CAC}" type="presOf" srcId="{9DAAFA83-BE7C-48E2-A2E5-078D14C7DBB1}" destId="{EB20F687-E322-487C-B529-4D946EBC1893}" srcOrd="0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77266303-D087-4436-BCE8-2BC588C78181}" type="presOf" srcId="{7C9A22BC-48FF-44AD-B366-42AA852596C2}" destId="{C1EB5AB0-6C22-4E50-A98D-67D6E8569FB3}" srcOrd="1" destOrd="0" presId="urn:microsoft.com/office/officeart/2005/8/layout/orgChart1"/>
    <dgm:cxn modelId="{E165EF42-FFA3-4D89-B880-EF1D09EEAB9F}" type="presOf" srcId="{4FC3DEEC-2544-45B8-ACAF-055D11B4F0B6}" destId="{1159718F-C503-47FF-B63F-BFBD79E15EBF}" srcOrd="0" destOrd="0" presId="urn:microsoft.com/office/officeart/2005/8/layout/orgChart1"/>
    <dgm:cxn modelId="{1701DD1F-761C-4170-BE95-AAE0045F24B7}" type="presOf" srcId="{1A8DEAA9-710F-410F-A230-6318EBBB5414}" destId="{8269ABB2-4AA6-4FD1-993A-5AFDE90EB60F}" srcOrd="0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4F176979-CC23-4AB1-8781-C63A4FBD81EC}" type="presOf" srcId="{1A8DEAA9-710F-410F-A230-6318EBBB5414}" destId="{1CCCE44E-0190-4E56-B70E-B91A75B0D962}" srcOrd="1" destOrd="0" presId="urn:microsoft.com/office/officeart/2005/8/layout/orgChart1"/>
    <dgm:cxn modelId="{54AE5103-2245-449E-8A5D-5790AEA75FB4}" type="presParOf" srcId="{D9BDE92E-EB6F-4EB9-A8E1-2035D9353084}" destId="{E39ADD59-829E-4D52-A021-1FD2DF41A36F}" srcOrd="0" destOrd="0" presId="urn:microsoft.com/office/officeart/2005/8/layout/orgChart1"/>
    <dgm:cxn modelId="{A32BBD56-E517-41FE-9CAE-C70DF2053B2B}" type="presParOf" srcId="{E39ADD59-829E-4D52-A021-1FD2DF41A36F}" destId="{9C415ECA-FC8A-4202-AEF1-277DA06E0B74}" srcOrd="0" destOrd="0" presId="urn:microsoft.com/office/officeart/2005/8/layout/orgChart1"/>
    <dgm:cxn modelId="{0B172E2B-3886-487A-A0EA-C37A49ABB626}" type="presParOf" srcId="{9C415ECA-FC8A-4202-AEF1-277DA06E0B74}" destId="{53BD2E15-C7B3-47AC-ACD9-85C9C0629427}" srcOrd="0" destOrd="0" presId="urn:microsoft.com/office/officeart/2005/8/layout/orgChart1"/>
    <dgm:cxn modelId="{9948E006-C814-4027-BA02-C5324C003BBE}" type="presParOf" srcId="{9C415ECA-FC8A-4202-AEF1-277DA06E0B74}" destId="{C1EB5AB0-6C22-4E50-A98D-67D6E8569FB3}" srcOrd="1" destOrd="0" presId="urn:microsoft.com/office/officeart/2005/8/layout/orgChart1"/>
    <dgm:cxn modelId="{818C66FA-58FB-4276-9043-7CB89D1EF1AD}" type="presParOf" srcId="{E39ADD59-829E-4D52-A021-1FD2DF41A36F}" destId="{02B21B8E-7C01-444C-A10E-EC606451070A}" srcOrd="1" destOrd="0" presId="urn:microsoft.com/office/officeart/2005/8/layout/orgChart1"/>
    <dgm:cxn modelId="{8EA7C16C-C065-4250-BC5D-7BFB0333D59A}" type="presParOf" srcId="{02B21B8E-7C01-444C-A10E-EC606451070A}" destId="{EFA66E23-D639-433B-80DD-BC054C5C3454}" srcOrd="0" destOrd="0" presId="urn:microsoft.com/office/officeart/2005/8/layout/orgChart1"/>
    <dgm:cxn modelId="{5191A671-784A-49BF-B8C2-F53144D1B715}" type="presParOf" srcId="{02B21B8E-7C01-444C-A10E-EC606451070A}" destId="{92D2AA4B-7C9E-46A8-8D2B-DAB80DB34A42}" srcOrd="1" destOrd="0" presId="urn:microsoft.com/office/officeart/2005/8/layout/orgChart1"/>
    <dgm:cxn modelId="{1B6D98C4-B5A4-4B7E-854C-B70651A68151}" type="presParOf" srcId="{92D2AA4B-7C9E-46A8-8D2B-DAB80DB34A42}" destId="{821B19CA-0CCF-4834-B6EB-F7DF52DB0184}" srcOrd="0" destOrd="0" presId="urn:microsoft.com/office/officeart/2005/8/layout/orgChart1"/>
    <dgm:cxn modelId="{47890BEA-873B-436C-AFA2-707029CA8699}" type="presParOf" srcId="{821B19CA-0CCF-4834-B6EB-F7DF52DB0184}" destId="{8269ABB2-4AA6-4FD1-993A-5AFDE90EB60F}" srcOrd="0" destOrd="0" presId="urn:microsoft.com/office/officeart/2005/8/layout/orgChart1"/>
    <dgm:cxn modelId="{20463FC1-FD3B-4F45-9888-FAED21808B40}" type="presParOf" srcId="{821B19CA-0CCF-4834-B6EB-F7DF52DB0184}" destId="{1CCCE44E-0190-4E56-B70E-B91A75B0D962}" srcOrd="1" destOrd="0" presId="urn:microsoft.com/office/officeart/2005/8/layout/orgChart1"/>
    <dgm:cxn modelId="{98E045F3-0C01-47B6-B175-1117F97463A0}" type="presParOf" srcId="{92D2AA4B-7C9E-46A8-8D2B-DAB80DB34A42}" destId="{B5821DB6-D60D-46DF-997D-2A38B815FF50}" srcOrd="1" destOrd="0" presId="urn:microsoft.com/office/officeart/2005/8/layout/orgChart1"/>
    <dgm:cxn modelId="{6BFC5BE9-67E9-4DD9-8861-319818C5F41C}" type="presParOf" srcId="{B5821DB6-D60D-46DF-997D-2A38B815FF50}" destId="{E952A028-70FB-49D7-85D3-A6BBB29032C2}" srcOrd="0" destOrd="0" presId="urn:microsoft.com/office/officeart/2005/8/layout/orgChart1"/>
    <dgm:cxn modelId="{A2784A98-4E6C-4109-8458-391546F321E6}" type="presParOf" srcId="{B5821DB6-D60D-46DF-997D-2A38B815FF50}" destId="{8574D0D9-C19A-4827-9E6D-843A3B053C3D}" srcOrd="1" destOrd="0" presId="urn:microsoft.com/office/officeart/2005/8/layout/orgChart1"/>
    <dgm:cxn modelId="{B4EAF991-6905-4DE7-9D2B-FED96E8FF845}" type="presParOf" srcId="{8574D0D9-C19A-4827-9E6D-843A3B053C3D}" destId="{E8EDB9A7-E311-4438-9008-6276A5E122C7}" srcOrd="0" destOrd="0" presId="urn:microsoft.com/office/officeart/2005/8/layout/orgChart1"/>
    <dgm:cxn modelId="{E2A8A4FE-33A5-430D-A453-EFB66E427155}" type="presParOf" srcId="{E8EDB9A7-E311-4438-9008-6276A5E122C7}" destId="{690B788A-1D2E-47CE-B2A0-27C9827B1474}" srcOrd="0" destOrd="0" presId="urn:microsoft.com/office/officeart/2005/8/layout/orgChart1"/>
    <dgm:cxn modelId="{C5FB37E6-A03A-4CCD-8374-6823F739F59B}" type="presParOf" srcId="{E8EDB9A7-E311-4438-9008-6276A5E122C7}" destId="{A8E818D1-7D3D-41FF-9AC9-AE1C2E218EB8}" srcOrd="1" destOrd="0" presId="urn:microsoft.com/office/officeart/2005/8/layout/orgChart1"/>
    <dgm:cxn modelId="{1CDD8656-89D1-47B1-B614-CF0C7F0528CE}" type="presParOf" srcId="{8574D0D9-C19A-4827-9E6D-843A3B053C3D}" destId="{65887683-B597-4113-AF61-25390A2B7247}" srcOrd="1" destOrd="0" presId="urn:microsoft.com/office/officeart/2005/8/layout/orgChart1"/>
    <dgm:cxn modelId="{F7EBA213-20B0-450E-A1FE-85B197656C9B}" type="presParOf" srcId="{8574D0D9-C19A-4827-9E6D-843A3B053C3D}" destId="{40956A6F-0C9F-4EE0-A82A-34248FE76BA0}" srcOrd="2" destOrd="0" presId="urn:microsoft.com/office/officeart/2005/8/layout/orgChart1"/>
    <dgm:cxn modelId="{F405633F-C2A7-442B-9AB1-D8C9FDF21719}" type="presParOf" srcId="{B5821DB6-D60D-46DF-997D-2A38B815FF50}" destId="{FCAD8B43-EB35-4224-B4BE-97B1AF6F64E4}" srcOrd="2" destOrd="0" presId="urn:microsoft.com/office/officeart/2005/8/layout/orgChart1"/>
    <dgm:cxn modelId="{6C822D76-C710-4D01-8430-DDAF4120EB49}" type="presParOf" srcId="{B5821DB6-D60D-46DF-997D-2A38B815FF50}" destId="{FB995320-F5E8-402E-8DC6-EE621D0850D9}" srcOrd="3" destOrd="0" presId="urn:microsoft.com/office/officeart/2005/8/layout/orgChart1"/>
    <dgm:cxn modelId="{B7F8EAB2-C4A8-4DEB-8F0A-77212CFC3AA7}" type="presParOf" srcId="{FB995320-F5E8-402E-8DC6-EE621D0850D9}" destId="{8F1F5242-16B8-4BEB-94E9-71C2D23E8F41}" srcOrd="0" destOrd="0" presId="urn:microsoft.com/office/officeart/2005/8/layout/orgChart1"/>
    <dgm:cxn modelId="{4660EDEB-F987-4FDA-AFEF-248F4667B0C2}" type="presParOf" srcId="{8F1F5242-16B8-4BEB-94E9-71C2D23E8F41}" destId="{8AD4185D-60E2-404A-8295-C7B9312194EB}" srcOrd="0" destOrd="0" presId="urn:microsoft.com/office/officeart/2005/8/layout/orgChart1"/>
    <dgm:cxn modelId="{B4AC5376-0861-4647-B3B6-8E645D328595}" type="presParOf" srcId="{8F1F5242-16B8-4BEB-94E9-71C2D23E8F41}" destId="{4C8F233D-92D5-45D7-A6DA-6DC06ED43ABC}" srcOrd="1" destOrd="0" presId="urn:microsoft.com/office/officeart/2005/8/layout/orgChart1"/>
    <dgm:cxn modelId="{8B5E1B4A-2664-4E84-9A72-630384E2256B}" type="presParOf" srcId="{FB995320-F5E8-402E-8DC6-EE621D0850D9}" destId="{7906ECB8-A2AB-41EB-9367-14204E4E96A3}" srcOrd="1" destOrd="0" presId="urn:microsoft.com/office/officeart/2005/8/layout/orgChart1"/>
    <dgm:cxn modelId="{BDB2E400-9CAD-43BC-8145-D38C415208AB}" type="presParOf" srcId="{FB995320-F5E8-402E-8DC6-EE621D0850D9}" destId="{1B86E199-968B-48AD-A9C8-C36AD2A501AC}" srcOrd="2" destOrd="0" presId="urn:microsoft.com/office/officeart/2005/8/layout/orgChart1"/>
    <dgm:cxn modelId="{E571F803-CCD2-4DD4-8517-B04FD4E6F913}" type="presParOf" srcId="{B5821DB6-D60D-46DF-997D-2A38B815FF50}" destId="{00FBFFDB-92F7-4A40-BDD9-A13487B435DE}" srcOrd="4" destOrd="0" presId="urn:microsoft.com/office/officeart/2005/8/layout/orgChart1"/>
    <dgm:cxn modelId="{D2DB343C-EAE0-4598-B837-ADB0E96251C4}" type="presParOf" srcId="{B5821DB6-D60D-46DF-997D-2A38B815FF50}" destId="{C78336A8-7C3E-42D4-A948-C0AC7309D084}" srcOrd="5" destOrd="0" presId="urn:microsoft.com/office/officeart/2005/8/layout/orgChart1"/>
    <dgm:cxn modelId="{C460FC30-288A-457E-B9AD-9C74D8651356}" type="presParOf" srcId="{C78336A8-7C3E-42D4-A948-C0AC7309D084}" destId="{C408362F-B841-42B1-972A-03CE38901AA9}" srcOrd="0" destOrd="0" presId="urn:microsoft.com/office/officeart/2005/8/layout/orgChart1"/>
    <dgm:cxn modelId="{3B501C45-F1F3-4D38-8950-19B9EA65E1BA}" type="presParOf" srcId="{C408362F-B841-42B1-972A-03CE38901AA9}" destId="{A8401224-11DE-4211-A0A1-7DA19A27118A}" srcOrd="0" destOrd="0" presId="urn:microsoft.com/office/officeart/2005/8/layout/orgChart1"/>
    <dgm:cxn modelId="{FBACDEBE-54F3-448E-B6A4-D0096EEEFCD6}" type="presParOf" srcId="{C408362F-B841-42B1-972A-03CE38901AA9}" destId="{A0C71F3F-6195-464C-A5DE-96C36B63359B}" srcOrd="1" destOrd="0" presId="urn:microsoft.com/office/officeart/2005/8/layout/orgChart1"/>
    <dgm:cxn modelId="{3B954304-731F-4481-9BF7-39E4D5E7AB82}" type="presParOf" srcId="{C78336A8-7C3E-42D4-A948-C0AC7309D084}" destId="{5AA7B8B1-2B58-48EE-9B40-A7A3DA6160BD}" srcOrd="1" destOrd="0" presId="urn:microsoft.com/office/officeart/2005/8/layout/orgChart1"/>
    <dgm:cxn modelId="{BD9684A4-5E59-40BD-AFD7-A516D151C1C3}" type="presParOf" srcId="{C78336A8-7C3E-42D4-A948-C0AC7309D084}" destId="{E27CD801-BE02-4561-807E-E0A49D493D87}" srcOrd="2" destOrd="0" presId="urn:microsoft.com/office/officeart/2005/8/layout/orgChart1"/>
    <dgm:cxn modelId="{1634ADCC-910A-4ECD-8AEF-BC2C81F63A01}" type="presParOf" srcId="{B5821DB6-D60D-46DF-997D-2A38B815FF50}" destId="{EB20F687-E322-487C-B529-4D946EBC1893}" srcOrd="6" destOrd="0" presId="urn:microsoft.com/office/officeart/2005/8/layout/orgChart1"/>
    <dgm:cxn modelId="{F84C4D92-5486-4062-9253-5DFE6383FE4D}" type="presParOf" srcId="{B5821DB6-D60D-46DF-997D-2A38B815FF50}" destId="{E1861630-CD25-4701-A288-77A64AF9CB08}" srcOrd="7" destOrd="0" presId="urn:microsoft.com/office/officeart/2005/8/layout/orgChart1"/>
    <dgm:cxn modelId="{BA4F25E8-71B0-484B-901B-211320C6C778}" type="presParOf" srcId="{E1861630-CD25-4701-A288-77A64AF9CB08}" destId="{79611A07-7C76-4432-A631-D5251F936D7D}" srcOrd="0" destOrd="0" presId="urn:microsoft.com/office/officeart/2005/8/layout/orgChart1"/>
    <dgm:cxn modelId="{95021CBD-291F-421B-B713-8F401070DFEA}" type="presParOf" srcId="{79611A07-7C76-4432-A631-D5251F936D7D}" destId="{C3B12D22-136C-4687-9F69-96182BC6FAAB}" srcOrd="0" destOrd="0" presId="urn:microsoft.com/office/officeart/2005/8/layout/orgChart1"/>
    <dgm:cxn modelId="{2723635D-CA35-4CF4-93BD-568B776A866E}" type="presParOf" srcId="{79611A07-7C76-4432-A631-D5251F936D7D}" destId="{035C9AD6-C5AF-4E8F-AB6B-9B63CE804D39}" srcOrd="1" destOrd="0" presId="urn:microsoft.com/office/officeart/2005/8/layout/orgChart1"/>
    <dgm:cxn modelId="{B24915A3-FFC4-42AF-A2BE-BC877F0CE0D9}" type="presParOf" srcId="{E1861630-CD25-4701-A288-77A64AF9CB08}" destId="{2F933E50-4D2C-400B-BA99-E9E841E0BA8C}" srcOrd="1" destOrd="0" presId="urn:microsoft.com/office/officeart/2005/8/layout/orgChart1"/>
    <dgm:cxn modelId="{46769616-2C65-412D-B2AA-58BCDDF71B34}" type="presParOf" srcId="{2F933E50-4D2C-400B-BA99-E9E841E0BA8C}" destId="{C42DF392-D5C8-4F13-B2BA-75AEB25DDA36}" srcOrd="0" destOrd="0" presId="urn:microsoft.com/office/officeart/2005/8/layout/orgChart1"/>
    <dgm:cxn modelId="{AED19941-6CF8-4715-9222-4BFF36BC75C5}" type="presParOf" srcId="{2F933E50-4D2C-400B-BA99-E9E841E0BA8C}" destId="{11719CB0-5183-4D73-A85D-DCF17566B913}" srcOrd="1" destOrd="0" presId="urn:microsoft.com/office/officeart/2005/8/layout/orgChart1"/>
    <dgm:cxn modelId="{8BB78F1C-453F-4A2B-A201-34AF717D1073}" type="presParOf" srcId="{11719CB0-5183-4D73-A85D-DCF17566B913}" destId="{11FC0112-33BA-4FD9-B61F-B8413DBCF5B4}" srcOrd="0" destOrd="0" presId="urn:microsoft.com/office/officeart/2005/8/layout/orgChart1"/>
    <dgm:cxn modelId="{7ACADB40-5809-4EC8-BB08-A5436633C027}" type="presParOf" srcId="{11FC0112-33BA-4FD9-B61F-B8413DBCF5B4}" destId="{D37FEE72-F589-47B2-9B27-3E49F2A0532B}" srcOrd="0" destOrd="0" presId="urn:microsoft.com/office/officeart/2005/8/layout/orgChart1"/>
    <dgm:cxn modelId="{243838FA-4440-4B08-A16B-B1D07E6168BD}" type="presParOf" srcId="{11FC0112-33BA-4FD9-B61F-B8413DBCF5B4}" destId="{4A28CDC9-641B-4A9B-A4B7-2481098BD117}" srcOrd="1" destOrd="0" presId="urn:microsoft.com/office/officeart/2005/8/layout/orgChart1"/>
    <dgm:cxn modelId="{3FAA3945-2497-4F2B-84B2-A733BA7C93F7}" type="presParOf" srcId="{11719CB0-5183-4D73-A85D-DCF17566B913}" destId="{A95DFF71-BCA0-4D31-968A-C197C76FED32}" srcOrd="1" destOrd="0" presId="urn:microsoft.com/office/officeart/2005/8/layout/orgChart1"/>
    <dgm:cxn modelId="{02D83413-B473-408B-AEB6-E62315BAB773}" type="presParOf" srcId="{11719CB0-5183-4D73-A85D-DCF17566B913}" destId="{A4A6BD70-A61A-4B30-B6C1-45D5E570A7F8}" srcOrd="2" destOrd="0" presId="urn:microsoft.com/office/officeart/2005/8/layout/orgChart1"/>
    <dgm:cxn modelId="{B5661AAD-D88D-433E-9E99-C4E64577C163}" type="presParOf" srcId="{2F933E50-4D2C-400B-BA99-E9E841E0BA8C}" destId="{8820D5E9-0283-4C72-A3B3-7F523EB7EFD2}" srcOrd="2" destOrd="0" presId="urn:microsoft.com/office/officeart/2005/8/layout/orgChart1"/>
    <dgm:cxn modelId="{D04CFBFD-55D5-434C-8E50-07E83FDDB931}" type="presParOf" srcId="{2F933E50-4D2C-400B-BA99-E9E841E0BA8C}" destId="{E81C08C8-5DD9-46F8-B1FD-78E585EC4F39}" srcOrd="3" destOrd="0" presId="urn:microsoft.com/office/officeart/2005/8/layout/orgChart1"/>
    <dgm:cxn modelId="{23ACBAE6-A266-4312-86AC-6F784E2312D3}" type="presParOf" srcId="{E81C08C8-5DD9-46F8-B1FD-78E585EC4F39}" destId="{13C4D15A-9AEA-4C3B-A9F1-C9ED1E22FBCF}" srcOrd="0" destOrd="0" presId="urn:microsoft.com/office/officeart/2005/8/layout/orgChart1"/>
    <dgm:cxn modelId="{3E01D3FA-809F-4C80-A218-B76F05AE486B}" type="presParOf" srcId="{13C4D15A-9AEA-4C3B-A9F1-C9ED1E22FBCF}" destId="{1159718F-C503-47FF-B63F-BFBD79E15EBF}" srcOrd="0" destOrd="0" presId="urn:microsoft.com/office/officeart/2005/8/layout/orgChart1"/>
    <dgm:cxn modelId="{8F15496D-8FD0-41A6-BCDE-5E5CF2A9C607}" type="presParOf" srcId="{13C4D15A-9AEA-4C3B-A9F1-C9ED1E22FBCF}" destId="{26308816-682E-458D-80D5-2644D62CD955}" srcOrd="1" destOrd="0" presId="urn:microsoft.com/office/officeart/2005/8/layout/orgChart1"/>
    <dgm:cxn modelId="{FD1ECF4D-60C9-4387-9140-BA763A6CEB12}" type="presParOf" srcId="{E81C08C8-5DD9-46F8-B1FD-78E585EC4F39}" destId="{27926C6F-CC65-49AD-A754-ED7FF8F09524}" srcOrd="1" destOrd="0" presId="urn:microsoft.com/office/officeart/2005/8/layout/orgChart1"/>
    <dgm:cxn modelId="{BC9EA854-B93B-4CF7-8019-6F6B21223089}" type="presParOf" srcId="{E81C08C8-5DD9-46F8-B1FD-78E585EC4F39}" destId="{27BF9CFD-F10D-46C8-852E-7F0768EAC2B3}" srcOrd="2" destOrd="0" presId="urn:microsoft.com/office/officeart/2005/8/layout/orgChart1"/>
    <dgm:cxn modelId="{89C441AC-8406-491E-9E62-CD19337318A8}" type="presParOf" srcId="{2F933E50-4D2C-400B-BA99-E9E841E0BA8C}" destId="{D1EC34A9-09FC-4B4E-8FA8-F02B611C6104}" srcOrd="4" destOrd="0" presId="urn:microsoft.com/office/officeart/2005/8/layout/orgChart1"/>
    <dgm:cxn modelId="{413A263D-7DA4-4CF9-B1F1-34B80D73E36C}" type="presParOf" srcId="{2F933E50-4D2C-400B-BA99-E9E841E0BA8C}" destId="{D88CA254-AB11-45D5-B68C-7DA6E1C22F83}" srcOrd="5" destOrd="0" presId="urn:microsoft.com/office/officeart/2005/8/layout/orgChart1"/>
    <dgm:cxn modelId="{92925FD8-8B7B-4C2D-A076-4EE4FB1FF171}" type="presParOf" srcId="{D88CA254-AB11-45D5-B68C-7DA6E1C22F83}" destId="{97F431C3-3B54-4C6B-9A5A-4A17A76D3B0A}" srcOrd="0" destOrd="0" presId="urn:microsoft.com/office/officeart/2005/8/layout/orgChart1"/>
    <dgm:cxn modelId="{425631CA-69E5-484D-81FB-AAF6CECD016C}" type="presParOf" srcId="{97F431C3-3B54-4C6B-9A5A-4A17A76D3B0A}" destId="{6EE2D6F4-5521-49D5-92FA-DC95CF5619D1}" srcOrd="0" destOrd="0" presId="urn:microsoft.com/office/officeart/2005/8/layout/orgChart1"/>
    <dgm:cxn modelId="{3BEDED99-95CD-46D5-8E18-16F95CF12B2F}" type="presParOf" srcId="{97F431C3-3B54-4C6B-9A5A-4A17A76D3B0A}" destId="{88DF4709-991A-427F-8547-35B25012665E}" srcOrd="1" destOrd="0" presId="urn:microsoft.com/office/officeart/2005/8/layout/orgChart1"/>
    <dgm:cxn modelId="{2046D37D-5853-49E0-83E2-E9A82FEDA777}" type="presParOf" srcId="{D88CA254-AB11-45D5-B68C-7DA6E1C22F83}" destId="{4E003707-8693-429B-BF77-D94980955C17}" srcOrd="1" destOrd="0" presId="urn:microsoft.com/office/officeart/2005/8/layout/orgChart1"/>
    <dgm:cxn modelId="{DBE22663-A6DE-437A-9D78-59390EEADDE1}" type="presParOf" srcId="{D88CA254-AB11-45D5-B68C-7DA6E1C22F83}" destId="{21B0EC76-03BC-43F8-B253-F8136D2AEECA}" srcOrd="2" destOrd="0" presId="urn:microsoft.com/office/officeart/2005/8/layout/orgChart1"/>
    <dgm:cxn modelId="{B5716A06-82DA-45B2-9FE0-E9D1E155AA82}" type="presParOf" srcId="{E1861630-CD25-4701-A288-77A64AF9CB08}" destId="{1F6527D7-F486-4C8B-A10B-B68355C1D8C8}" srcOrd="2" destOrd="0" presId="urn:microsoft.com/office/officeart/2005/8/layout/orgChart1"/>
    <dgm:cxn modelId="{3A9A1649-0C34-4001-8855-45CD33D0D98C}" type="presParOf" srcId="{92D2AA4B-7C9E-46A8-8D2B-DAB80DB34A42}" destId="{E898E92B-93A3-4CF9-A4A1-07C5DE594CE5}" srcOrd="2" destOrd="0" presId="urn:microsoft.com/office/officeart/2005/8/layout/orgChart1"/>
    <dgm:cxn modelId="{25C8DC45-8606-4349-BE70-253CA6F4447E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35446" custScaleY="34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08900E08-DA30-43A7-987A-282CB9D37738}" type="presOf" srcId="{6B80A229-257B-409C-885E-AE66743E00D8}" destId="{A7B08998-B9B8-47D0-9DCC-222177D52F29}" srcOrd="0" destOrd="0" presId="urn:microsoft.com/office/officeart/2005/8/layout/orgChart1"/>
    <dgm:cxn modelId="{94F119EB-F18B-4305-85FF-580FFB6AE33B}" type="presOf" srcId="{E322A238-3CC8-48E3-9464-B767EA3D65AC}" destId="{E07B1F2E-9AB4-4FB8-8E93-5DBC8F298B6D}" srcOrd="0" destOrd="0" presId="urn:microsoft.com/office/officeart/2005/8/layout/orgChart1"/>
    <dgm:cxn modelId="{A93C626D-E467-40F1-8ADC-084D37D183EB}" type="presOf" srcId="{6B80A229-257B-409C-885E-AE66743E00D8}" destId="{8A105A28-1307-47CD-AD7C-98555637EEB0}" srcOrd="1" destOrd="0" presId="urn:microsoft.com/office/officeart/2005/8/layout/orgChart1"/>
    <dgm:cxn modelId="{AADA0AF0-1AB0-4EAD-82B6-050D8C340D92}" type="presParOf" srcId="{E07B1F2E-9AB4-4FB8-8E93-5DBC8F298B6D}" destId="{77925442-7E29-428B-96D4-8083CCEB1F12}" srcOrd="0" destOrd="0" presId="urn:microsoft.com/office/officeart/2005/8/layout/orgChart1"/>
    <dgm:cxn modelId="{BE454964-2A0A-4CD4-BC2E-B2197E6533E3}" type="presParOf" srcId="{77925442-7E29-428B-96D4-8083CCEB1F12}" destId="{F60454B3-803F-4BAE-873B-B2F878ACDDD4}" srcOrd="0" destOrd="0" presId="urn:microsoft.com/office/officeart/2005/8/layout/orgChart1"/>
    <dgm:cxn modelId="{5A5BBAE1-72FD-4FFD-95C7-CF2511A4ECAF}" type="presParOf" srcId="{F60454B3-803F-4BAE-873B-B2F878ACDDD4}" destId="{A7B08998-B9B8-47D0-9DCC-222177D52F29}" srcOrd="0" destOrd="0" presId="urn:microsoft.com/office/officeart/2005/8/layout/orgChart1"/>
    <dgm:cxn modelId="{7269676F-AF9A-43F6-B01E-5354C5CEE0BA}" type="presParOf" srcId="{F60454B3-803F-4BAE-873B-B2F878ACDDD4}" destId="{8A105A28-1307-47CD-AD7C-98555637EEB0}" srcOrd="1" destOrd="0" presId="urn:microsoft.com/office/officeart/2005/8/layout/orgChart1"/>
    <dgm:cxn modelId="{2598A56C-1A2D-4A6A-9BB3-EBD9A0143584}" type="presParOf" srcId="{77925442-7E29-428B-96D4-8083CCEB1F12}" destId="{1BDE35A6-D353-450D-80F8-0954C123560D}" srcOrd="1" destOrd="0" presId="urn:microsoft.com/office/officeart/2005/8/layout/orgChart1"/>
    <dgm:cxn modelId="{939BBEE9-8189-4504-BBF4-55BDF524FC2A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4F9AEDBE-3B63-40F8-AFF7-4AB2DDCAC92F}" type="presOf" srcId="{1DC81B33-ABB8-440F-AB0F-AAACE5B8D0B2}" destId="{FE53802D-5271-489D-83A5-B49EF7DEBA32}" srcOrd="0" destOrd="0" presId="urn:microsoft.com/office/officeart/2005/8/layout/hList1"/>
    <dgm:cxn modelId="{FFC469C6-8FA3-4C6B-BFD6-32FF4B4B2EE0}" type="presOf" srcId="{871B6BD0-C6D7-4E84-B20F-79FA7F4CDC5F}" destId="{CD72C8F6-D27A-4792-A4AD-DBBAD98F2390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FBE72389-AB00-4BFF-B1A7-CE5B96BD3FD5}" type="presOf" srcId="{4B0B9A4A-8F3B-480B-A112-4ED6964FB381}" destId="{DC47FE63-1DB0-42F7-AD1C-ADBD2CC4F8D7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2CD42D7-F8E3-4118-9943-67FA4B1A4113}" type="presOf" srcId="{EF81C26E-2C2D-4B88-8425-CDA168C03D8D}" destId="{9507E882-E869-4145-80CF-4A490BE7B06D}" srcOrd="0" destOrd="0" presId="urn:microsoft.com/office/officeart/2005/8/layout/hList1"/>
    <dgm:cxn modelId="{36942E29-324A-4857-B018-3DB35FDF253A}" type="presOf" srcId="{6B909C6C-2F00-49C0-97F0-FA90BE3D4091}" destId="{5882A6EF-7D53-4277-80CC-576020720006}" srcOrd="0" destOrd="0" presId="urn:microsoft.com/office/officeart/2005/8/layout/hList1"/>
    <dgm:cxn modelId="{5846CD8F-73EE-4F74-8A5E-2A155CE1C349}" type="presOf" srcId="{CCC8A700-330A-4D0F-A95F-423E4D197671}" destId="{1AE0F57E-78EE-4FE8-9030-5FD6F2E7219F}" srcOrd="0" destOrd="0" presId="urn:microsoft.com/office/officeart/2005/8/layout/hList1"/>
    <dgm:cxn modelId="{89944279-8F1A-47A5-A6F8-0FD0D85C9B7A}" type="presOf" srcId="{FB7D3949-2341-470D-BEBA-9F677327499A}" destId="{9748E014-803B-427E-8485-CCF904F717F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CFE3C621-FBAF-429D-AA1F-5B2558FA50A6}" type="presOf" srcId="{C0BF7DE5-AF8C-4C65-9EB8-E3B3A1239A36}" destId="{0D92C277-89BC-4DF0-A38C-F4D5B0F0AAA2}" srcOrd="0" destOrd="0" presId="urn:microsoft.com/office/officeart/2005/8/layout/hList1"/>
    <dgm:cxn modelId="{6866E7C0-F16A-488B-A8B3-40DA850F1C00}" type="presOf" srcId="{225F06C3-A4E4-41DC-8F5A-0D69C7A0086F}" destId="{F271E45B-0925-4EF9-8620-39449D652389}" srcOrd="0" destOrd="0" presId="urn:microsoft.com/office/officeart/2005/8/layout/hList1"/>
    <dgm:cxn modelId="{D1BB12A4-2605-454D-A6D6-1A4003D149D3}" type="presOf" srcId="{1BC201F8-008C-49BA-ACD2-E5F8922BC6B0}" destId="{9E422DD5-A2C7-4EC0-AEAF-AAAC37249C81}" srcOrd="0" destOrd="0" presId="urn:microsoft.com/office/officeart/2005/8/layout/hList1"/>
    <dgm:cxn modelId="{A3D10A1B-279F-4D9D-B2E8-2856B629B1AF}" type="presOf" srcId="{8CAD3BBF-A5D8-4079-A5C6-C488BFEE6083}" destId="{81316259-0BEC-4503-B2E4-191DC1980C24}" srcOrd="0" destOrd="0" presId="urn:microsoft.com/office/officeart/2005/8/layout/hList1"/>
    <dgm:cxn modelId="{7FF1E366-2243-4D35-B106-DE39DECC524F}" type="presParOf" srcId="{81316259-0BEC-4503-B2E4-191DC1980C24}" destId="{234F6A1B-0C68-41D3-9F8F-2A0E01788DCB}" srcOrd="0" destOrd="0" presId="urn:microsoft.com/office/officeart/2005/8/layout/hList1"/>
    <dgm:cxn modelId="{B5D731C5-FD2E-469F-9938-91D8149BE274}" type="presParOf" srcId="{234F6A1B-0C68-41D3-9F8F-2A0E01788DCB}" destId="{DC47FE63-1DB0-42F7-AD1C-ADBD2CC4F8D7}" srcOrd="0" destOrd="0" presId="urn:microsoft.com/office/officeart/2005/8/layout/hList1"/>
    <dgm:cxn modelId="{54618371-EE0F-48C5-8535-78724690EB4B}" type="presParOf" srcId="{234F6A1B-0C68-41D3-9F8F-2A0E01788DCB}" destId="{9748E014-803B-427E-8485-CCF904F717F9}" srcOrd="1" destOrd="0" presId="urn:microsoft.com/office/officeart/2005/8/layout/hList1"/>
    <dgm:cxn modelId="{583964A1-3A6E-4E5D-B9EC-72141DEE5DEB}" type="presParOf" srcId="{81316259-0BEC-4503-B2E4-191DC1980C24}" destId="{DD96D041-0F8D-48DD-8ED1-882BF08D37DF}" srcOrd="1" destOrd="0" presId="urn:microsoft.com/office/officeart/2005/8/layout/hList1"/>
    <dgm:cxn modelId="{54591F35-4721-413F-8FA5-3E506E937077}" type="presParOf" srcId="{81316259-0BEC-4503-B2E4-191DC1980C24}" destId="{9F850C7F-E116-4013-96A1-FCA7F869EEC2}" srcOrd="2" destOrd="0" presId="urn:microsoft.com/office/officeart/2005/8/layout/hList1"/>
    <dgm:cxn modelId="{BDB748AC-6FE1-46FA-8EDA-31905C2A414F}" type="presParOf" srcId="{9F850C7F-E116-4013-96A1-FCA7F869EEC2}" destId="{5882A6EF-7D53-4277-80CC-576020720006}" srcOrd="0" destOrd="0" presId="urn:microsoft.com/office/officeart/2005/8/layout/hList1"/>
    <dgm:cxn modelId="{05EF5201-BF59-4F69-8536-39950D71DD33}" type="presParOf" srcId="{9F850C7F-E116-4013-96A1-FCA7F869EEC2}" destId="{9E422DD5-A2C7-4EC0-AEAF-AAAC37249C81}" srcOrd="1" destOrd="0" presId="urn:microsoft.com/office/officeart/2005/8/layout/hList1"/>
    <dgm:cxn modelId="{D8287F4E-B5F4-499A-88CB-E17BB9F99C04}" type="presParOf" srcId="{81316259-0BEC-4503-B2E4-191DC1980C24}" destId="{FE6458EE-9D61-405E-800D-AA5074F91294}" srcOrd="3" destOrd="0" presId="urn:microsoft.com/office/officeart/2005/8/layout/hList1"/>
    <dgm:cxn modelId="{4E7BFCB1-3500-47CD-AABF-DCA4C413FB5D}" type="presParOf" srcId="{81316259-0BEC-4503-B2E4-191DC1980C24}" destId="{E3F81B2F-C089-4D32-A020-81C73B5E0DB3}" srcOrd="4" destOrd="0" presId="urn:microsoft.com/office/officeart/2005/8/layout/hList1"/>
    <dgm:cxn modelId="{0070D9AF-E6D1-4D3F-915D-BD3FABEAF8FD}" type="presParOf" srcId="{E3F81B2F-C089-4D32-A020-81C73B5E0DB3}" destId="{FE53802D-5271-489D-83A5-B49EF7DEBA32}" srcOrd="0" destOrd="0" presId="urn:microsoft.com/office/officeart/2005/8/layout/hList1"/>
    <dgm:cxn modelId="{F70AA53A-5859-49D7-954E-95E59E2B7293}" type="presParOf" srcId="{E3F81B2F-C089-4D32-A020-81C73B5E0DB3}" destId="{0D92C277-89BC-4DF0-A38C-F4D5B0F0AAA2}" srcOrd="1" destOrd="0" presId="urn:microsoft.com/office/officeart/2005/8/layout/hList1"/>
    <dgm:cxn modelId="{5DF15B6E-976A-431C-99B1-038009CBE8DB}" type="presParOf" srcId="{81316259-0BEC-4503-B2E4-191DC1980C24}" destId="{886872C5-32B5-4F44-891D-51A61760E318}" srcOrd="5" destOrd="0" presId="urn:microsoft.com/office/officeart/2005/8/layout/hList1"/>
    <dgm:cxn modelId="{3C92BF11-E7FC-4A80-9197-A020EDCF0FCA}" type="presParOf" srcId="{81316259-0BEC-4503-B2E4-191DC1980C24}" destId="{DCC9D7A3-8354-449B-8C58-03137FEA5836}" srcOrd="6" destOrd="0" presId="urn:microsoft.com/office/officeart/2005/8/layout/hList1"/>
    <dgm:cxn modelId="{464D0135-F57E-4C75-BA8B-38B149E76E81}" type="presParOf" srcId="{DCC9D7A3-8354-449B-8C58-03137FEA5836}" destId="{F271E45B-0925-4EF9-8620-39449D652389}" srcOrd="0" destOrd="0" presId="urn:microsoft.com/office/officeart/2005/8/layout/hList1"/>
    <dgm:cxn modelId="{503E39D1-6993-4766-B1DC-B7C27856850D}" type="presParOf" srcId="{DCC9D7A3-8354-449B-8C58-03137FEA5836}" destId="{1AE0F57E-78EE-4FE8-9030-5FD6F2E7219F}" srcOrd="1" destOrd="0" presId="urn:microsoft.com/office/officeart/2005/8/layout/hList1"/>
    <dgm:cxn modelId="{ED178925-CBC7-47BA-B20F-57204D9D7703}" type="presParOf" srcId="{81316259-0BEC-4503-B2E4-191DC1980C24}" destId="{E82A54E6-309D-4C52-B30A-17146F200CB7}" srcOrd="7" destOrd="0" presId="urn:microsoft.com/office/officeart/2005/8/layout/hList1"/>
    <dgm:cxn modelId="{522CDF81-6E1A-4D04-BBE8-466370287061}" type="presParOf" srcId="{81316259-0BEC-4503-B2E4-191DC1980C24}" destId="{616B51CA-438A-4645-9A67-44F5BEE31996}" srcOrd="8" destOrd="0" presId="urn:microsoft.com/office/officeart/2005/8/layout/hList1"/>
    <dgm:cxn modelId="{02EF900E-4C74-41CD-95A4-526887325B5E}" type="presParOf" srcId="{616B51CA-438A-4645-9A67-44F5BEE31996}" destId="{CD72C8F6-D27A-4792-A4AD-DBBAD98F2390}" srcOrd="0" destOrd="0" presId="urn:microsoft.com/office/officeart/2005/8/layout/hList1"/>
    <dgm:cxn modelId="{DE541B7C-1D45-45AC-9B29-45FA019F609E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2E81680D-5D3F-480F-84F7-BFE42E14E5C6}">
      <dgm:prSet phldrT="[Texte]"/>
      <dgm:spPr/>
      <dgm:t>
        <a:bodyPr/>
        <a:lstStyle/>
        <a:p>
          <a:pPr algn="ctr"/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98795115-21B0-4DC4-916B-E121BC0C3842}" type="parTrans" cxnId="{38CB9FF2-8943-47E2-B219-AD6D1B81201C}">
      <dgm:prSet/>
      <dgm:spPr/>
      <dgm:t>
        <a:bodyPr/>
        <a:lstStyle/>
        <a:p>
          <a:endParaRPr lang="fr-FR"/>
        </a:p>
      </dgm:t>
    </dgm:pt>
    <dgm:pt modelId="{AA35574B-E2D1-4EAE-ADA3-F223ACEC726C}" type="sibTrans" cxnId="{38CB9FF2-8943-47E2-B219-AD6D1B81201C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B9FF2-8943-47E2-B219-AD6D1B81201C}" srcId="{76BEB938-4625-42AC-BCA6-9C3EC5057A35}" destId="{2E81680D-5D3F-480F-84F7-BFE42E14E5C6}" srcOrd="1" destOrd="0" parTransId="{98795115-21B0-4DC4-916B-E121BC0C3842}" sibTransId="{AA35574B-E2D1-4EAE-ADA3-F223ACEC726C}"/>
    <dgm:cxn modelId="{4BC692BE-9E85-4B86-B934-82DB07FB89C0}" type="presOf" srcId="{6B909C6C-2F00-49C0-97F0-FA90BE3D4091}" destId="{5882A6EF-7D53-4277-80CC-576020720006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9385D5F8-72CD-4453-8BA2-63B7B5147380}" type="presOf" srcId="{CCC8A700-330A-4D0F-A95F-423E4D197671}" destId="{1AE0F57E-78EE-4FE8-9030-5FD6F2E7219F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4" destOrd="0" parTransId="{64FA8CE7-9247-4B62-B0C0-5F7144527AD3}" sibTransId="{08DC16E3-7A60-4CA7-B4FA-461DE231628A}"/>
    <dgm:cxn modelId="{DB828864-4D48-4505-9F21-CD2BE28DB82D}" srcId="{8CAD3BBF-A5D8-4079-A5C6-C488BFEE6083}" destId="{1DC81B33-ABB8-440F-AB0F-AAACE5B8D0B2}" srcOrd="1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006CF3E-A298-4951-BDDB-680254DB61D6}" srcId="{8CAD3BBF-A5D8-4079-A5C6-C488BFEE6083}" destId="{225F06C3-A4E4-41DC-8F5A-0D69C7A0086F}" srcOrd="2" destOrd="0" parTransId="{D94115B5-0A10-45C3-B337-75FA83F3E03B}" sibTransId="{671CF52E-D7C6-47A9-9D9C-47BCDC837F13}"/>
    <dgm:cxn modelId="{2874CF2D-4B52-44DA-AFCC-0F8D91EF8FCC}" type="presOf" srcId="{8CAD3BBF-A5D8-4079-A5C6-C488BFEE6083}" destId="{81316259-0BEC-4503-B2E4-191DC1980C24}" srcOrd="0" destOrd="0" presId="urn:microsoft.com/office/officeart/2005/8/layout/hList1"/>
    <dgm:cxn modelId="{1B566775-4373-4A06-8F4A-A2CD4D10A069}" type="presOf" srcId="{1BC201F8-008C-49BA-ACD2-E5F8922BC6B0}" destId="{9E422DD5-A2C7-4EC0-AEAF-AAAC37249C81}" srcOrd="0" destOrd="0" presId="urn:microsoft.com/office/officeart/2005/8/layout/hList1"/>
    <dgm:cxn modelId="{5207FA95-3938-48D6-A941-52E3E09B58B9}" type="presOf" srcId="{F62E261B-E172-4AC5-A6B3-B73B583E0BDC}" destId="{BDAADA03-3AB5-4DC2-A05A-52136D09FF13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0" destOrd="0" parTransId="{5B98CD02-FD88-4E2D-88B5-A7FECE945DA6}" sibTransId="{301DF3BF-F084-48CF-83BB-9AF5D6F84434}"/>
    <dgm:cxn modelId="{A5AC1B17-580A-4098-8D00-1D0E358D7280}" type="presOf" srcId="{871B6BD0-C6D7-4E84-B20F-79FA7F4CDC5F}" destId="{CD72C8F6-D27A-4792-A4AD-DBBAD98F2390}" srcOrd="0" destOrd="0" presId="urn:microsoft.com/office/officeart/2005/8/layout/hList1"/>
    <dgm:cxn modelId="{E2C0C5E1-4972-4CF3-96EE-C6EA3763C5CE}" srcId="{8CAD3BBF-A5D8-4079-A5C6-C488BFEE6083}" destId="{871B6BD0-C6D7-4E84-B20F-79FA7F4CDC5F}" srcOrd="3" destOrd="0" parTransId="{1D117DE7-E369-4E87-8273-5CD51DF46130}" sibTransId="{33D1A26F-4779-4468-8848-817322633984}"/>
    <dgm:cxn modelId="{72B098A2-CE8A-4709-8D09-D7C468AB942B}" type="presOf" srcId="{2E81680D-5D3F-480F-84F7-BFE42E14E5C6}" destId="{BDAADA03-3AB5-4DC2-A05A-52136D09FF13}" srcOrd="0" destOrd="1" presId="urn:microsoft.com/office/officeart/2005/8/layout/hList1"/>
    <dgm:cxn modelId="{4EAFEB18-B8A6-4DE8-9579-AB6AB76B747A}" type="presOf" srcId="{76BEB938-4625-42AC-BCA6-9C3EC5057A35}" destId="{5F87E51C-1E81-4CC2-9FE4-A99DE6945CEF}" srcOrd="0" destOrd="0" presId="urn:microsoft.com/office/officeart/2005/8/layout/hList1"/>
    <dgm:cxn modelId="{E5703763-DAC0-4BC8-BBB5-933D4D97B22F}" type="presOf" srcId="{1DC81B33-ABB8-440F-AB0F-AAACE5B8D0B2}" destId="{FE53802D-5271-489D-83A5-B49EF7DEBA32}" srcOrd="0" destOrd="0" presId="urn:microsoft.com/office/officeart/2005/8/layout/hList1"/>
    <dgm:cxn modelId="{DEE41B8F-69EE-4FF4-9AE9-3F08CCD616F4}" type="presOf" srcId="{C0BF7DE5-AF8C-4C65-9EB8-E3B3A1239A36}" destId="{0D92C277-89BC-4DF0-A38C-F4D5B0F0AAA2}" srcOrd="0" destOrd="0" presId="urn:microsoft.com/office/officeart/2005/8/layout/hList1"/>
    <dgm:cxn modelId="{694807DB-6FCC-45AE-88FE-F28A5B1579F4}" type="presOf" srcId="{225F06C3-A4E4-41DC-8F5A-0D69C7A0086F}" destId="{F271E45B-0925-4EF9-8620-39449D652389}" srcOrd="0" destOrd="0" presId="urn:microsoft.com/office/officeart/2005/8/layout/hList1"/>
    <dgm:cxn modelId="{DB5AE6AB-CE51-4D06-9B06-3AEF564285F1}" type="presOf" srcId="{EF81C26E-2C2D-4B88-8425-CDA168C03D8D}" destId="{9507E882-E869-4145-80CF-4A490BE7B06D}" srcOrd="0" destOrd="0" presId="urn:microsoft.com/office/officeart/2005/8/layout/hList1"/>
    <dgm:cxn modelId="{3BE3D9B5-F634-4B80-B69D-EAD379A93094}" type="presParOf" srcId="{81316259-0BEC-4503-B2E4-191DC1980C24}" destId="{9F850C7F-E116-4013-96A1-FCA7F869EEC2}" srcOrd="0" destOrd="0" presId="urn:microsoft.com/office/officeart/2005/8/layout/hList1"/>
    <dgm:cxn modelId="{FF978F6A-BD39-4C06-A074-F66A17670752}" type="presParOf" srcId="{9F850C7F-E116-4013-96A1-FCA7F869EEC2}" destId="{5882A6EF-7D53-4277-80CC-576020720006}" srcOrd="0" destOrd="0" presId="urn:microsoft.com/office/officeart/2005/8/layout/hList1"/>
    <dgm:cxn modelId="{43135BBA-4BDE-490C-8FDC-6520B9336D04}" type="presParOf" srcId="{9F850C7F-E116-4013-96A1-FCA7F869EEC2}" destId="{9E422DD5-A2C7-4EC0-AEAF-AAAC37249C81}" srcOrd="1" destOrd="0" presId="urn:microsoft.com/office/officeart/2005/8/layout/hList1"/>
    <dgm:cxn modelId="{DFDCF897-8C8D-4E3C-8CDC-ABE6B2FA0F45}" type="presParOf" srcId="{81316259-0BEC-4503-B2E4-191DC1980C24}" destId="{FE6458EE-9D61-405E-800D-AA5074F91294}" srcOrd="1" destOrd="0" presId="urn:microsoft.com/office/officeart/2005/8/layout/hList1"/>
    <dgm:cxn modelId="{35831866-6A50-4EBD-86B7-9D04249DA16E}" type="presParOf" srcId="{81316259-0BEC-4503-B2E4-191DC1980C24}" destId="{E3F81B2F-C089-4D32-A020-81C73B5E0DB3}" srcOrd="2" destOrd="0" presId="urn:microsoft.com/office/officeart/2005/8/layout/hList1"/>
    <dgm:cxn modelId="{FFA4486D-8C56-4509-831A-E8F4F3D972CC}" type="presParOf" srcId="{E3F81B2F-C089-4D32-A020-81C73B5E0DB3}" destId="{FE53802D-5271-489D-83A5-B49EF7DEBA32}" srcOrd="0" destOrd="0" presId="urn:microsoft.com/office/officeart/2005/8/layout/hList1"/>
    <dgm:cxn modelId="{FC1ABE66-3C66-46EB-9493-D9DA7FB529C8}" type="presParOf" srcId="{E3F81B2F-C089-4D32-A020-81C73B5E0DB3}" destId="{0D92C277-89BC-4DF0-A38C-F4D5B0F0AAA2}" srcOrd="1" destOrd="0" presId="urn:microsoft.com/office/officeart/2005/8/layout/hList1"/>
    <dgm:cxn modelId="{334A48DC-5D13-4A65-ABB7-B7B8854BD03D}" type="presParOf" srcId="{81316259-0BEC-4503-B2E4-191DC1980C24}" destId="{886872C5-32B5-4F44-891D-51A61760E318}" srcOrd="3" destOrd="0" presId="urn:microsoft.com/office/officeart/2005/8/layout/hList1"/>
    <dgm:cxn modelId="{6414AA78-D61D-47F9-96D8-7CD0A56779A9}" type="presParOf" srcId="{81316259-0BEC-4503-B2E4-191DC1980C24}" destId="{DCC9D7A3-8354-449B-8C58-03137FEA5836}" srcOrd="4" destOrd="0" presId="urn:microsoft.com/office/officeart/2005/8/layout/hList1"/>
    <dgm:cxn modelId="{67BDFD12-6EFC-4E89-814A-201324904D1E}" type="presParOf" srcId="{DCC9D7A3-8354-449B-8C58-03137FEA5836}" destId="{F271E45B-0925-4EF9-8620-39449D652389}" srcOrd="0" destOrd="0" presId="urn:microsoft.com/office/officeart/2005/8/layout/hList1"/>
    <dgm:cxn modelId="{9DDD59A2-27C7-4147-9A29-C7FBE3CF6666}" type="presParOf" srcId="{DCC9D7A3-8354-449B-8C58-03137FEA5836}" destId="{1AE0F57E-78EE-4FE8-9030-5FD6F2E7219F}" srcOrd="1" destOrd="0" presId="urn:microsoft.com/office/officeart/2005/8/layout/hList1"/>
    <dgm:cxn modelId="{747FEB6F-A300-45E1-B60E-948710833841}" type="presParOf" srcId="{81316259-0BEC-4503-B2E4-191DC1980C24}" destId="{E82A54E6-309D-4C52-B30A-17146F200CB7}" srcOrd="5" destOrd="0" presId="urn:microsoft.com/office/officeart/2005/8/layout/hList1"/>
    <dgm:cxn modelId="{EBF6380F-73AE-4152-A399-7C3D9D6103D8}" type="presParOf" srcId="{81316259-0BEC-4503-B2E4-191DC1980C24}" destId="{616B51CA-438A-4645-9A67-44F5BEE31996}" srcOrd="6" destOrd="0" presId="urn:microsoft.com/office/officeart/2005/8/layout/hList1"/>
    <dgm:cxn modelId="{6013A8EA-67CD-4E02-A89D-E0BE43620E61}" type="presParOf" srcId="{616B51CA-438A-4645-9A67-44F5BEE31996}" destId="{CD72C8F6-D27A-4792-A4AD-DBBAD98F2390}" srcOrd="0" destOrd="0" presId="urn:microsoft.com/office/officeart/2005/8/layout/hList1"/>
    <dgm:cxn modelId="{4FCC4DF3-788C-42D1-BFF4-0F698A8FE76E}" type="presParOf" srcId="{616B51CA-438A-4645-9A67-44F5BEE31996}" destId="{9507E882-E869-4145-80CF-4A490BE7B06D}" srcOrd="1" destOrd="0" presId="urn:microsoft.com/office/officeart/2005/8/layout/hList1"/>
    <dgm:cxn modelId="{02A7D91C-CA4D-45DD-AE5F-44FB5EFAA24F}" type="presParOf" srcId="{81316259-0BEC-4503-B2E4-191DC1980C24}" destId="{DB43F7FA-EC85-4978-BF4B-E56C915D3F54}" srcOrd="7" destOrd="0" presId="urn:microsoft.com/office/officeart/2005/8/layout/hList1"/>
    <dgm:cxn modelId="{48C69DD3-5946-4155-B95F-EF2A304A218D}" type="presParOf" srcId="{81316259-0BEC-4503-B2E4-191DC1980C24}" destId="{043A4889-5F7E-4606-89DF-77E34791E4FF}" srcOrd="8" destOrd="0" presId="urn:microsoft.com/office/officeart/2005/8/layout/hList1"/>
    <dgm:cxn modelId="{EFE9B678-0A6F-479A-AC2D-3B1AAC2886E0}" type="presParOf" srcId="{043A4889-5F7E-4606-89DF-77E34791E4FF}" destId="{5F87E51C-1E81-4CC2-9FE4-A99DE6945CEF}" srcOrd="0" destOrd="0" presId="urn:microsoft.com/office/officeart/2005/8/layout/hList1"/>
    <dgm:cxn modelId="{A3D8BD12-EBD0-4CCA-98B3-2288052696CC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4910-766A-4032-BD52-2BA289C2B6F4}">
      <dsp:nvSpPr>
        <dsp:cNvPr id="0" name=""/>
        <dsp:cNvSpPr/>
      </dsp:nvSpPr>
      <dsp:spPr>
        <a:xfrm>
          <a:off x="0" y="3333360"/>
          <a:ext cx="6096000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Génération de code</a:t>
          </a:r>
          <a:endParaRPr lang="fr-FR" sz="2400" kern="1200" dirty="0"/>
        </a:p>
      </dsp:txBody>
      <dsp:txXfrm>
        <a:off x="0" y="3333360"/>
        <a:ext cx="6096000" cy="393799"/>
      </dsp:txXfrm>
    </dsp:sp>
    <dsp:sp modelId="{982C3A4F-5228-4EA4-89A1-6B627683D8AA}">
      <dsp:nvSpPr>
        <dsp:cNvPr id="0" name=""/>
        <dsp:cNvSpPr/>
      </dsp:nvSpPr>
      <dsp:spPr>
        <a:xfrm>
          <a:off x="0" y="3712574"/>
          <a:ext cx="6096000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Transcris l’arbre obtenu en langage cible</a:t>
          </a:r>
          <a:endParaRPr lang="fr-FR" sz="1800" kern="1200" dirty="0"/>
        </a:p>
      </dsp:txBody>
      <dsp:txXfrm>
        <a:off x="0" y="3712574"/>
        <a:ext cx="6096000" cy="335458"/>
      </dsp:txXfrm>
    </dsp:sp>
    <dsp:sp modelId="{B4EDC966-6D0F-4D16-9DE6-2BB8F8390EFD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sémantique </a:t>
          </a:r>
          <a:endParaRPr lang="fr-FR" sz="2400" kern="1200" dirty="0"/>
        </a:p>
      </dsp:txBody>
      <dsp:txXfrm rot="-10800000">
        <a:off x="0" y="2222700"/>
        <a:ext cx="6096000" cy="393681"/>
      </dsp:txXfrm>
    </dsp:sp>
    <dsp:sp modelId="{6EC393EB-73AD-4B0C-B650-044DAFB33F4C}">
      <dsp:nvSpPr>
        <dsp:cNvPr id="0" name=""/>
        <dsp:cNvSpPr/>
      </dsp:nvSpPr>
      <dsp:spPr>
        <a:xfrm>
          <a:off x="0" y="2616381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Vérifie la cohérence de l’arbre d’analyse</a:t>
          </a:r>
          <a:endParaRPr lang="fr-FR" sz="1800" kern="1200" dirty="0"/>
        </a:p>
      </dsp:txBody>
      <dsp:txXfrm>
        <a:off x="0" y="2616381"/>
        <a:ext cx="6096000" cy="335357"/>
      </dsp:txXfrm>
    </dsp:sp>
    <dsp:sp modelId="{B9D97CBD-EF05-436F-B715-A6A29FC400B2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syntaxique</a:t>
          </a:r>
          <a:endParaRPr lang="fr-FR" sz="2400" kern="1200" dirty="0"/>
        </a:p>
      </dsp:txBody>
      <dsp:txXfrm rot="-10800000">
        <a:off x="0" y="1112041"/>
        <a:ext cx="6096000" cy="393681"/>
      </dsp:txXfrm>
    </dsp:sp>
    <dsp:sp modelId="{D25F56A1-A1D6-4250-B314-A8A5352458F8}">
      <dsp:nvSpPr>
        <dsp:cNvPr id="0" name=""/>
        <dsp:cNvSpPr/>
      </dsp:nvSpPr>
      <dsp:spPr>
        <a:xfrm>
          <a:off x="0" y="150572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Construit un arbre d’analyse donnant la structure du code</a:t>
          </a:r>
          <a:endParaRPr lang="fr-FR" sz="1800" kern="1200" dirty="0"/>
        </a:p>
      </dsp:txBody>
      <dsp:txXfrm>
        <a:off x="0" y="1505722"/>
        <a:ext cx="6096000" cy="335357"/>
      </dsp:txXfrm>
    </dsp:sp>
    <dsp:sp modelId="{62588ACF-DCEA-4783-9A8E-55D44CC11186}">
      <dsp:nvSpPr>
        <dsp:cNvPr id="0" name=""/>
        <dsp:cNvSpPr/>
      </dsp:nvSpPr>
      <dsp:spPr>
        <a:xfrm rot="10800000">
          <a:off x="0" y="138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lexicale</a:t>
          </a:r>
          <a:endParaRPr lang="fr-FR" sz="2400" kern="1200" dirty="0"/>
        </a:p>
      </dsp:txBody>
      <dsp:txXfrm rot="-10800000">
        <a:off x="0" y="1381"/>
        <a:ext cx="6096000" cy="393681"/>
      </dsp:txXfrm>
    </dsp:sp>
    <dsp:sp modelId="{BD4678B2-8A91-4601-9DAE-4CACC7945EBE}">
      <dsp:nvSpPr>
        <dsp:cNvPr id="0" name=""/>
        <dsp:cNvSpPr/>
      </dsp:nvSpPr>
      <dsp:spPr>
        <a:xfrm>
          <a:off x="0" y="39506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Transforme le code en une liste de lexèmes </a:t>
          </a:r>
          <a:endParaRPr lang="fr-FR" sz="1800" kern="1200" dirty="0"/>
        </a:p>
      </dsp:txBody>
      <dsp:txXfrm>
        <a:off x="0" y="395062"/>
        <a:ext cx="6096000" cy="3353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648922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856730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655229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655229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1091040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1091040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883233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883233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883233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883233"/>
        <a:ext cx="1115763" cy="5578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802D-5271-489D-83A5-B49EF7DEBA32}">
      <dsp:nvSpPr>
        <dsp:cNvPr id="0" name=""/>
        <dsp:cNvSpPr/>
      </dsp:nvSpPr>
      <dsp:spPr>
        <a:xfrm>
          <a:off x="3341" y="103812"/>
          <a:ext cx="128095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3341" y="103812"/>
        <a:ext cx="1280954" cy="432000"/>
      </dsp:txXfrm>
    </dsp:sp>
    <dsp:sp modelId="{0D92C277-89BC-4DF0-A38C-F4D5B0F0AAA2}">
      <dsp:nvSpPr>
        <dsp:cNvPr id="0" name=""/>
        <dsp:cNvSpPr/>
      </dsp:nvSpPr>
      <dsp:spPr>
        <a:xfrm>
          <a:off x="3341" y="535812"/>
          <a:ext cx="128095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41" y="535812"/>
        <a:ext cx="1280954" cy="658800"/>
      </dsp:txXfrm>
    </dsp:sp>
    <dsp:sp modelId="{F271E45B-0925-4EF9-8620-39449D652389}">
      <dsp:nvSpPr>
        <dsp:cNvPr id="0" name=""/>
        <dsp:cNvSpPr/>
      </dsp:nvSpPr>
      <dsp:spPr>
        <a:xfrm>
          <a:off x="1463630" y="103812"/>
          <a:ext cx="128095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LPAR</a:t>
          </a:r>
          <a:endParaRPr lang="fr-FR" sz="1500" kern="1200" dirty="0"/>
        </a:p>
      </dsp:txBody>
      <dsp:txXfrm>
        <a:off x="1463630" y="103812"/>
        <a:ext cx="1280954" cy="432000"/>
      </dsp:txXfrm>
    </dsp:sp>
    <dsp:sp modelId="{1AE0F57E-78EE-4FE8-9030-5FD6F2E7219F}">
      <dsp:nvSpPr>
        <dsp:cNvPr id="0" name=""/>
        <dsp:cNvSpPr/>
      </dsp:nvSpPr>
      <dsp:spPr>
        <a:xfrm>
          <a:off x="1463630" y="535812"/>
          <a:ext cx="128095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63630" y="535812"/>
        <a:ext cx="1280954" cy="658800"/>
      </dsp:txXfrm>
    </dsp:sp>
    <dsp:sp modelId="{CD72C8F6-D27A-4792-A4AD-DBBAD98F2390}">
      <dsp:nvSpPr>
        <dsp:cNvPr id="0" name=""/>
        <dsp:cNvSpPr/>
      </dsp:nvSpPr>
      <dsp:spPr>
        <a:xfrm>
          <a:off x="2923918" y="103812"/>
          <a:ext cx="128095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 </a:t>
          </a:r>
          <a:endParaRPr lang="fr-FR" sz="1500" kern="1200" dirty="0"/>
        </a:p>
      </dsp:txBody>
      <dsp:txXfrm>
        <a:off x="2923918" y="103812"/>
        <a:ext cx="1280954" cy="432000"/>
      </dsp:txXfrm>
    </dsp:sp>
    <dsp:sp modelId="{9507E882-E869-4145-80CF-4A490BE7B06D}">
      <dsp:nvSpPr>
        <dsp:cNvPr id="0" name=""/>
        <dsp:cNvSpPr/>
      </dsp:nvSpPr>
      <dsp:spPr>
        <a:xfrm>
          <a:off x="2923918" y="535812"/>
          <a:ext cx="128095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23918" y="535812"/>
        <a:ext cx="1280954" cy="658800"/>
      </dsp:txXfrm>
    </dsp:sp>
    <dsp:sp modelId="{5F87E51C-1E81-4CC2-9FE4-A99DE6945CEF}">
      <dsp:nvSpPr>
        <dsp:cNvPr id="0" name=""/>
        <dsp:cNvSpPr/>
      </dsp:nvSpPr>
      <dsp:spPr>
        <a:xfrm>
          <a:off x="4384207" y="103812"/>
          <a:ext cx="128095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NB</a:t>
          </a:r>
          <a:endParaRPr lang="fr-FR" sz="1500" kern="1200" dirty="0"/>
        </a:p>
      </dsp:txBody>
      <dsp:txXfrm>
        <a:off x="4384207" y="103812"/>
        <a:ext cx="1280954" cy="432000"/>
      </dsp:txXfrm>
    </dsp:sp>
    <dsp:sp modelId="{BDAADA03-3AB5-4DC2-A05A-52136D09FF13}">
      <dsp:nvSpPr>
        <dsp:cNvPr id="0" name=""/>
        <dsp:cNvSpPr/>
      </dsp:nvSpPr>
      <dsp:spPr>
        <a:xfrm>
          <a:off x="4384207" y="535812"/>
          <a:ext cx="128095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« 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84207" y="535812"/>
        <a:ext cx="1280954" cy="658800"/>
      </dsp:txXfrm>
    </dsp:sp>
    <dsp:sp modelId="{90E88E2C-BFB4-4AF1-AD2E-43929D273E92}">
      <dsp:nvSpPr>
        <dsp:cNvPr id="0" name=""/>
        <dsp:cNvSpPr/>
      </dsp:nvSpPr>
      <dsp:spPr>
        <a:xfrm>
          <a:off x="5844495" y="103812"/>
          <a:ext cx="128095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+mj-lt"/>
              <a:cs typeface="Courier New" panose="02070309020205020404" pitchFamily="49" charset="0"/>
            </a:rPr>
            <a:t>ID</a:t>
          </a:r>
          <a:endParaRPr lang="fr-FR" sz="1500" kern="1200" dirty="0">
            <a:latin typeface="+mj-lt"/>
            <a:cs typeface="Courier New" panose="02070309020205020404" pitchFamily="49" charset="0"/>
          </a:endParaRPr>
        </a:p>
      </dsp:txBody>
      <dsp:txXfrm>
        <a:off x="5844495" y="103812"/>
        <a:ext cx="1280954" cy="432000"/>
      </dsp:txXfrm>
    </dsp:sp>
    <dsp:sp modelId="{6B0EF216-8808-42A0-9BCE-EF98758F8FE0}">
      <dsp:nvSpPr>
        <dsp:cNvPr id="0" name=""/>
        <dsp:cNvSpPr/>
      </dsp:nvSpPr>
      <dsp:spPr>
        <a:xfrm>
          <a:off x="5844495" y="535812"/>
          <a:ext cx="1280954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44495" y="535812"/>
        <a:ext cx="1280954" cy="658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84BC2-1D99-43A0-8D2B-A40621475EA6}">
      <dsp:nvSpPr>
        <dsp:cNvPr id="0" name=""/>
        <dsp:cNvSpPr/>
      </dsp:nvSpPr>
      <dsp:spPr>
        <a:xfrm>
          <a:off x="1908212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1DC23-63C2-4A5C-92A7-1CA68F4ED038}">
      <dsp:nvSpPr>
        <dsp:cNvPr id="0" name=""/>
        <dsp:cNvSpPr/>
      </dsp:nvSpPr>
      <dsp:spPr>
        <a:xfrm>
          <a:off x="1862492" y="2045018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D3F13-F2F2-4F9A-AD74-2EE589A26CA2}">
      <dsp:nvSpPr>
        <dsp:cNvPr id="0" name=""/>
        <dsp:cNvSpPr/>
      </dsp:nvSpPr>
      <dsp:spPr>
        <a:xfrm>
          <a:off x="558138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252826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460634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259133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259133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694944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694944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487136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487136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487136"/>
        <a:ext cx="1115763" cy="557881"/>
      </dsp:txXfrm>
    </dsp:sp>
    <dsp:sp modelId="{8FF6FDC3-57E7-4733-91E1-34E4D1B57E83}">
      <dsp:nvSpPr>
        <dsp:cNvPr id="0" name=""/>
        <dsp:cNvSpPr/>
      </dsp:nvSpPr>
      <dsp:spPr>
        <a:xfrm>
          <a:off x="256" y="2279329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DEF</a:t>
          </a:r>
          <a:endParaRPr lang="fr-FR" sz="1300" kern="1200" dirty="0"/>
        </a:p>
      </dsp:txBody>
      <dsp:txXfrm>
        <a:off x="256" y="2279329"/>
        <a:ext cx="1115763" cy="557881"/>
      </dsp:txXfrm>
    </dsp:sp>
    <dsp:sp modelId="{C1A90118-8AA0-40AF-8C93-D9B8DE9F3845}">
      <dsp:nvSpPr>
        <dsp:cNvPr id="0" name=""/>
        <dsp:cNvSpPr/>
      </dsp:nvSpPr>
      <dsp:spPr>
        <a:xfrm>
          <a:off x="1350330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Var</a:t>
          </a:r>
          <a:endParaRPr lang="fr-FR" sz="1300" kern="1200" dirty="0"/>
        </a:p>
      </dsp:txBody>
      <dsp:txXfrm>
        <a:off x="1350330" y="2279329"/>
        <a:ext cx="1115763" cy="557881"/>
      </dsp:txXfrm>
    </dsp:sp>
    <dsp:sp modelId="{08D4478B-B241-4173-96FD-45AB1F52AA04}">
      <dsp:nvSpPr>
        <dsp:cNvPr id="0" name=""/>
        <dsp:cNvSpPr/>
      </dsp:nvSpPr>
      <dsp:spPr>
        <a:xfrm>
          <a:off x="2700404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Arith</a:t>
          </a:r>
          <a:endParaRPr lang="fr-FR" sz="1300" kern="1200" dirty="0"/>
        </a:p>
      </dsp:txBody>
      <dsp:txXfrm>
        <a:off x="2700404" y="2279329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487136"/>
        <a:ext cx="1115763" cy="5578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8998-B9B8-47D0-9DCC-222177D52F29}">
      <dsp:nvSpPr>
        <dsp:cNvPr id="0" name=""/>
        <dsp:cNvSpPr/>
      </dsp:nvSpPr>
      <dsp:spPr>
        <a:xfrm>
          <a:off x="511" y="222565"/>
          <a:ext cx="1199428" cy="562410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ListExpr</a:t>
          </a:r>
          <a:endParaRPr lang="fr-FR" sz="2500" kern="1200" dirty="0"/>
        </a:p>
      </dsp:txBody>
      <dsp:txXfrm>
        <a:off x="511" y="222565"/>
        <a:ext cx="1199428" cy="5624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1332147" y="1031024"/>
          <a:ext cx="729014" cy="25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23"/>
              </a:lnTo>
              <a:lnTo>
                <a:pt x="729014" y="126523"/>
              </a:lnTo>
              <a:lnTo>
                <a:pt x="729014" y="25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603133" y="1031024"/>
          <a:ext cx="729014" cy="253046"/>
        </a:xfrm>
        <a:custGeom>
          <a:avLst/>
          <a:gdLst/>
          <a:ahLst/>
          <a:cxnLst/>
          <a:rect l="0" t="0" r="0" b="0"/>
          <a:pathLst>
            <a:path>
              <a:moveTo>
                <a:pt x="729014" y="0"/>
              </a:moveTo>
              <a:lnTo>
                <a:pt x="729014" y="126523"/>
              </a:lnTo>
              <a:lnTo>
                <a:pt x="0" y="126523"/>
              </a:lnTo>
              <a:lnTo>
                <a:pt x="0" y="25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908488" y="633717"/>
          <a:ext cx="847319" cy="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ListExpr</a:t>
          </a:r>
          <a:endParaRPr lang="fr-FR" sz="1700" kern="1200" dirty="0"/>
        </a:p>
      </dsp:txBody>
      <dsp:txXfrm>
        <a:off x="908488" y="633717"/>
        <a:ext cx="847319" cy="397306"/>
      </dsp:txXfrm>
    </dsp:sp>
    <dsp:sp modelId="{FF24D8ED-6B86-4A62-B03E-4128410EBCDD}">
      <dsp:nvSpPr>
        <dsp:cNvPr id="0" name=""/>
        <dsp:cNvSpPr/>
      </dsp:nvSpPr>
      <dsp:spPr>
        <a:xfrm>
          <a:off x="642" y="1284070"/>
          <a:ext cx="1204982" cy="602491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Expr</a:t>
          </a:r>
          <a:endParaRPr lang="fr-FR" sz="1700" kern="1200" dirty="0"/>
        </a:p>
      </dsp:txBody>
      <dsp:txXfrm>
        <a:off x="642" y="1284070"/>
        <a:ext cx="1204982" cy="602491"/>
      </dsp:txXfrm>
    </dsp:sp>
    <dsp:sp modelId="{528D31F4-0B8C-4427-8A64-4F6CE912AAA2}">
      <dsp:nvSpPr>
        <dsp:cNvPr id="0" name=""/>
        <dsp:cNvSpPr/>
      </dsp:nvSpPr>
      <dsp:spPr>
        <a:xfrm>
          <a:off x="1458671" y="1284070"/>
          <a:ext cx="1204982" cy="60249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ListExpr</a:t>
          </a:r>
          <a:endParaRPr lang="fr-FR" sz="1700" kern="1200" dirty="0"/>
        </a:p>
      </dsp:txBody>
      <dsp:txXfrm>
        <a:off x="1458671" y="1284070"/>
        <a:ext cx="1204982" cy="6024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2948803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770561" y="133733"/>
              </a:lnTo>
              <a:lnTo>
                <a:pt x="770561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2178241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1541122" y="133733"/>
              </a:lnTo>
              <a:lnTo>
                <a:pt x="1541122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2132521" y="1866158"/>
          <a:ext cx="91440" cy="267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637119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1541122" y="0"/>
              </a:moveTo>
              <a:lnTo>
                <a:pt x="1541122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2178241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770561" y="0"/>
              </a:moveTo>
              <a:lnTo>
                <a:pt x="770561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2500998" y="541914"/>
          <a:ext cx="895608" cy="4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2500998" y="541914"/>
        <a:ext cx="895608" cy="419949"/>
      </dsp:txXfrm>
    </dsp:sp>
    <dsp:sp modelId="{FF24D8ED-6B86-4A62-B03E-4128410EBCDD}">
      <dsp:nvSpPr>
        <dsp:cNvPr id="0" name=""/>
        <dsp:cNvSpPr/>
      </dsp:nvSpPr>
      <dsp:spPr>
        <a:xfrm>
          <a:off x="1541414" y="1229331"/>
          <a:ext cx="1273654" cy="6368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Expr</a:t>
          </a:r>
          <a:endParaRPr lang="fr-FR" sz="1800" kern="1200" dirty="0"/>
        </a:p>
      </dsp:txBody>
      <dsp:txXfrm>
        <a:off x="1541414" y="1229331"/>
        <a:ext cx="1273654" cy="636827"/>
      </dsp:txXfrm>
    </dsp:sp>
    <dsp:sp modelId="{E9142160-CD2C-454E-A5D2-54AB84D2C9AF}">
      <dsp:nvSpPr>
        <dsp:cNvPr id="0" name=""/>
        <dsp:cNvSpPr/>
      </dsp:nvSpPr>
      <dsp:spPr>
        <a:xfrm>
          <a:off x="292" y="2133626"/>
          <a:ext cx="1273654" cy="636827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LPAR</a:t>
          </a:r>
          <a:endParaRPr lang="fr-FR" sz="1800" kern="1200" dirty="0"/>
        </a:p>
      </dsp:txBody>
      <dsp:txXfrm>
        <a:off x="292" y="2133626"/>
        <a:ext cx="1273654" cy="636827"/>
      </dsp:txXfrm>
    </dsp:sp>
    <dsp:sp modelId="{AC03408F-9CEB-42A0-B8ED-1716B0119B95}">
      <dsp:nvSpPr>
        <dsp:cNvPr id="0" name=""/>
        <dsp:cNvSpPr/>
      </dsp:nvSpPr>
      <dsp:spPr>
        <a:xfrm>
          <a:off x="1541414" y="2133626"/>
          <a:ext cx="1273654" cy="63682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Instr</a:t>
          </a:r>
          <a:endParaRPr lang="fr-FR" sz="1800" kern="1200" dirty="0"/>
        </a:p>
      </dsp:txBody>
      <dsp:txXfrm>
        <a:off x="1541414" y="2133626"/>
        <a:ext cx="1273654" cy="636827"/>
      </dsp:txXfrm>
    </dsp:sp>
    <dsp:sp modelId="{F2A03746-039F-44B3-878B-ED75821A1E6C}">
      <dsp:nvSpPr>
        <dsp:cNvPr id="0" name=""/>
        <dsp:cNvSpPr/>
      </dsp:nvSpPr>
      <dsp:spPr>
        <a:xfrm>
          <a:off x="3082536" y="2133626"/>
          <a:ext cx="1273654" cy="63682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RPAR</a:t>
          </a:r>
          <a:endParaRPr lang="fr-FR" sz="1800" kern="1200" dirty="0"/>
        </a:p>
      </dsp:txBody>
      <dsp:txXfrm>
        <a:off x="3082536" y="2133626"/>
        <a:ext cx="1273654" cy="636827"/>
      </dsp:txXfrm>
    </dsp:sp>
    <dsp:sp modelId="{528D31F4-0B8C-4427-8A64-4F6CE912AAA2}">
      <dsp:nvSpPr>
        <dsp:cNvPr id="0" name=""/>
        <dsp:cNvSpPr/>
      </dsp:nvSpPr>
      <dsp:spPr>
        <a:xfrm>
          <a:off x="3082536" y="1229331"/>
          <a:ext cx="1273654" cy="63682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3082536" y="1229331"/>
        <a:ext cx="1273654" cy="6368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A6EF-7D53-4277-80CC-576020720006}">
      <dsp:nvSpPr>
        <dsp:cNvPr id="0" name=""/>
        <dsp:cNvSpPr/>
      </dsp:nvSpPr>
      <dsp:spPr>
        <a:xfrm>
          <a:off x="327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3274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+mj-lt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+mj-lt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33F4288C-81FB-4131-B214-EC8F92980462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+mj-lt"/>
              <a:cs typeface="Courier New" panose="02070309020205020404" pitchFamily="49" charset="0"/>
            </a:rPr>
            <a:t>NB</a:t>
          </a:r>
          <a:endParaRPr lang="fr-FR" sz="1200" kern="1200" dirty="0">
            <a:latin typeface="+mj-lt"/>
            <a:cs typeface="Courier New" panose="02070309020205020404" pitchFamily="49" charset="0"/>
          </a:endParaRPr>
        </a:p>
      </dsp:txBody>
      <dsp:txXfrm>
        <a:off x="5726424" y="977228"/>
        <a:ext cx="1255076" cy="345600"/>
      </dsp:txXfrm>
    </dsp:sp>
    <dsp:sp modelId="{203CAA27-7E67-468D-98D3-F6EA8D9B7A70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008111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DEF</a:t>
          </a:r>
          <a:endParaRPr lang="fr-FR" sz="1500" kern="1200" dirty="0"/>
        </a:p>
      </dsp:txBody>
      <dsp:txXfrm>
        <a:off x="2" y="1008111"/>
        <a:ext cx="1256747" cy="432000"/>
      </dsp:txXfrm>
    </dsp:sp>
    <dsp:sp modelId="{9748E014-803B-427E-8485-CCF904F717F9}">
      <dsp:nvSpPr>
        <dsp:cNvPr id="0" name=""/>
        <dsp:cNvSpPr/>
      </dsp:nvSpPr>
      <dsp:spPr>
        <a:xfrm>
          <a:off x="2365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sz="1500" kern="1200" dirty="0" smtClean="0"/>
            <a:t> » </a:t>
          </a:r>
          <a:endParaRPr lang="fr-FR" sz="1500" kern="1200" dirty="0"/>
        </a:p>
      </dsp:txBody>
      <dsp:txXfrm>
        <a:off x="2365" y="1434772"/>
        <a:ext cx="1256747" cy="658800"/>
      </dsp:txXfrm>
    </dsp:sp>
    <dsp:sp modelId="{5882A6EF-7D53-4277-80CC-576020720006}">
      <dsp:nvSpPr>
        <dsp:cNvPr id="0" name=""/>
        <dsp:cNvSpPr/>
      </dsp:nvSpPr>
      <dsp:spPr>
        <a:xfrm>
          <a:off x="1435057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1435057" y="1002772"/>
        <a:ext cx="1256747" cy="432000"/>
      </dsp:txXfrm>
    </dsp:sp>
    <dsp:sp modelId="{9E422DD5-A2C7-4EC0-AEAF-AAAC37249C81}">
      <dsp:nvSpPr>
        <dsp:cNvPr id="0" name=""/>
        <dsp:cNvSpPr/>
      </dsp:nvSpPr>
      <dsp:spPr>
        <a:xfrm>
          <a:off x="1435057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34772"/>
        <a:ext cx="1256747" cy="658800"/>
      </dsp:txXfrm>
    </dsp:sp>
    <dsp:sp modelId="{FE53802D-5271-489D-83A5-B49EF7DEBA32}">
      <dsp:nvSpPr>
        <dsp:cNvPr id="0" name=""/>
        <dsp:cNvSpPr/>
      </dsp:nvSpPr>
      <dsp:spPr>
        <a:xfrm>
          <a:off x="2867748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AFF</a:t>
          </a:r>
          <a:endParaRPr lang="fr-FR" sz="1500" kern="1200" dirty="0"/>
        </a:p>
      </dsp:txBody>
      <dsp:txXfrm>
        <a:off x="2867748" y="1002772"/>
        <a:ext cx="1256747" cy="432000"/>
      </dsp:txXfrm>
    </dsp:sp>
    <dsp:sp modelId="{0D92C277-89BC-4DF0-A38C-F4D5B0F0AAA2}">
      <dsp:nvSpPr>
        <dsp:cNvPr id="0" name=""/>
        <dsp:cNvSpPr/>
      </dsp:nvSpPr>
      <dsp:spPr>
        <a:xfrm>
          <a:off x="2867748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z="1500" kern="120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34772"/>
        <a:ext cx="1256747" cy="658800"/>
      </dsp:txXfrm>
    </dsp:sp>
    <dsp:sp modelId="{F271E45B-0925-4EF9-8620-39449D652389}">
      <dsp:nvSpPr>
        <dsp:cNvPr id="0" name=""/>
        <dsp:cNvSpPr/>
      </dsp:nvSpPr>
      <dsp:spPr>
        <a:xfrm>
          <a:off x="4300440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NB</a:t>
          </a:r>
          <a:endParaRPr lang="fr-FR" sz="1500" kern="1200" dirty="0"/>
        </a:p>
      </dsp:txBody>
      <dsp:txXfrm>
        <a:off x="4300440" y="1002772"/>
        <a:ext cx="1256747" cy="432000"/>
      </dsp:txXfrm>
    </dsp:sp>
    <dsp:sp modelId="{1AE0F57E-78EE-4FE8-9030-5FD6F2E7219F}">
      <dsp:nvSpPr>
        <dsp:cNvPr id="0" name=""/>
        <dsp:cNvSpPr/>
      </dsp:nvSpPr>
      <dsp:spPr>
        <a:xfrm>
          <a:off x="4300440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34772"/>
        <a:ext cx="1256747" cy="658800"/>
      </dsp:txXfrm>
    </dsp:sp>
    <dsp:sp modelId="{CD72C8F6-D27A-4792-A4AD-DBBAD98F2390}">
      <dsp:nvSpPr>
        <dsp:cNvPr id="0" name=""/>
        <dsp:cNvSpPr/>
      </dsp:nvSpPr>
      <dsp:spPr>
        <a:xfrm>
          <a:off x="5733131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 </a:t>
          </a:r>
          <a:endParaRPr lang="fr-FR" sz="1500" kern="1200" dirty="0"/>
        </a:p>
      </dsp:txBody>
      <dsp:txXfrm>
        <a:off x="5733131" y="1002772"/>
        <a:ext cx="1256747" cy="432000"/>
      </dsp:txXfrm>
    </dsp:sp>
    <dsp:sp modelId="{9507E882-E869-4145-80CF-4A490BE7B06D}">
      <dsp:nvSpPr>
        <dsp:cNvPr id="0" name=""/>
        <dsp:cNvSpPr/>
      </dsp:nvSpPr>
      <dsp:spPr>
        <a:xfrm>
          <a:off x="5733131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34772"/>
        <a:ext cx="1256747" cy="658800"/>
      </dsp:txXfrm>
    </dsp:sp>
    <dsp:sp modelId="{5F87E51C-1E81-4CC2-9FE4-A99DE6945CEF}">
      <dsp:nvSpPr>
        <dsp:cNvPr id="0" name=""/>
        <dsp:cNvSpPr/>
      </dsp:nvSpPr>
      <dsp:spPr>
        <a:xfrm>
          <a:off x="7165823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7165823" y="1002772"/>
        <a:ext cx="1256747" cy="432000"/>
      </dsp:txXfrm>
    </dsp:sp>
    <dsp:sp modelId="{BDAADA03-3AB5-4DC2-A05A-52136D09FF13}">
      <dsp:nvSpPr>
        <dsp:cNvPr id="0" name=""/>
        <dsp:cNvSpPr/>
      </dsp:nvSpPr>
      <dsp:spPr>
        <a:xfrm>
          <a:off x="7165823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sz="1500" kern="1200" dirty="0" smtClean="0"/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34772"/>
        <a:ext cx="1256747" cy="6588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2948803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770561" y="133733"/>
              </a:lnTo>
              <a:lnTo>
                <a:pt x="770561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2178241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1541122" y="133733"/>
              </a:lnTo>
              <a:lnTo>
                <a:pt x="1541122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2132521" y="1866158"/>
          <a:ext cx="91440" cy="267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637119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1541122" y="0"/>
              </a:moveTo>
              <a:lnTo>
                <a:pt x="1541122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2178241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770561" y="0"/>
              </a:moveTo>
              <a:lnTo>
                <a:pt x="770561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2500998" y="541914"/>
          <a:ext cx="895608" cy="4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2500998" y="541914"/>
        <a:ext cx="895608" cy="419949"/>
      </dsp:txXfrm>
    </dsp:sp>
    <dsp:sp modelId="{FF24D8ED-6B86-4A62-B03E-4128410EBCDD}">
      <dsp:nvSpPr>
        <dsp:cNvPr id="0" name=""/>
        <dsp:cNvSpPr/>
      </dsp:nvSpPr>
      <dsp:spPr>
        <a:xfrm>
          <a:off x="1541414" y="1229331"/>
          <a:ext cx="1273654" cy="6368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Expr</a:t>
          </a:r>
          <a:endParaRPr lang="fr-FR" sz="1800" kern="1200" dirty="0"/>
        </a:p>
      </dsp:txBody>
      <dsp:txXfrm>
        <a:off x="1541414" y="1229331"/>
        <a:ext cx="1273654" cy="636827"/>
      </dsp:txXfrm>
    </dsp:sp>
    <dsp:sp modelId="{E9142160-CD2C-454E-A5D2-54AB84D2C9AF}">
      <dsp:nvSpPr>
        <dsp:cNvPr id="0" name=""/>
        <dsp:cNvSpPr/>
      </dsp:nvSpPr>
      <dsp:spPr>
        <a:xfrm>
          <a:off x="292" y="2133626"/>
          <a:ext cx="1273654" cy="636827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LPAR « ( »</a:t>
          </a:r>
          <a:endParaRPr lang="fr-FR" sz="1800" kern="1200" dirty="0"/>
        </a:p>
      </dsp:txBody>
      <dsp:txXfrm>
        <a:off x="292" y="2133626"/>
        <a:ext cx="1273654" cy="636827"/>
      </dsp:txXfrm>
    </dsp:sp>
    <dsp:sp modelId="{AC03408F-9CEB-42A0-B8ED-1716B0119B95}">
      <dsp:nvSpPr>
        <dsp:cNvPr id="0" name=""/>
        <dsp:cNvSpPr/>
      </dsp:nvSpPr>
      <dsp:spPr>
        <a:xfrm>
          <a:off x="1541414" y="2133626"/>
          <a:ext cx="1273654" cy="636827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Instr</a:t>
          </a:r>
          <a:endParaRPr lang="fr-FR" sz="1800" kern="1200" dirty="0"/>
        </a:p>
      </dsp:txBody>
      <dsp:txXfrm>
        <a:off x="1541414" y="2133626"/>
        <a:ext cx="1273654" cy="636827"/>
      </dsp:txXfrm>
    </dsp:sp>
    <dsp:sp modelId="{F2A03746-039F-44B3-878B-ED75821A1E6C}">
      <dsp:nvSpPr>
        <dsp:cNvPr id="0" name=""/>
        <dsp:cNvSpPr/>
      </dsp:nvSpPr>
      <dsp:spPr>
        <a:xfrm>
          <a:off x="3082536" y="2133626"/>
          <a:ext cx="1273654" cy="63682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RPAR</a:t>
          </a:r>
          <a:endParaRPr lang="fr-FR" sz="1800" kern="1200" dirty="0"/>
        </a:p>
      </dsp:txBody>
      <dsp:txXfrm>
        <a:off x="3082536" y="2133626"/>
        <a:ext cx="1273654" cy="636827"/>
      </dsp:txXfrm>
    </dsp:sp>
    <dsp:sp modelId="{528D31F4-0B8C-4427-8A64-4F6CE912AAA2}">
      <dsp:nvSpPr>
        <dsp:cNvPr id="0" name=""/>
        <dsp:cNvSpPr/>
      </dsp:nvSpPr>
      <dsp:spPr>
        <a:xfrm>
          <a:off x="3082536" y="1229331"/>
          <a:ext cx="1273654" cy="63682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3082536" y="1229331"/>
        <a:ext cx="1273654" cy="63682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8E706-B63A-42A9-B694-1AF77A9B08C3}">
      <dsp:nvSpPr>
        <dsp:cNvPr id="0" name=""/>
        <dsp:cNvSpPr/>
      </dsp:nvSpPr>
      <dsp:spPr>
        <a:xfrm>
          <a:off x="6248019" y="1780406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E8EBB-0881-4BE2-89CD-7AA0E7B5C061}">
      <dsp:nvSpPr>
        <dsp:cNvPr id="0" name=""/>
        <dsp:cNvSpPr/>
      </dsp:nvSpPr>
      <dsp:spPr>
        <a:xfrm>
          <a:off x="4686328" y="837215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3078917" y="1780406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5D752-FAFE-487C-88E1-B2C3E89F01AF}">
      <dsp:nvSpPr>
        <dsp:cNvPr id="0" name=""/>
        <dsp:cNvSpPr/>
      </dsp:nvSpPr>
      <dsp:spPr>
        <a:xfrm>
          <a:off x="5490034" y="3666789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AAFFE-A3D2-4181-88E7-DC23AEECEA7F}">
      <dsp:nvSpPr>
        <dsp:cNvPr id="0" name=""/>
        <dsp:cNvSpPr/>
      </dsp:nvSpPr>
      <dsp:spPr>
        <a:xfrm>
          <a:off x="7855430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2FF8D-D399-4039-B637-4C1B0D649F38}">
      <dsp:nvSpPr>
        <dsp:cNvPr id="0" name=""/>
        <dsp:cNvSpPr/>
      </dsp:nvSpPr>
      <dsp:spPr>
        <a:xfrm>
          <a:off x="5490034" y="4609981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2411116" y="139486"/>
              </a:lnTo>
              <a:lnTo>
                <a:pt x="2411116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799D-9094-44C8-9AC9-171F6472EAAA}">
      <dsp:nvSpPr>
        <dsp:cNvPr id="0" name=""/>
        <dsp:cNvSpPr/>
      </dsp:nvSpPr>
      <dsp:spPr>
        <a:xfrm>
          <a:off x="6248019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6C2C5-59A1-48EC-BB79-A814AA943228}">
      <dsp:nvSpPr>
        <dsp:cNvPr id="0" name=""/>
        <dsp:cNvSpPr/>
      </dsp:nvSpPr>
      <dsp:spPr>
        <a:xfrm>
          <a:off x="5490034" y="4609981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803705" y="139486"/>
              </a:lnTo>
              <a:lnTo>
                <a:pt x="803705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3D7C-155F-4FFD-A2DB-552E8CBEBD94}">
      <dsp:nvSpPr>
        <dsp:cNvPr id="0" name=""/>
        <dsp:cNvSpPr/>
      </dsp:nvSpPr>
      <dsp:spPr>
        <a:xfrm>
          <a:off x="4640608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31C57-6F96-4B6C-AF81-ABDD5EDB8AEB}">
      <dsp:nvSpPr>
        <dsp:cNvPr id="0" name=""/>
        <dsp:cNvSpPr/>
      </dsp:nvSpPr>
      <dsp:spPr>
        <a:xfrm>
          <a:off x="4686328" y="4609981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803705" y="0"/>
              </a:moveTo>
              <a:lnTo>
                <a:pt x="803705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72D44-60D5-443C-AA05-CAE498A5B6E5}">
      <dsp:nvSpPr>
        <dsp:cNvPr id="0" name=""/>
        <dsp:cNvSpPr/>
      </dsp:nvSpPr>
      <dsp:spPr>
        <a:xfrm>
          <a:off x="3078917" y="4609981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2411116" y="0"/>
              </a:moveTo>
              <a:lnTo>
                <a:pt x="2411116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808AC-C22A-4549-AF51-83D18CB57FD6}">
      <dsp:nvSpPr>
        <dsp:cNvPr id="0" name=""/>
        <dsp:cNvSpPr/>
      </dsp:nvSpPr>
      <dsp:spPr>
        <a:xfrm>
          <a:off x="5444314" y="3666789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B5FA-4327-4E36-A42C-97CBA80AA238}">
      <dsp:nvSpPr>
        <dsp:cNvPr id="0" name=""/>
        <dsp:cNvSpPr/>
      </dsp:nvSpPr>
      <dsp:spPr>
        <a:xfrm>
          <a:off x="3882623" y="3666789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2384E-A340-47F3-8640-F469714D789B}">
      <dsp:nvSpPr>
        <dsp:cNvPr id="0" name=""/>
        <dsp:cNvSpPr/>
      </dsp:nvSpPr>
      <dsp:spPr>
        <a:xfrm>
          <a:off x="3078917" y="2723598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2411116" y="139486"/>
              </a:lnTo>
              <a:lnTo>
                <a:pt x="2411116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8422A-48CA-4895-88C5-AFDE5A8BFAC6}">
      <dsp:nvSpPr>
        <dsp:cNvPr id="0" name=""/>
        <dsp:cNvSpPr/>
      </dsp:nvSpPr>
      <dsp:spPr>
        <a:xfrm>
          <a:off x="2229492" y="3666789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4471-A6B8-42E3-9366-FDD320534408}">
      <dsp:nvSpPr>
        <dsp:cNvPr id="0" name=""/>
        <dsp:cNvSpPr/>
      </dsp:nvSpPr>
      <dsp:spPr>
        <a:xfrm>
          <a:off x="2275212" y="2723598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803705" y="0"/>
              </a:moveTo>
              <a:lnTo>
                <a:pt x="803705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6037-F678-48F3-BD65-08D03E5582AE}">
      <dsp:nvSpPr>
        <dsp:cNvPr id="0" name=""/>
        <dsp:cNvSpPr/>
      </dsp:nvSpPr>
      <dsp:spPr>
        <a:xfrm>
          <a:off x="667801" y="2723598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2411116" y="0"/>
              </a:moveTo>
              <a:lnTo>
                <a:pt x="2411116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3033197" y="1780406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1471507" y="1780406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3078917" y="837215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4022109" y="172996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ListExpr</a:t>
          </a:r>
          <a:endParaRPr lang="fr-FR" sz="2400" kern="1200" dirty="0"/>
        </a:p>
      </dsp:txBody>
      <dsp:txXfrm>
        <a:off x="4022109" y="172996"/>
        <a:ext cx="1328438" cy="664219"/>
      </dsp:txXfrm>
    </dsp:sp>
    <dsp:sp modelId="{FF24D8ED-6B86-4A62-B03E-4128410EBCDD}">
      <dsp:nvSpPr>
        <dsp:cNvPr id="0" name=""/>
        <dsp:cNvSpPr/>
      </dsp:nvSpPr>
      <dsp:spPr>
        <a:xfrm>
          <a:off x="2414698" y="1116187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Expr</a:t>
          </a:r>
          <a:endParaRPr lang="fr-FR" sz="2400" kern="1200" dirty="0"/>
        </a:p>
      </dsp:txBody>
      <dsp:txXfrm>
        <a:off x="2414698" y="1116187"/>
        <a:ext cx="1328438" cy="664219"/>
      </dsp:txXfrm>
    </dsp:sp>
    <dsp:sp modelId="{E9142160-CD2C-454E-A5D2-54AB84D2C9AF}">
      <dsp:nvSpPr>
        <dsp:cNvPr id="0" name=""/>
        <dsp:cNvSpPr/>
      </dsp:nvSpPr>
      <dsp:spPr>
        <a:xfrm>
          <a:off x="807287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LPAR </a:t>
          </a:r>
          <a:endParaRPr lang="fr-FR" sz="2400" kern="1200" dirty="0"/>
        </a:p>
      </dsp:txBody>
      <dsp:txXfrm>
        <a:off x="807287" y="2059378"/>
        <a:ext cx="1328438" cy="664219"/>
      </dsp:txXfrm>
    </dsp:sp>
    <dsp:sp modelId="{AC03408F-9CEB-42A0-B8ED-1716B0119B95}">
      <dsp:nvSpPr>
        <dsp:cNvPr id="0" name=""/>
        <dsp:cNvSpPr/>
      </dsp:nvSpPr>
      <dsp:spPr>
        <a:xfrm>
          <a:off x="2414698" y="2059378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Instr</a:t>
          </a:r>
          <a:endParaRPr lang="fr-FR" sz="2400" kern="1200" dirty="0"/>
        </a:p>
      </dsp:txBody>
      <dsp:txXfrm>
        <a:off x="2414698" y="2059378"/>
        <a:ext cx="1328438" cy="664219"/>
      </dsp:txXfrm>
    </dsp:sp>
    <dsp:sp modelId="{AE678159-AC68-4C1C-A987-A021351C4568}">
      <dsp:nvSpPr>
        <dsp:cNvPr id="0" name=""/>
        <dsp:cNvSpPr/>
      </dsp:nvSpPr>
      <dsp:spPr>
        <a:xfrm>
          <a:off x="3582" y="3002570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DEF</a:t>
          </a:r>
          <a:endParaRPr lang="fr-FR" sz="2400" kern="1200" dirty="0"/>
        </a:p>
      </dsp:txBody>
      <dsp:txXfrm>
        <a:off x="3582" y="3002570"/>
        <a:ext cx="1328438" cy="664219"/>
      </dsp:txXfrm>
    </dsp:sp>
    <dsp:sp modelId="{C44E109F-0370-4F17-B394-9E11CBEB2A83}">
      <dsp:nvSpPr>
        <dsp:cNvPr id="0" name=""/>
        <dsp:cNvSpPr/>
      </dsp:nvSpPr>
      <dsp:spPr>
        <a:xfrm>
          <a:off x="1610993" y="3002570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Var</a:t>
          </a:r>
          <a:endParaRPr lang="fr-FR" sz="2400" kern="1200" dirty="0"/>
        </a:p>
      </dsp:txBody>
      <dsp:txXfrm>
        <a:off x="1610993" y="3002570"/>
        <a:ext cx="1328438" cy="664219"/>
      </dsp:txXfrm>
    </dsp:sp>
    <dsp:sp modelId="{16770DCA-BC3D-40CE-A64B-60E1F21BA151}">
      <dsp:nvSpPr>
        <dsp:cNvPr id="0" name=""/>
        <dsp:cNvSpPr/>
      </dsp:nvSpPr>
      <dsp:spPr>
        <a:xfrm>
          <a:off x="1610993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ID « var2 »</a:t>
          </a:r>
          <a:endParaRPr lang="fr-FR" sz="2400" kern="1200" dirty="0"/>
        </a:p>
      </dsp:txBody>
      <dsp:txXfrm>
        <a:off x="1610993" y="3945761"/>
        <a:ext cx="1328438" cy="664219"/>
      </dsp:txXfrm>
    </dsp:sp>
    <dsp:sp modelId="{A2828B8C-6234-4BF0-8FB9-A930F52E0737}">
      <dsp:nvSpPr>
        <dsp:cNvPr id="0" name=""/>
        <dsp:cNvSpPr/>
      </dsp:nvSpPr>
      <dsp:spPr>
        <a:xfrm>
          <a:off x="4825814" y="3002570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4825814" y="3002570"/>
        <a:ext cx="1328438" cy="664219"/>
      </dsp:txXfrm>
    </dsp:sp>
    <dsp:sp modelId="{A0676356-52BF-40C0-86C3-110722114A42}">
      <dsp:nvSpPr>
        <dsp:cNvPr id="0" name=""/>
        <dsp:cNvSpPr/>
      </dsp:nvSpPr>
      <dsp:spPr>
        <a:xfrm>
          <a:off x="3218404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LPAR</a:t>
          </a:r>
          <a:endParaRPr lang="fr-FR" sz="2400" kern="1200" dirty="0"/>
        </a:p>
      </dsp:txBody>
      <dsp:txXfrm>
        <a:off x="3218404" y="3945761"/>
        <a:ext cx="1328438" cy="664219"/>
      </dsp:txXfrm>
    </dsp:sp>
    <dsp:sp modelId="{53937FFC-9086-449F-B35B-1B349D7C542F}">
      <dsp:nvSpPr>
        <dsp:cNvPr id="0" name=""/>
        <dsp:cNvSpPr/>
      </dsp:nvSpPr>
      <dsp:spPr>
        <a:xfrm>
          <a:off x="4825814" y="3945761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App</a:t>
          </a:r>
          <a:endParaRPr lang="fr-FR" sz="2400" kern="1200" dirty="0"/>
        </a:p>
      </dsp:txBody>
      <dsp:txXfrm>
        <a:off x="4825814" y="3945761"/>
        <a:ext cx="1328438" cy="664219"/>
      </dsp:txXfrm>
    </dsp:sp>
    <dsp:sp modelId="{91CACA09-68E9-41B6-A7EF-E5D65F8CB229}">
      <dsp:nvSpPr>
        <dsp:cNvPr id="0" name=""/>
        <dsp:cNvSpPr/>
      </dsp:nvSpPr>
      <dsp:spPr>
        <a:xfrm>
          <a:off x="2414698" y="4888953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OP « + »</a:t>
          </a:r>
          <a:endParaRPr lang="fr-FR" sz="2400" kern="1200" dirty="0"/>
        </a:p>
      </dsp:txBody>
      <dsp:txXfrm>
        <a:off x="2414698" y="4888953"/>
        <a:ext cx="1328438" cy="664219"/>
      </dsp:txXfrm>
    </dsp:sp>
    <dsp:sp modelId="{1954B4F6-4CB6-4404-A629-FCB0FB8A1E86}">
      <dsp:nvSpPr>
        <dsp:cNvPr id="0" name=""/>
        <dsp:cNvSpPr/>
      </dsp:nvSpPr>
      <dsp:spPr>
        <a:xfrm>
          <a:off x="4022109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4022109" y="4888953"/>
        <a:ext cx="1328438" cy="664219"/>
      </dsp:txXfrm>
    </dsp:sp>
    <dsp:sp modelId="{B883176F-6043-440E-A3A8-31D8292A46C1}">
      <dsp:nvSpPr>
        <dsp:cNvPr id="0" name=""/>
        <dsp:cNvSpPr/>
      </dsp:nvSpPr>
      <dsp:spPr>
        <a:xfrm>
          <a:off x="4022109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NB « 2 »</a:t>
          </a:r>
          <a:endParaRPr lang="fr-FR" sz="2400" kern="1200" dirty="0"/>
        </a:p>
      </dsp:txBody>
      <dsp:txXfrm>
        <a:off x="4022109" y="5832144"/>
        <a:ext cx="1328438" cy="664219"/>
      </dsp:txXfrm>
    </dsp:sp>
    <dsp:sp modelId="{922AAF79-F1E3-4103-8A39-5755236BB7C2}">
      <dsp:nvSpPr>
        <dsp:cNvPr id="0" name=""/>
        <dsp:cNvSpPr/>
      </dsp:nvSpPr>
      <dsp:spPr>
        <a:xfrm>
          <a:off x="5629520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5629520" y="4888953"/>
        <a:ext cx="1328438" cy="664219"/>
      </dsp:txXfrm>
    </dsp:sp>
    <dsp:sp modelId="{5C92478E-B40A-424B-ABAD-A1AB38DE13FD}">
      <dsp:nvSpPr>
        <dsp:cNvPr id="0" name=""/>
        <dsp:cNvSpPr/>
      </dsp:nvSpPr>
      <dsp:spPr>
        <a:xfrm>
          <a:off x="5629520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ID « var1 »</a:t>
          </a:r>
          <a:endParaRPr lang="fr-FR" sz="2400" kern="1200" dirty="0"/>
        </a:p>
      </dsp:txBody>
      <dsp:txXfrm>
        <a:off x="5629520" y="5832144"/>
        <a:ext cx="1328438" cy="664219"/>
      </dsp:txXfrm>
    </dsp:sp>
    <dsp:sp modelId="{EFE910F2-113E-4845-A190-3565BC91AD4A}">
      <dsp:nvSpPr>
        <dsp:cNvPr id="0" name=""/>
        <dsp:cNvSpPr/>
      </dsp:nvSpPr>
      <dsp:spPr>
        <a:xfrm>
          <a:off x="7236930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ResteArg</a:t>
          </a:r>
          <a:endParaRPr lang="fr-FR" sz="2400" kern="1200" dirty="0"/>
        </a:p>
      </dsp:txBody>
      <dsp:txXfrm>
        <a:off x="7236930" y="4888953"/>
        <a:ext cx="1328438" cy="664219"/>
      </dsp:txXfrm>
    </dsp:sp>
    <dsp:sp modelId="{39EE3CAC-9A36-4B82-82EF-9D8764D57626}">
      <dsp:nvSpPr>
        <dsp:cNvPr id="0" name=""/>
        <dsp:cNvSpPr/>
      </dsp:nvSpPr>
      <dsp:spPr>
        <a:xfrm>
          <a:off x="7236930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EPS</a:t>
          </a:r>
          <a:endParaRPr lang="fr-FR" sz="2400" kern="1200" dirty="0"/>
        </a:p>
      </dsp:txBody>
      <dsp:txXfrm>
        <a:off x="7236930" y="5832144"/>
        <a:ext cx="1328438" cy="664219"/>
      </dsp:txXfrm>
    </dsp:sp>
    <dsp:sp modelId="{395883D7-4B0A-4F90-B992-5BD5C56B837D}">
      <dsp:nvSpPr>
        <dsp:cNvPr id="0" name=""/>
        <dsp:cNvSpPr/>
      </dsp:nvSpPr>
      <dsp:spPr>
        <a:xfrm>
          <a:off x="6433225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RPAR</a:t>
          </a:r>
          <a:endParaRPr lang="fr-FR" sz="2400" kern="1200" dirty="0"/>
        </a:p>
      </dsp:txBody>
      <dsp:txXfrm>
        <a:off x="6433225" y="3945761"/>
        <a:ext cx="1328438" cy="664219"/>
      </dsp:txXfrm>
    </dsp:sp>
    <dsp:sp modelId="{F2A03746-039F-44B3-878B-ED75821A1E6C}">
      <dsp:nvSpPr>
        <dsp:cNvPr id="0" name=""/>
        <dsp:cNvSpPr/>
      </dsp:nvSpPr>
      <dsp:spPr>
        <a:xfrm>
          <a:off x="4022109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RPAR</a:t>
          </a:r>
          <a:endParaRPr lang="fr-FR" sz="2400" kern="1200" dirty="0"/>
        </a:p>
      </dsp:txBody>
      <dsp:txXfrm>
        <a:off x="4022109" y="2059378"/>
        <a:ext cx="1328438" cy="664219"/>
      </dsp:txXfrm>
    </dsp:sp>
    <dsp:sp modelId="{528D31F4-0B8C-4427-8A64-4F6CE912AAA2}">
      <dsp:nvSpPr>
        <dsp:cNvPr id="0" name=""/>
        <dsp:cNvSpPr/>
      </dsp:nvSpPr>
      <dsp:spPr>
        <a:xfrm>
          <a:off x="5629520" y="1116187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ListExpr</a:t>
          </a:r>
          <a:endParaRPr lang="fr-FR" sz="2400" kern="1200" dirty="0"/>
        </a:p>
      </dsp:txBody>
      <dsp:txXfrm>
        <a:off x="5629520" y="1116187"/>
        <a:ext cx="1328438" cy="664219"/>
      </dsp:txXfrm>
    </dsp:sp>
    <dsp:sp modelId="{2677559F-250D-4CB7-A8C2-19B9E4A8D2CD}">
      <dsp:nvSpPr>
        <dsp:cNvPr id="0" name=""/>
        <dsp:cNvSpPr/>
      </dsp:nvSpPr>
      <dsp:spPr>
        <a:xfrm>
          <a:off x="5629520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EPS</a:t>
          </a:r>
          <a:endParaRPr lang="fr-FR" sz="2400" kern="1200" dirty="0"/>
        </a:p>
      </dsp:txBody>
      <dsp:txXfrm>
        <a:off x="5629520" y="2059378"/>
        <a:ext cx="1328438" cy="664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116123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" y="1116123"/>
        <a:ext cx="1256747" cy="345600"/>
      </dsp:txXfrm>
    </dsp:sp>
    <dsp:sp modelId="{9748E014-803B-427E-8485-CCF904F717F9}">
      <dsp:nvSpPr>
        <dsp:cNvPr id="0" name=""/>
        <dsp:cNvSpPr/>
      </dsp:nvSpPr>
      <dsp:spPr>
        <a:xfrm>
          <a:off x="2365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« ( » </a:t>
          </a:r>
          <a:endParaRPr lang="fr-FR" sz="1200" kern="1200" dirty="0"/>
        </a:p>
      </dsp:txBody>
      <dsp:txXfrm>
        <a:off x="2365" y="1457452"/>
        <a:ext cx="1256747" cy="527040"/>
      </dsp:txXfrm>
    </dsp:sp>
    <dsp:sp modelId="{5882A6EF-7D53-4277-80CC-576020720006}">
      <dsp:nvSpPr>
        <dsp:cNvPr id="0" name=""/>
        <dsp:cNvSpPr/>
      </dsp:nvSpPr>
      <dsp:spPr>
        <a:xfrm>
          <a:off x="1435057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5057" y="1111851"/>
        <a:ext cx="1256747" cy="345600"/>
      </dsp:txXfrm>
    </dsp:sp>
    <dsp:sp modelId="{9E422DD5-A2C7-4EC0-AEAF-AAAC37249C81}">
      <dsp:nvSpPr>
        <dsp:cNvPr id="0" name=""/>
        <dsp:cNvSpPr/>
      </dsp:nvSpPr>
      <dsp:spPr>
        <a:xfrm>
          <a:off x="1435057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57452"/>
        <a:ext cx="1256747" cy="527040"/>
      </dsp:txXfrm>
    </dsp:sp>
    <dsp:sp modelId="{FE53802D-5271-489D-83A5-B49EF7DEBA32}">
      <dsp:nvSpPr>
        <dsp:cNvPr id="0" name=""/>
        <dsp:cNvSpPr/>
      </dsp:nvSpPr>
      <dsp:spPr>
        <a:xfrm>
          <a:off x="2867748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7748" y="1111851"/>
        <a:ext cx="1256747" cy="345600"/>
      </dsp:txXfrm>
    </dsp:sp>
    <dsp:sp modelId="{0D92C277-89BC-4DF0-A38C-F4D5B0F0AAA2}">
      <dsp:nvSpPr>
        <dsp:cNvPr id="0" name=""/>
        <dsp:cNvSpPr/>
      </dsp:nvSpPr>
      <dsp:spPr>
        <a:xfrm>
          <a:off x="2867748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57452"/>
        <a:ext cx="1256747" cy="527040"/>
      </dsp:txXfrm>
    </dsp:sp>
    <dsp:sp modelId="{F271E45B-0925-4EF9-8620-39449D652389}">
      <dsp:nvSpPr>
        <dsp:cNvPr id="0" name=""/>
        <dsp:cNvSpPr/>
      </dsp:nvSpPr>
      <dsp:spPr>
        <a:xfrm>
          <a:off x="4300440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300440" y="1111851"/>
        <a:ext cx="1256747" cy="345600"/>
      </dsp:txXfrm>
    </dsp:sp>
    <dsp:sp modelId="{1AE0F57E-78EE-4FE8-9030-5FD6F2E7219F}">
      <dsp:nvSpPr>
        <dsp:cNvPr id="0" name=""/>
        <dsp:cNvSpPr/>
      </dsp:nvSpPr>
      <dsp:spPr>
        <a:xfrm>
          <a:off x="4300440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57452"/>
        <a:ext cx="1256747" cy="527040"/>
      </dsp:txXfrm>
    </dsp:sp>
    <dsp:sp modelId="{CD72C8F6-D27A-4792-A4AD-DBBAD98F2390}">
      <dsp:nvSpPr>
        <dsp:cNvPr id="0" name=""/>
        <dsp:cNvSpPr/>
      </dsp:nvSpPr>
      <dsp:spPr>
        <a:xfrm>
          <a:off x="5733131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33131" y="1111851"/>
        <a:ext cx="1256747" cy="345600"/>
      </dsp:txXfrm>
    </dsp:sp>
    <dsp:sp modelId="{9507E882-E869-4145-80CF-4A490BE7B06D}">
      <dsp:nvSpPr>
        <dsp:cNvPr id="0" name=""/>
        <dsp:cNvSpPr/>
      </dsp:nvSpPr>
      <dsp:spPr>
        <a:xfrm>
          <a:off x="5733131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57452"/>
        <a:ext cx="1256747" cy="527040"/>
      </dsp:txXfrm>
    </dsp:sp>
    <dsp:sp modelId="{5F87E51C-1E81-4CC2-9FE4-A99DE6945CEF}">
      <dsp:nvSpPr>
        <dsp:cNvPr id="0" name=""/>
        <dsp:cNvSpPr/>
      </dsp:nvSpPr>
      <dsp:spPr>
        <a:xfrm>
          <a:off x="7165823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NB</a:t>
          </a:r>
          <a:endParaRPr lang="fr-FR" sz="1200" kern="1200" dirty="0"/>
        </a:p>
      </dsp:txBody>
      <dsp:txXfrm>
        <a:off x="7165823" y="1111851"/>
        <a:ext cx="1256747" cy="345600"/>
      </dsp:txXfrm>
    </dsp:sp>
    <dsp:sp modelId="{BDAADA03-3AB5-4DC2-A05A-52136D09FF13}">
      <dsp:nvSpPr>
        <dsp:cNvPr id="0" name=""/>
        <dsp:cNvSpPr/>
      </dsp:nvSpPr>
      <dsp:spPr>
        <a:xfrm>
          <a:off x="7165823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57452"/>
        <a:ext cx="1256747" cy="527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360274"/>
          <a:ext cx="862795" cy="345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0" y="360274"/>
        <a:ext cx="862795" cy="345118"/>
      </dsp:txXfrm>
    </dsp:sp>
    <dsp:sp modelId="{9748E014-803B-427E-8485-CCF904F717F9}">
      <dsp:nvSpPr>
        <dsp:cNvPr id="0" name=""/>
        <dsp:cNvSpPr/>
      </dsp:nvSpPr>
      <dsp:spPr>
        <a:xfrm>
          <a:off x="1434" y="701127"/>
          <a:ext cx="862795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« var1 » </a:t>
          </a:r>
          <a:endParaRPr lang="fr-FR" sz="1200" kern="1200" dirty="0"/>
        </a:p>
      </dsp:txBody>
      <dsp:txXfrm>
        <a:off x="1434" y="701127"/>
        <a:ext cx="862795" cy="527040"/>
      </dsp:txXfrm>
    </dsp:sp>
    <dsp:sp modelId="{5882A6EF-7D53-4277-80CC-576020720006}">
      <dsp:nvSpPr>
        <dsp:cNvPr id="0" name=""/>
        <dsp:cNvSpPr/>
      </dsp:nvSpPr>
      <dsp:spPr>
        <a:xfrm>
          <a:off x="985021" y="356008"/>
          <a:ext cx="862795" cy="345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RPAR</a:t>
          </a:r>
          <a:endParaRPr lang="fr-FR" sz="1200" kern="1200" dirty="0"/>
        </a:p>
      </dsp:txBody>
      <dsp:txXfrm>
        <a:off x="985021" y="356008"/>
        <a:ext cx="862795" cy="345118"/>
      </dsp:txXfrm>
    </dsp:sp>
    <dsp:sp modelId="{9E422DD5-A2C7-4EC0-AEAF-AAAC37249C81}">
      <dsp:nvSpPr>
        <dsp:cNvPr id="0" name=""/>
        <dsp:cNvSpPr/>
      </dsp:nvSpPr>
      <dsp:spPr>
        <a:xfrm>
          <a:off x="985021" y="701127"/>
          <a:ext cx="862795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985021" y="701127"/>
        <a:ext cx="862795" cy="527040"/>
      </dsp:txXfrm>
    </dsp:sp>
    <dsp:sp modelId="{FE53802D-5271-489D-83A5-B49EF7DEBA32}">
      <dsp:nvSpPr>
        <dsp:cNvPr id="0" name=""/>
        <dsp:cNvSpPr/>
      </dsp:nvSpPr>
      <dsp:spPr>
        <a:xfrm>
          <a:off x="1968607" y="356008"/>
          <a:ext cx="862795" cy="345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RPAR</a:t>
          </a:r>
          <a:endParaRPr lang="fr-FR" sz="1200" kern="1200" dirty="0"/>
        </a:p>
      </dsp:txBody>
      <dsp:txXfrm>
        <a:off x="1968607" y="356008"/>
        <a:ext cx="862795" cy="345118"/>
      </dsp:txXfrm>
    </dsp:sp>
    <dsp:sp modelId="{0D92C277-89BC-4DF0-A38C-F4D5B0F0AAA2}">
      <dsp:nvSpPr>
        <dsp:cNvPr id="0" name=""/>
        <dsp:cNvSpPr/>
      </dsp:nvSpPr>
      <dsp:spPr>
        <a:xfrm>
          <a:off x="1968607" y="701127"/>
          <a:ext cx="862795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968607" y="701127"/>
        <a:ext cx="862795" cy="527040"/>
      </dsp:txXfrm>
    </dsp:sp>
    <dsp:sp modelId="{DB1A31B5-A839-4D5A-9E05-09B146CF3597}">
      <dsp:nvSpPr>
        <dsp:cNvPr id="0" name=""/>
        <dsp:cNvSpPr/>
      </dsp:nvSpPr>
      <dsp:spPr>
        <a:xfrm>
          <a:off x="2952194" y="356008"/>
          <a:ext cx="862795" cy="345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EOF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52194" y="356008"/>
        <a:ext cx="862795" cy="345118"/>
      </dsp:txXfrm>
    </dsp:sp>
    <dsp:sp modelId="{FC4B5CAD-B406-4BB2-805F-C65256785CF3}">
      <dsp:nvSpPr>
        <dsp:cNvPr id="0" name=""/>
        <dsp:cNvSpPr/>
      </dsp:nvSpPr>
      <dsp:spPr>
        <a:xfrm>
          <a:off x="2952194" y="701127"/>
          <a:ext cx="862795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$ 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52194" y="701127"/>
        <a:ext cx="862795" cy="527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8998-B9B8-47D0-9DCC-222177D52F29}">
      <dsp:nvSpPr>
        <dsp:cNvPr id="0" name=""/>
        <dsp:cNvSpPr/>
      </dsp:nvSpPr>
      <dsp:spPr>
        <a:xfrm>
          <a:off x="680" y="277573"/>
          <a:ext cx="1006750" cy="48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ListExpr</a:t>
          </a:r>
          <a:endParaRPr lang="fr-FR" sz="2100" kern="1200" dirty="0"/>
        </a:p>
      </dsp:txBody>
      <dsp:txXfrm>
        <a:off x="680" y="277573"/>
        <a:ext cx="1006750" cy="484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A6EF-7D53-4277-80CC-576020720006}">
      <dsp:nvSpPr>
        <dsp:cNvPr id="0" name=""/>
        <dsp:cNvSpPr/>
      </dsp:nvSpPr>
      <dsp:spPr>
        <a:xfrm>
          <a:off x="3341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DEF</a:t>
          </a:r>
          <a:endParaRPr lang="fr-FR" sz="1300" kern="1200" dirty="0"/>
        </a:p>
      </dsp:txBody>
      <dsp:txXfrm>
        <a:off x="3341" y="558983"/>
        <a:ext cx="1280954" cy="374400"/>
      </dsp:txXfrm>
    </dsp:sp>
    <dsp:sp modelId="{9E422DD5-A2C7-4EC0-AEAF-AAAC37249C81}">
      <dsp:nvSpPr>
        <dsp:cNvPr id="0" name=""/>
        <dsp:cNvSpPr/>
      </dsp:nvSpPr>
      <dsp:spPr>
        <a:xfrm>
          <a:off x="3341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41" y="933383"/>
        <a:ext cx="1280954" cy="570960"/>
      </dsp:txXfrm>
    </dsp:sp>
    <dsp:sp modelId="{FE53802D-5271-489D-83A5-B49EF7DEBA32}">
      <dsp:nvSpPr>
        <dsp:cNvPr id="0" name=""/>
        <dsp:cNvSpPr/>
      </dsp:nvSpPr>
      <dsp:spPr>
        <a:xfrm>
          <a:off x="1463630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ID</a:t>
          </a:r>
          <a:endParaRPr lang="fr-FR" sz="1300" kern="1200" dirty="0"/>
        </a:p>
      </dsp:txBody>
      <dsp:txXfrm>
        <a:off x="1463630" y="558983"/>
        <a:ext cx="1280954" cy="374400"/>
      </dsp:txXfrm>
    </dsp:sp>
    <dsp:sp modelId="{0D92C277-89BC-4DF0-A38C-F4D5B0F0AAA2}">
      <dsp:nvSpPr>
        <dsp:cNvPr id="0" name=""/>
        <dsp:cNvSpPr/>
      </dsp:nvSpPr>
      <dsp:spPr>
        <a:xfrm>
          <a:off x="1463630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 </a:t>
          </a: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63630" y="933383"/>
        <a:ext cx="1280954" cy="570960"/>
      </dsp:txXfrm>
    </dsp:sp>
    <dsp:sp modelId="{F271E45B-0925-4EF9-8620-39449D652389}">
      <dsp:nvSpPr>
        <dsp:cNvPr id="0" name=""/>
        <dsp:cNvSpPr/>
      </dsp:nvSpPr>
      <dsp:spPr>
        <a:xfrm>
          <a:off x="2923918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923918" y="558983"/>
        <a:ext cx="1280954" cy="374400"/>
      </dsp:txXfrm>
    </dsp:sp>
    <dsp:sp modelId="{1AE0F57E-78EE-4FE8-9030-5FD6F2E7219F}">
      <dsp:nvSpPr>
        <dsp:cNvPr id="0" name=""/>
        <dsp:cNvSpPr/>
      </dsp:nvSpPr>
      <dsp:spPr>
        <a:xfrm>
          <a:off x="2923918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23918" y="933383"/>
        <a:ext cx="1280954" cy="570960"/>
      </dsp:txXfrm>
    </dsp:sp>
    <dsp:sp modelId="{CD72C8F6-D27A-4792-A4AD-DBBAD98F2390}">
      <dsp:nvSpPr>
        <dsp:cNvPr id="0" name=""/>
        <dsp:cNvSpPr/>
      </dsp:nvSpPr>
      <dsp:spPr>
        <a:xfrm>
          <a:off x="4384207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 </a:t>
          </a:r>
          <a:endParaRPr lang="fr-FR" sz="1300" kern="1200" dirty="0"/>
        </a:p>
      </dsp:txBody>
      <dsp:txXfrm>
        <a:off x="4384207" y="558983"/>
        <a:ext cx="1280954" cy="374400"/>
      </dsp:txXfrm>
    </dsp:sp>
    <dsp:sp modelId="{9507E882-E869-4145-80CF-4A490BE7B06D}">
      <dsp:nvSpPr>
        <dsp:cNvPr id="0" name=""/>
        <dsp:cNvSpPr/>
      </dsp:nvSpPr>
      <dsp:spPr>
        <a:xfrm>
          <a:off x="4384207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84207" y="933383"/>
        <a:ext cx="1280954" cy="570960"/>
      </dsp:txXfrm>
    </dsp:sp>
    <dsp:sp modelId="{5F87E51C-1E81-4CC2-9FE4-A99DE6945CEF}">
      <dsp:nvSpPr>
        <dsp:cNvPr id="0" name=""/>
        <dsp:cNvSpPr/>
      </dsp:nvSpPr>
      <dsp:spPr>
        <a:xfrm>
          <a:off x="5844495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NB</a:t>
          </a:r>
          <a:endParaRPr lang="fr-FR" sz="1300" kern="1200" dirty="0"/>
        </a:p>
      </dsp:txBody>
      <dsp:txXfrm>
        <a:off x="5844495" y="558983"/>
        <a:ext cx="1280954" cy="374400"/>
      </dsp:txXfrm>
    </dsp:sp>
    <dsp:sp modelId="{BDAADA03-3AB5-4DC2-A05A-52136D09FF13}">
      <dsp:nvSpPr>
        <dsp:cNvPr id="0" name=""/>
        <dsp:cNvSpPr/>
      </dsp:nvSpPr>
      <dsp:spPr>
        <a:xfrm>
          <a:off x="5844495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/>
            <a:t> « 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44495" y="933383"/>
        <a:ext cx="1280954" cy="57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21EC7-5BE8-485E-9CA9-3C23F717C276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DC07-EF42-426D-B156-A56031ED7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22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4AF9-1B1F-4199-9FA9-3A1B379B581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9C91-A1F3-47A3-9318-3FAA50122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700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3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926-D410-413D-906D-C712F46050F4}" type="datetime1">
              <a:rPr lang="fr-FR" smtClean="0"/>
              <a:t>11/06/2018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381-03BF-4E58-AAB0-429CD7BD9233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E69-0963-4616-99DA-5550E2A077B9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C129-8231-452C-9976-6C46FE22A923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1FE-16B3-4A70-BB1C-98CC2EB04624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3F8-D353-45B3-961F-00D4F07610D7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0F27-2D03-425C-9F98-81555714E731}" type="datetime1">
              <a:rPr lang="fr-FR" smtClean="0"/>
              <a:t>11/06/2018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5047-56C9-4276-BE1A-7BB869A77DE5}" type="datetime1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C885-F397-41F7-9F5A-3286526E18AD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53E-FC16-461A-B51B-B120DB97024C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288-DA23-4C7E-807E-017872EA7B5F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6E458D-95E7-4402-A473-E025BF5E761F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Symboles_terminaux_et_non-terminau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/>
          <a:lstStyle/>
          <a:p>
            <a:r>
              <a:rPr lang="fr-FR" dirty="0" smtClean="0"/>
              <a:t>Comment fonctionne un compilateur ?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compilation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Guillaume </a:t>
            </a:r>
            <a:r>
              <a:rPr lang="fr-FR" dirty="0" err="1" smtClean="0"/>
              <a:t>Kineider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430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err="1" smtClean="0"/>
              <a:t>CamlYacc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10</a:t>
            </a:fld>
            <a:endParaRPr lang="fr-FR"/>
          </a:p>
        </p:txBody>
      </p:sp>
      <p:sp>
        <p:nvSpPr>
          <p:cNvPr id="27" name="Espace réservé du contenu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Premier essai :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CamlLex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et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CamlYacc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0"/>
          <a:stretch/>
        </p:blipFill>
        <p:spPr bwMode="auto">
          <a:xfrm>
            <a:off x="755576" y="2276872"/>
            <a:ext cx="3460944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49" y="2247900"/>
            <a:ext cx="355230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Description des lexèmes par des expressions rationnelles :</a:t>
            </a:r>
          </a:p>
          <a:p>
            <a:pPr lvl="1"/>
            <a:r>
              <a:rPr lang="fr-FR" dirty="0" smtClean="0"/>
              <a:t>Exemple des nombres acceptés :</a:t>
            </a:r>
          </a:p>
          <a:p>
            <a:pPr marL="320040" lvl="1" indent="0">
              <a:buNone/>
            </a:pP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7544" y="422108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445291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2915816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Ellipse 26"/>
          <p:cNvSpPr/>
          <p:nvPr/>
        </p:nvSpPr>
        <p:spPr>
          <a:xfrm>
            <a:off x="4038349" y="339299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139952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4474099" y="490787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554219" y="338831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572000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7328526" y="338781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652120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7426427" y="349435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Ellipse 18"/>
          <p:cNvSpPr/>
          <p:nvPr/>
        </p:nvSpPr>
        <p:spPr>
          <a:xfrm>
            <a:off x="7046165" y="5447936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12" idx="7"/>
            <a:endCxn id="13" idx="2"/>
          </p:cNvCxnSpPr>
          <p:nvPr/>
        </p:nvCxnSpPr>
        <p:spPr>
          <a:xfrm flipV="1">
            <a:off x="1020708" y="3825044"/>
            <a:ext cx="1424583" cy="4909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6"/>
          </p:cNvCxnSpPr>
          <p:nvPr/>
        </p:nvCxnSpPr>
        <p:spPr>
          <a:xfrm>
            <a:off x="3093363" y="3825044"/>
            <a:ext cx="94498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7" idx="6"/>
            <a:endCxn id="28" idx="2"/>
          </p:cNvCxnSpPr>
          <p:nvPr/>
        </p:nvCxnSpPr>
        <p:spPr>
          <a:xfrm flipV="1">
            <a:off x="4882223" y="3820363"/>
            <a:ext cx="671996" cy="468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8" idx="6"/>
            <a:endCxn id="29" idx="2"/>
          </p:cNvCxnSpPr>
          <p:nvPr/>
        </p:nvCxnSpPr>
        <p:spPr>
          <a:xfrm flipV="1">
            <a:off x="6398093" y="3819866"/>
            <a:ext cx="930433" cy="49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2" idx="5"/>
            <a:endCxn id="14" idx="2"/>
          </p:cNvCxnSpPr>
          <p:nvPr/>
        </p:nvCxnSpPr>
        <p:spPr>
          <a:xfrm>
            <a:off x="1020708" y="4774252"/>
            <a:ext cx="1895108" cy="5710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6"/>
            <a:endCxn id="30" idx="2"/>
          </p:cNvCxnSpPr>
          <p:nvPr/>
        </p:nvCxnSpPr>
        <p:spPr>
          <a:xfrm flipV="1">
            <a:off x="3563888" y="5339924"/>
            <a:ext cx="910211" cy="542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27" idx="1"/>
            <a:endCxn id="27" idx="0"/>
          </p:cNvCxnSpPr>
          <p:nvPr/>
        </p:nvCxnSpPr>
        <p:spPr>
          <a:xfrm rot="5400000" flipH="1" flipV="1">
            <a:off x="4247836" y="3307091"/>
            <a:ext cx="126544" cy="298355"/>
          </a:xfrm>
          <a:prstGeom prst="curvedConnector3">
            <a:avLst>
              <a:gd name="adj1" fmla="val 54723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29" idx="1"/>
            <a:endCxn id="29" idx="0"/>
          </p:cNvCxnSpPr>
          <p:nvPr/>
        </p:nvCxnSpPr>
        <p:spPr>
          <a:xfrm rot="5400000" flipH="1" flipV="1">
            <a:off x="7538013" y="3301913"/>
            <a:ext cx="126544" cy="298355"/>
          </a:xfrm>
          <a:prstGeom prst="curvedConnector3">
            <a:avLst>
              <a:gd name="adj1" fmla="val 827856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30" idx="3"/>
            <a:endCxn id="30" idx="4"/>
          </p:cNvCxnSpPr>
          <p:nvPr/>
        </p:nvCxnSpPr>
        <p:spPr>
          <a:xfrm rot="16200000" flipH="1">
            <a:off x="4683586" y="5559522"/>
            <a:ext cx="126544" cy="298355"/>
          </a:xfrm>
          <a:prstGeom prst="curvedConnector3">
            <a:avLst>
              <a:gd name="adj1" fmla="val 56126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19" idx="5"/>
            <a:endCxn id="19" idx="6"/>
          </p:cNvCxnSpPr>
          <p:nvPr/>
        </p:nvCxnSpPr>
        <p:spPr>
          <a:xfrm rot="5400000" flipH="1" flipV="1">
            <a:off x="7532219" y="5839082"/>
            <a:ext cx="229128" cy="94908"/>
          </a:xfrm>
          <a:prstGeom prst="curvedConnector4">
            <a:avLst>
              <a:gd name="adj1" fmla="val -48202"/>
              <a:gd name="adj2" fmla="val 93951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4" idx="4"/>
            <a:endCxn id="19" idx="4"/>
          </p:cNvCxnSpPr>
          <p:nvPr/>
        </p:nvCxnSpPr>
        <p:spPr>
          <a:xfrm rot="16200000" flipH="1">
            <a:off x="5091716" y="3817522"/>
            <a:ext cx="426621" cy="4130349"/>
          </a:xfrm>
          <a:prstGeom prst="curvedConnector3">
            <a:avLst>
              <a:gd name="adj1" fmla="val 22433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30" idx="5"/>
            <a:endCxn id="19" idx="3"/>
          </p:cNvCxnSpPr>
          <p:nvPr/>
        </p:nvCxnSpPr>
        <p:spPr>
          <a:xfrm rot="16200000" flipH="1">
            <a:off x="5989896" y="4849923"/>
            <a:ext cx="355672" cy="1946682"/>
          </a:xfrm>
          <a:prstGeom prst="curvedConnector3">
            <a:avLst>
              <a:gd name="adj1" fmla="val 106092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en arc 106"/>
          <p:cNvCxnSpPr>
            <a:stCxn id="12" idx="6"/>
            <a:endCxn id="19" idx="2"/>
          </p:cNvCxnSpPr>
          <p:nvPr/>
        </p:nvCxnSpPr>
        <p:spPr>
          <a:xfrm>
            <a:off x="1115616" y="4545124"/>
            <a:ext cx="5930549" cy="1226848"/>
          </a:xfrm>
          <a:prstGeom prst="curvedConnector3">
            <a:avLst>
              <a:gd name="adj1" fmla="val 7425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13" idx="5"/>
            <a:endCxn id="19" idx="1"/>
          </p:cNvCxnSpPr>
          <p:nvPr/>
        </p:nvCxnSpPr>
        <p:spPr>
          <a:xfrm rot="16200000" flipH="1">
            <a:off x="4325428" y="2727199"/>
            <a:ext cx="1488672" cy="4142618"/>
          </a:xfrm>
          <a:prstGeom prst="curvedConnector3">
            <a:avLst>
              <a:gd name="adj1" fmla="val 4761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27" idx="5"/>
            <a:endCxn id="19" idx="0"/>
          </p:cNvCxnSpPr>
          <p:nvPr/>
        </p:nvCxnSpPr>
        <p:spPr>
          <a:xfrm rot="16200000" flipH="1">
            <a:off x="5405727" y="3483462"/>
            <a:ext cx="1317388" cy="261156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28" idx="5"/>
            <a:endCxn id="19" idx="7"/>
          </p:cNvCxnSpPr>
          <p:nvPr/>
        </p:nvCxnSpPr>
        <p:spPr>
          <a:xfrm rot="16200000" flipH="1">
            <a:off x="6228432" y="4171946"/>
            <a:ext cx="1416977" cy="1324818"/>
          </a:xfrm>
          <a:prstGeom prst="curvedConnector3">
            <a:avLst>
              <a:gd name="adj1" fmla="val 4122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en arc 114"/>
          <p:cNvCxnSpPr>
            <a:stCxn id="29" idx="5"/>
            <a:endCxn id="19" idx="6"/>
          </p:cNvCxnSpPr>
          <p:nvPr/>
        </p:nvCxnSpPr>
        <p:spPr>
          <a:xfrm rot="5400000">
            <a:off x="7048227" y="4771381"/>
            <a:ext cx="1646602" cy="3545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3239852" y="3398422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2" name="ZoneTexte 131"/>
          <p:cNvSpPr txBox="1"/>
          <p:nvPr/>
        </p:nvSpPr>
        <p:spPr>
          <a:xfrm>
            <a:off x="4415651" y="2852936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577934" y="3423328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716806" y="2668270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5" name="ZoneTexte 134"/>
          <p:cNvSpPr txBox="1"/>
          <p:nvPr/>
        </p:nvSpPr>
        <p:spPr>
          <a:xfrm>
            <a:off x="4109376" y="5823263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733618" y="4948671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9" name="Ellipse 138"/>
          <p:cNvSpPr/>
          <p:nvPr/>
        </p:nvSpPr>
        <p:spPr>
          <a:xfrm>
            <a:off x="1736442" y="5151600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5216251" y="3665284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1389110" y="360558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-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744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63438" y="400506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2061835" y="250744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163438" y="261545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67544" y="32489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468844" y="3380669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757044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02672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98393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16" idx="7"/>
            <a:endCxn id="13" idx="2"/>
          </p:cNvCxnSpPr>
          <p:nvPr/>
        </p:nvCxnSpPr>
        <p:spPr>
          <a:xfrm flipV="1">
            <a:off x="1020708" y="2939493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6" idx="5"/>
            <a:endCxn id="11" idx="2"/>
          </p:cNvCxnSpPr>
          <p:nvPr/>
        </p:nvCxnSpPr>
        <p:spPr>
          <a:xfrm>
            <a:off x="1020708" y="3802144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" idx="6"/>
            <a:endCxn id="21" idx="2"/>
          </p:cNvCxnSpPr>
          <p:nvPr/>
        </p:nvCxnSpPr>
        <p:spPr>
          <a:xfrm>
            <a:off x="5046465" y="3812717"/>
            <a:ext cx="980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1" idx="6"/>
            <a:endCxn id="18" idx="2"/>
          </p:cNvCxnSpPr>
          <p:nvPr/>
        </p:nvCxnSpPr>
        <p:spPr>
          <a:xfrm>
            <a:off x="6674799" y="3812717"/>
            <a:ext cx="794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7"/>
            <a:endCxn id="13" idx="6"/>
          </p:cNvCxnSpPr>
          <p:nvPr/>
        </p:nvCxnSpPr>
        <p:spPr>
          <a:xfrm rot="16200000" flipH="1">
            <a:off x="2691166" y="2724950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>
            <a:stCxn id="11" idx="7"/>
            <a:endCxn id="11" idx="6"/>
          </p:cNvCxnSpPr>
          <p:nvPr/>
        </p:nvCxnSpPr>
        <p:spPr>
          <a:xfrm rot="16200000" flipH="1">
            <a:off x="2649492" y="4167082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1" idx="0"/>
            <a:endCxn id="21" idx="7"/>
          </p:cNvCxnSpPr>
          <p:nvPr/>
        </p:nvCxnSpPr>
        <p:spPr>
          <a:xfrm rot="16200000" flipH="1">
            <a:off x="6417873" y="3421571"/>
            <a:ext cx="94908" cy="229128"/>
          </a:xfrm>
          <a:prstGeom prst="curvedConnector3">
            <a:avLst>
              <a:gd name="adj1" fmla="val -8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18" idx="0"/>
            <a:endCxn id="18" idx="7"/>
          </p:cNvCxnSpPr>
          <p:nvPr/>
        </p:nvCxnSpPr>
        <p:spPr>
          <a:xfrm rot="16200000" flipH="1">
            <a:off x="7976686" y="3294764"/>
            <a:ext cx="126544" cy="298355"/>
          </a:xfrm>
          <a:prstGeom prst="curvedConnector3">
            <a:avLst>
              <a:gd name="adj1" fmla="val -47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329896" y="3082846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329231" y="2817367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159567" y="4265229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279095" y="4099971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579891" y="27341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448063" y="35239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892780" y="38452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7931854" y="24480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Ellipse 48"/>
          <p:cNvSpPr>
            <a:spLocks noChangeAspect="1"/>
          </p:cNvSpPr>
          <p:nvPr/>
        </p:nvSpPr>
        <p:spPr>
          <a:xfrm>
            <a:off x="1054480" y="327843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0" name="Ellipse 49"/>
          <p:cNvSpPr>
            <a:spLocks noChangeAspect="1"/>
          </p:cNvSpPr>
          <p:nvPr/>
        </p:nvSpPr>
        <p:spPr>
          <a:xfrm>
            <a:off x="311805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Ellipse 50"/>
          <p:cNvSpPr>
            <a:spLocks noChangeAspect="1"/>
          </p:cNvSpPr>
          <p:nvPr/>
        </p:nvSpPr>
        <p:spPr>
          <a:xfrm>
            <a:off x="328672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>
            <a:spLocks noChangeAspect="1"/>
          </p:cNvSpPr>
          <p:nvPr/>
        </p:nvSpPr>
        <p:spPr>
          <a:xfrm>
            <a:off x="3275856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>
            <a:spLocks noChangeAspect="1"/>
          </p:cNvSpPr>
          <p:nvPr/>
        </p:nvSpPr>
        <p:spPr>
          <a:xfrm>
            <a:off x="6358410" y="4172456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>
            <a:spLocks noChangeAspect="1"/>
          </p:cNvSpPr>
          <p:nvPr/>
        </p:nvSpPr>
        <p:spPr>
          <a:xfrm>
            <a:off x="6527088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>
            <a:spLocks noChangeAspect="1"/>
          </p:cNvSpPr>
          <p:nvPr/>
        </p:nvSpPr>
        <p:spPr>
          <a:xfrm>
            <a:off x="635841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>
            <a:spLocks noChangeAspect="1"/>
          </p:cNvSpPr>
          <p:nvPr/>
        </p:nvSpPr>
        <p:spPr>
          <a:xfrm>
            <a:off x="652708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49" idx="7"/>
            <a:endCxn id="50" idx="2"/>
          </p:cNvCxnSpPr>
          <p:nvPr/>
        </p:nvCxnSpPr>
        <p:spPr>
          <a:xfrm flipV="1">
            <a:off x="2007553" y="2733236"/>
            <a:ext cx="1110497" cy="70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9" idx="5"/>
            <a:endCxn id="53" idx="2"/>
          </p:cNvCxnSpPr>
          <p:nvPr/>
        </p:nvCxnSpPr>
        <p:spPr>
          <a:xfrm>
            <a:off x="2007553" y="4231508"/>
            <a:ext cx="1268303" cy="685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0" idx="6"/>
            <a:endCxn id="56" idx="2"/>
          </p:cNvCxnSpPr>
          <p:nvPr/>
        </p:nvCxnSpPr>
        <p:spPr>
          <a:xfrm>
            <a:off x="4572000" y="2733236"/>
            <a:ext cx="1786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53" idx="6"/>
            <a:endCxn id="54" idx="2"/>
          </p:cNvCxnSpPr>
          <p:nvPr/>
        </p:nvCxnSpPr>
        <p:spPr>
          <a:xfrm>
            <a:off x="4392450" y="4916852"/>
            <a:ext cx="1965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50" idx="1"/>
            <a:endCxn id="50" idx="0"/>
          </p:cNvCxnSpPr>
          <p:nvPr/>
        </p:nvCxnSpPr>
        <p:spPr>
          <a:xfrm rot="5400000" flipH="1" flipV="1">
            <a:off x="3478986" y="1840831"/>
            <a:ext cx="218029" cy="514049"/>
          </a:xfrm>
          <a:prstGeom prst="curvedConnector3">
            <a:avLst>
              <a:gd name="adj1" fmla="val 3677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56" idx="7"/>
            <a:endCxn id="56" idx="6"/>
          </p:cNvCxnSpPr>
          <p:nvPr/>
        </p:nvCxnSpPr>
        <p:spPr>
          <a:xfrm rot="16200000" flipH="1">
            <a:off x="7442713" y="2363589"/>
            <a:ext cx="526367" cy="212926"/>
          </a:xfrm>
          <a:prstGeom prst="curvedConnector4">
            <a:avLst>
              <a:gd name="adj1" fmla="val -34253"/>
              <a:gd name="adj2" fmla="val 382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54" idx="7"/>
            <a:endCxn id="54" idx="6"/>
          </p:cNvCxnSpPr>
          <p:nvPr/>
        </p:nvCxnSpPr>
        <p:spPr>
          <a:xfrm rot="16200000" flipH="1">
            <a:off x="7442713" y="4547205"/>
            <a:ext cx="526367" cy="212926"/>
          </a:xfrm>
          <a:prstGeom prst="curvedConnector4">
            <a:avLst>
              <a:gd name="adj1" fmla="val -40999"/>
              <a:gd name="adj2" fmla="val 432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rc 78"/>
          <p:cNvCxnSpPr>
            <a:stCxn id="53" idx="3"/>
            <a:endCxn id="53" idx="4"/>
          </p:cNvCxnSpPr>
          <p:nvPr/>
        </p:nvCxnSpPr>
        <p:spPr>
          <a:xfrm rot="16200000" flipH="1">
            <a:off x="3555005" y="5196000"/>
            <a:ext cx="163521" cy="394776"/>
          </a:xfrm>
          <a:prstGeom prst="curvedConnector3">
            <a:avLst>
              <a:gd name="adj1" fmla="val 522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149477" y="26923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2130753" y="4547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3851920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5213177" y="23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8100392" y="16195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244408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3203848" y="57239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5213177" y="5024056"/>
            <a:ext cx="6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14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24" idx="6"/>
            <a:endCxn id="23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28" name="Ellipse 27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>
            <a:stCxn id="29" idx="6"/>
            <a:endCxn id="28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/>
          <p:cNvCxnSpPr>
            <a:stCxn id="34" idx="6"/>
            <a:endCxn id="33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48" name="Connecteur droit avec flèche 47"/>
          <p:cNvCxnSpPr>
            <a:stCxn id="23" idx="6"/>
            <a:endCxn id="29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8" idx="6"/>
            <a:endCxn id="34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33" idx="6"/>
            <a:endCxn id="4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61" name="Connecteur en arc 60"/>
          <p:cNvCxnSpPr>
            <a:stCxn id="24" idx="4"/>
            <a:endCxn id="57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23" idx="4"/>
            <a:endCxn id="57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/>
          <p:cNvCxnSpPr>
            <a:stCxn id="29" idx="4"/>
            <a:endCxn id="57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8" idx="4"/>
            <a:endCxn id="57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34" idx="3"/>
            <a:endCxn id="57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41" idx="3"/>
            <a:endCxn id="57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/>
          <p:cNvCxnSpPr>
            <a:stCxn id="97" idx="7"/>
            <a:endCxn id="95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7" idx="5"/>
            <a:endCxn id="94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rc 99"/>
          <p:cNvCxnSpPr>
            <a:stCxn id="95" idx="7"/>
            <a:endCxn id="95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94" idx="7"/>
            <a:endCxn id="94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110" name="Connecteur en arc 10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15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6590"/>
              </p:ext>
            </p:extLst>
          </p:nvPr>
        </p:nvGraphicFramePr>
        <p:xfrm>
          <a:off x="4788024" y="3427575"/>
          <a:ext cx="39180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0" name="Connecteur en arc 4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28530"/>
              </p:ext>
            </p:extLst>
          </p:nvPr>
        </p:nvGraphicFramePr>
        <p:xfrm>
          <a:off x="4788024" y="3427575"/>
          <a:ext cx="39180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310713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1" name="Connecteur en arc 50"/>
          <p:cNvCxnSpPr>
            <a:stCxn id="38" idx="4"/>
            <a:endCxn id="37" idx="0"/>
          </p:cNvCxnSpPr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737320"/>
            <a:ext cx="7772400" cy="4572000"/>
          </a:xfrm>
        </p:spPr>
        <p:txBody>
          <a:bodyPr/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var2 (+ 2 var1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Résultat de l’analyse lexicale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59532" y="1700808"/>
            <a:ext cx="8424936" cy="3312368"/>
            <a:chOff x="359532" y="1700808"/>
            <a:chExt cx="8424936" cy="3312368"/>
          </a:xfrm>
        </p:grpSpPr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2553973301"/>
                </p:ext>
              </p:extLst>
            </p:nvPr>
          </p:nvGraphicFramePr>
          <p:xfrm>
            <a:off x="359532" y="1700808"/>
            <a:ext cx="8424936" cy="30963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684905513"/>
                </p:ext>
              </p:extLst>
            </p:nvPr>
          </p:nvGraphicFramePr>
          <p:xfrm>
            <a:off x="2627784" y="3429000"/>
            <a:ext cx="3816424" cy="15841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Une grammaire formelle (ou, simplement, grammaire) est constituée des quatre objets suivants:</a:t>
            </a:r>
          </a:p>
          <a:p>
            <a:pPr lvl="1"/>
            <a:r>
              <a:rPr lang="fr-FR" dirty="0"/>
              <a:t>Un ensemble fini de symboles, appelés </a:t>
            </a:r>
            <a:r>
              <a:rPr lang="fr-FR" i="1" dirty="0">
                <a:hlinkClick r:id="rId2" tooltip="Symboles terminaux et non-terminaux"/>
              </a:rPr>
              <a:t>symboles terminaux</a:t>
            </a:r>
            <a:r>
              <a:rPr lang="fr-FR" dirty="0"/>
              <a:t> (qui sont les « lettres » du langage), notés conventionnellement par des minuscules,</a:t>
            </a:r>
          </a:p>
          <a:p>
            <a:pPr lvl="1"/>
            <a:r>
              <a:rPr lang="fr-FR" dirty="0"/>
              <a:t>Un </a:t>
            </a:r>
            <a:r>
              <a:rPr lang="fr-FR" dirty="0" smtClean="0"/>
              <a:t>ensemble </a:t>
            </a:r>
            <a:r>
              <a:rPr lang="fr-FR" dirty="0"/>
              <a:t>fini de symboles, appelés </a:t>
            </a:r>
            <a:r>
              <a:rPr lang="fr-FR" i="1" dirty="0">
                <a:hlinkClick r:id="rId2" tooltip="Symboles terminaux et non-terminaux"/>
              </a:rPr>
              <a:t>non-terminaux</a:t>
            </a:r>
            <a:r>
              <a:rPr lang="fr-FR" dirty="0"/>
              <a:t>, notés conventionnellement par des majuscules,</a:t>
            </a:r>
          </a:p>
          <a:p>
            <a:pPr lvl="1"/>
            <a:r>
              <a:rPr lang="fr-FR" dirty="0"/>
              <a:t>Un élément de l'ensemble des non-terminaux, appelé </a:t>
            </a:r>
            <a:r>
              <a:rPr lang="fr-FR" i="1" dirty="0"/>
              <a:t>axiome</a:t>
            </a:r>
            <a:r>
              <a:rPr lang="fr-FR" dirty="0"/>
              <a:t>, noté conventionnellement S,</a:t>
            </a:r>
          </a:p>
          <a:p>
            <a:pPr lvl="1"/>
            <a:r>
              <a:rPr lang="fr-FR" dirty="0"/>
              <a:t>Un ensemble de </a:t>
            </a:r>
            <a:r>
              <a:rPr lang="fr-FR" i="1" dirty="0"/>
              <a:t>règles de production</a:t>
            </a:r>
            <a:r>
              <a:rPr lang="fr-FR" dirty="0"/>
              <a:t>, qui sont des paires formées d'un non-terminal et d'une suite de terminaux et de non-terminaux ; par exemple, A → </a:t>
            </a:r>
            <a:r>
              <a:rPr lang="fr-FR" dirty="0" err="1"/>
              <a:t>ABa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1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={EOF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LPAR; RPAR; DEF; ID; NB;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OP}</a:t>
            </a:r>
          </a:p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App}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Axiome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 smtClean="0">
                <a:latin typeface="+mj-lt"/>
                <a:cs typeface="Courier New" panose="02070309020205020404" pitchFamily="49" charset="0"/>
              </a:rPr>
              <a:t>Règles de production :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800" dirty="0" err="1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I) Présentation de la compilation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II) Nos objectifs</a:t>
            </a:r>
          </a:p>
          <a:p>
            <a:pPr lvl="1"/>
            <a:r>
              <a:rPr lang="fr-FR" dirty="0" smtClean="0"/>
              <a:t>1) Présentation des langages utilisés</a:t>
            </a:r>
          </a:p>
          <a:p>
            <a:pPr lvl="1"/>
            <a:r>
              <a:rPr lang="fr-FR" dirty="0" smtClean="0"/>
              <a:t>2) Structures acceptées par le compilateur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III) La réalisation</a:t>
            </a:r>
          </a:p>
          <a:p>
            <a:pPr lvl="1"/>
            <a:r>
              <a:rPr lang="fr-FR" dirty="0" smtClean="0"/>
              <a:t>1) Utilisation de </a:t>
            </a:r>
            <a:r>
              <a:rPr lang="fr-FR" dirty="0" err="1" smtClean="0"/>
              <a:t>CamlLex</a:t>
            </a:r>
            <a:r>
              <a:rPr lang="fr-FR" dirty="0" smtClean="0"/>
              <a:t> et </a:t>
            </a:r>
            <a:r>
              <a:rPr lang="fr-FR" dirty="0" err="1" smtClean="0"/>
              <a:t>CamlYacc</a:t>
            </a:r>
            <a:endParaRPr lang="fr-FR" dirty="0" smtClean="0"/>
          </a:p>
          <a:p>
            <a:pPr lvl="1"/>
            <a:r>
              <a:rPr lang="fr-FR" dirty="0" smtClean="0"/>
              <a:t>2) Analyse lexicale par automate produit</a:t>
            </a:r>
          </a:p>
          <a:p>
            <a:pPr lvl="1"/>
            <a:r>
              <a:rPr lang="fr-FR" dirty="0" smtClean="0"/>
              <a:t>3) Analyse syntaxique par algorithme LL(1)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20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3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4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Arbre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741461218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connait le nœud courant et le lexème en entrée.</a:t>
            </a:r>
          </a:p>
          <a:p>
            <a:r>
              <a:rPr lang="fr-FR" dirty="0" smtClean="0"/>
              <a:t>On détermine le choix du non-terminal actuel comme étant le seul qui commence par le terminal en entrée.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73468211"/>
              </p:ext>
            </p:extLst>
          </p:nvPr>
        </p:nvGraphicFramePr>
        <p:xfrm>
          <a:off x="7020272" y="2708920"/>
          <a:ext cx="1008112" cy="103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642973987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271240" y="3284984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5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23</a:t>
            </a:fld>
            <a:endParaRPr lang="fr-FR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3215242009"/>
              </p:ext>
            </p:extLst>
          </p:nvPr>
        </p:nvGraphicFramePr>
        <p:xfrm>
          <a:off x="539552" y="285554"/>
          <a:ext cx="7128792" cy="206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949393146"/>
              </p:ext>
            </p:extLst>
          </p:nvPr>
        </p:nvGraphicFramePr>
        <p:xfrm>
          <a:off x="5221067" y="1952266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812360" y="128062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224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24</a:t>
            </a:fld>
            <a:endParaRPr lang="fr-FR"/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791666771"/>
              </p:ext>
            </p:extLst>
          </p:nvPr>
        </p:nvGraphicFramePr>
        <p:xfrm>
          <a:off x="467544" y="860005"/>
          <a:ext cx="7128792" cy="129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12704366"/>
              </p:ext>
            </p:extLst>
          </p:nvPr>
        </p:nvGraphicFramePr>
        <p:xfrm>
          <a:off x="5076056" y="2564904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812360" y="14847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58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25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Construction de la table d’analyse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LL(1)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897" y="2526373"/>
            <a:ext cx="5220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Prem_sym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match X with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LPAR;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EPS|]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[|DEF; OP; 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Var -&gt; [|ID;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App -&gt; [|OP; 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EPS|]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x -&gt; [|x|]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5856" y="255212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match X with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[|EOF|]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Var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[|RPAR|]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[|RPAR|]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App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_ -&gt;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failwith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"l'argument n'est pas un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non_terminal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2630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pPr/>
              <a:t>26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23067"/>
              </p:ext>
            </p:extLst>
          </p:nvPr>
        </p:nvGraphicFramePr>
        <p:xfrm>
          <a:off x="-7906" y="0"/>
          <a:ext cx="9151902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</a:tblGrid>
              <a:tr h="108869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LPAR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</a:t>
                      </a:r>
                      <a:endParaRPr lang="fr-FR" dirty="0"/>
                    </a:p>
                  </a:txBody>
                  <a:tcPr anchor="ctr"/>
                </a:tc>
              </a:tr>
              <a:tr h="76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49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</a:t>
                      </a:r>
                      <a:r>
                        <a:rPr lang="fr-FR" sz="1400" dirty="0" err="1" smtClean="0"/>
                        <a:t>Instr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Instr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DEF Var </a:t>
                      </a:r>
                      <a:r>
                        <a:rPr lang="fr-FR" sz="1400" dirty="0" err="1" smtClean="0"/>
                        <a:t>Arith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ID </a:t>
                      </a:r>
                      <a:r>
                        <a:rPr lang="fr-FR" sz="1400" dirty="0" err="1" smtClean="0"/>
                        <a:t>Arg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 </a:t>
                      </a:r>
                      <a:r>
                        <a:rPr lang="fr-FR" sz="1400" dirty="0" err="1" smtClean="0"/>
                        <a:t>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</a:t>
                      </a:r>
                      <a:r>
                        <a:rPr lang="fr-FR" sz="1400" dirty="0" err="1" smtClean="0"/>
                        <a:t>Arg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/>
                        <a:t>ID</a:t>
                      </a:r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49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OP </a:t>
                      </a:r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27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9417"/>
              </p:ext>
            </p:extLst>
          </p:nvPr>
        </p:nvGraphicFramePr>
        <p:xfrm>
          <a:off x="467544" y="2636912"/>
          <a:ext cx="2255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111744338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2484538796"/>
              </p:ext>
            </p:extLst>
          </p:nvPr>
        </p:nvGraphicFramePr>
        <p:xfrm>
          <a:off x="5963836" y="2492896"/>
          <a:ext cx="1200452" cy="1007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1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3874"/>
              </p:ext>
            </p:extLst>
          </p:nvPr>
        </p:nvGraphicFramePr>
        <p:xfrm>
          <a:off x="467544" y="2636912"/>
          <a:ext cx="2255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47260539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655490335"/>
              </p:ext>
            </p:extLst>
          </p:nvPr>
        </p:nvGraphicFramePr>
        <p:xfrm>
          <a:off x="5364088" y="2276872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29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65969"/>
              </p:ext>
            </p:extLst>
          </p:nvPr>
        </p:nvGraphicFramePr>
        <p:xfrm>
          <a:off x="467544" y="2636912"/>
          <a:ext cx="2255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Instr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875127079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400054647"/>
              </p:ext>
            </p:extLst>
          </p:nvPr>
        </p:nvGraphicFramePr>
        <p:xfrm>
          <a:off x="3851920" y="2204864"/>
          <a:ext cx="43564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1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/>
          </a:bodyPr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Principe de base de la compilation :</a:t>
            </a:r>
            <a:endParaRPr lang="fr-FR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59632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smtClean="0"/>
              <a:t>Langage source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796136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Langage cible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30597" y="455770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3473878" y="2941714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>
            <a:off x="4319972" y="3301754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30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8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0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1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50709"/>
              </p:ext>
            </p:extLst>
          </p:nvPr>
        </p:nvGraphicFramePr>
        <p:xfrm>
          <a:off x="467544" y="2636912"/>
          <a:ext cx="2255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Instr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544886586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1628821793"/>
              </p:ext>
            </p:extLst>
          </p:nvPr>
        </p:nvGraphicFramePr>
        <p:xfrm>
          <a:off x="3851920" y="2204864"/>
          <a:ext cx="43564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2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077482645"/>
              </p:ext>
            </p:extLst>
          </p:nvPr>
        </p:nvGraphicFramePr>
        <p:xfrm>
          <a:off x="179512" y="0"/>
          <a:ext cx="8568952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9512" y="40466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var2 (+ 2 var1))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7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2313384"/>
            <a:ext cx="7772400" cy="3923928"/>
          </a:xfrm>
        </p:spPr>
        <p:txBody>
          <a:bodyPr/>
          <a:lstStyle/>
          <a:p>
            <a:r>
              <a:rPr lang="fr-FR" dirty="0" smtClean="0"/>
              <a:t>Pas de génération de code</a:t>
            </a:r>
          </a:p>
          <a:p>
            <a:r>
              <a:rPr lang="fr-FR" dirty="0" smtClean="0"/>
              <a:t>Complexité inconnue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Etapes de la compilation :</a:t>
            </a:r>
            <a:endParaRPr lang="fr-FR" sz="3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33484085"/>
              </p:ext>
            </p:extLst>
          </p:nvPr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899592" y="1377280"/>
            <a:ext cx="77724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2 </a:t>
            </a: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var1</a:t>
            </a:r>
          </a:p>
          <a:p>
            <a:pPr marL="0" indent="0" algn="ctr"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fr-FR" dirty="0" smtClean="0"/>
              <a:t>Analyse lexicale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77514909"/>
              </p:ext>
            </p:extLst>
          </p:nvPr>
        </p:nvGraphicFramePr>
        <p:xfrm>
          <a:off x="395536" y="2348880"/>
          <a:ext cx="842493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Analyse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391573532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5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Nos objectifs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259632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err="1" smtClean="0"/>
              <a:t>Scheme</a:t>
            </a:r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796136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Forth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530597" y="414908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 :</a:t>
            </a:r>
          </a:p>
          <a:p>
            <a:pPr algn="ctr"/>
            <a:r>
              <a:rPr lang="fr-FR" dirty="0" err="1" smtClean="0"/>
              <a:t>Caml</a:t>
            </a:r>
            <a:r>
              <a:rPr lang="fr-FR" dirty="0" smtClean="0"/>
              <a:t> Light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473878" y="2533089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>
            <a:off x="4319972" y="2893129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Langages utilisés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665312"/>
            <a:ext cx="7772400" cy="4572000"/>
          </a:xfrm>
        </p:spPr>
        <p:txBody>
          <a:bodyPr/>
          <a:lstStyle/>
          <a:p>
            <a:r>
              <a:rPr lang="fr-FR" dirty="0" err="1" smtClean="0"/>
              <a:t>Scheme</a:t>
            </a:r>
            <a:r>
              <a:rPr lang="fr-FR" dirty="0" smtClean="0"/>
              <a:t> : notation polonaise</a:t>
            </a:r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 (+ 2 var1))</a:t>
            </a:r>
          </a:p>
          <a:p>
            <a:pPr lvl="1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Forth </a:t>
            </a:r>
            <a:r>
              <a:rPr lang="fr-FR" dirty="0"/>
              <a:t>: notation polonaise inversé avec système de pile 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var2 2 var1 + variable2 !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Opérations arithmétiques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 opérande1 opérande2 opérande3 …)</a:t>
            </a:r>
          </a:p>
          <a:p>
            <a:pPr lvl="1"/>
            <a:endParaRPr lang="fr-FR" dirty="0"/>
          </a:p>
          <a:p>
            <a:r>
              <a:rPr lang="fr-FR" dirty="0" smtClean="0"/>
              <a:t>Définitions de variables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Définitions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 arg1 arg2 …)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Application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 arg1 arg2 …)</a:t>
            </a: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Notre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Scheme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3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A5A5A5"/>
      </a:accent2>
      <a:accent3>
        <a:srgbClr val="91A7C3"/>
      </a:accent3>
      <a:accent4>
        <a:srgbClr val="7C984A"/>
      </a:accent4>
      <a:accent5>
        <a:srgbClr val="C2AD8D"/>
      </a:accent5>
      <a:accent6>
        <a:srgbClr val="595959"/>
      </a:accent6>
      <a:hlink>
        <a:srgbClr val="5F5F5F"/>
      </a:hlink>
      <a:folHlink>
        <a:srgbClr val="969696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799</TotalTime>
  <Words>1688</Words>
  <Application>Microsoft Office PowerPoint</Application>
  <PresentationFormat>Affichage à l'écran (4:3)</PresentationFormat>
  <Paragraphs>649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Capitaux</vt:lpstr>
      <vt:lpstr>La compilation</vt:lpstr>
      <vt:lpstr>Plan :</vt:lpstr>
      <vt:lpstr>Principe de base de la compilation :</vt:lpstr>
      <vt:lpstr>Etapes de la compilation :</vt:lpstr>
      <vt:lpstr>Un exemple :</vt:lpstr>
      <vt:lpstr>Présentation PowerPoint</vt:lpstr>
      <vt:lpstr>Nos objectifs : </vt:lpstr>
      <vt:lpstr>Langages utilisés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Jeux</dc:creator>
  <cp:lastModifiedBy>Jeux</cp:lastModifiedBy>
  <cp:revision>61</cp:revision>
  <dcterms:created xsi:type="dcterms:W3CDTF">2018-06-09T14:24:58Z</dcterms:created>
  <dcterms:modified xsi:type="dcterms:W3CDTF">2018-06-11T08:53:40Z</dcterms:modified>
</cp:coreProperties>
</file>