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C5994-A173-44E1-97A8-74E99850C93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4CDABA-6231-42C7-9455-58BB5D08623D}">
      <dgm:prSet phldrT="[Texte]" custT="1"/>
      <dgm:spPr/>
      <dgm:t>
        <a:bodyPr/>
        <a:lstStyle/>
        <a:p>
          <a:r>
            <a:rPr lang="fr-FR" sz="2400" dirty="0" smtClean="0"/>
            <a:t>Analyse lexicale</a:t>
          </a:r>
          <a:endParaRPr lang="fr-FR" sz="2400" dirty="0"/>
        </a:p>
      </dgm:t>
    </dgm:pt>
    <dgm:pt modelId="{48114479-157E-4A4B-8D6E-33916E6403FB}" type="parTrans" cxnId="{4B2CC5E5-FF23-46AA-8CD0-93A92E0C1FBF}">
      <dgm:prSet/>
      <dgm:spPr/>
      <dgm:t>
        <a:bodyPr/>
        <a:lstStyle/>
        <a:p>
          <a:endParaRPr lang="fr-FR"/>
        </a:p>
      </dgm:t>
    </dgm:pt>
    <dgm:pt modelId="{D423F22B-7BC4-4107-B2CB-AC61009FC257}" type="sibTrans" cxnId="{4B2CC5E5-FF23-46AA-8CD0-93A92E0C1FBF}">
      <dgm:prSet/>
      <dgm:spPr/>
      <dgm:t>
        <a:bodyPr/>
        <a:lstStyle/>
        <a:p>
          <a:endParaRPr lang="fr-FR"/>
        </a:p>
      </dgm:t>
    </dgm:pt>
    <dgm:pt modelId="{6851A18F-6855-422E-857F-E6FB2A33C5EA}">
      <dgm:prSet phldrT="[Texte]" custT="1"/>
      <dgm:spPr/>
      <dgm:t>
        <a:bodyPr/>
        <a:lstStyle/>
        <a:p>
          <a:r>
            <a:rPr lang="fr-FR" sz="1800" dirty="0" smtClean="0"/>
            <a:t>Transforme le code en une liste de lexèmes </a:t>
          </a:r>
          <a:endParaRPr lang="fr-FR" sz="1800" dirty="0"/>
        </a:p>
      </dgm:t>
    </dgm:pt>
    <dgm:pt modelId="{CBFA2F46-4DE6-4136-8F1E-96265C99E83C}" type="parTrans" cxnId="{7B9F8C30-57E0-45CF-B471-7C2A8D1A92DE}">
      <dgm:prSet/>
      <dgm:spPr/>
      <dgm:t>
        <a:bodyPr/>
        <a:lstStyle/>
        <a:p>
          <a:endParaRPr lang="fr-FR"/>
        </a:p>
      </dgm:t>
    </dgm:pt>
    <dgm:pt modelId="{716D6646-255B-4474-BC9D-DC8857D077C0}" type="sibTrans" cxnId="{7B9F8C30-57E0-45CF-B471-7C2A8D1A92DE}">
      <dgm:prSet/>
      <dgm:spPr/>
      <dgm:t>
        <a:bodyPr/>
        <a:lstStyle/>
        <a:p>
          <a:endParaRPr lang="fr-FR"/>
        </a:p>
      </dgm:t>
    </dgm:pt>
    <dgm:pt modelId="{3A03A417-58C8-48B1-997E-D72B574B7872}">
      <dgm:prSet phldrT="[Texte]" custT="1"/>
      <dgm:spPr/>
      <dgm:t>
        <a:bodyPr/>
        <a:lstStyle/>
        <a:p>
          <a:r>
            <a:rPr lang="fr-FR" sz="2400" dirty="0" smtClean="0"/>
            <a:t>Analyse syntaxique</a:t>
          </a:r>
          <a:endParaRPr lang="fr-FR" sz="2400" dirty="0"/>
        </a:p>
      </dgm:t>
    </dgm:pt>
    <dgm:pt modelId="{A89CC06B-C91D-43CC-A3D8-063C329A0134}" type="parTrans" cxnId="{94D620B8-3439-4699-8C72-7D9EA06580EE}">
      <dgm:prSet/>
      <dgm:spPr/>
      <dgm:t>
        <a:bodyPr/>
        <a:lstStyle/>
        <a:p>
          <a:endParaRPr lang="fr-FR"/>
        </a:p>
      </dgm:t>
    </dgm:pt>
    <dgm:pt modelId="{B70984C1-60E0-4F7D-80A4-DD0E0491ACCF}" type="sibTrans" cxnId="{94D620B8-3439-4699-8C72-7D9EA06580EE}">
      <dgm:prSet/>
      <dgm:spPr/>
      <dgm:t>
        <a:bodyPr/>
        <a:lstStyle/>
        <a:p>
          <a:endParaRPr lang="fr-FR"/>
        </a:p>
      </dgm:t>
    </dgm:pt>
    <dgm:pt modelId="{973130A1-C403-4E70-98B4-219BA7D78C7D}">
      <dgm:prSet phldrT="[Texte]"/>
      <dgm:spPr/>
      <dgm:t>
        <a:bodyPr/>
        <a:lstStyle/>
        <a:p>
          <a:r>
            <a:rPr lang="fr-FR" dirty="0" smtClean="0"/>
            <a:t>Construit un arbre d’analyse donnant la structure du code</a:t>
          </a:r>
          <a:endParaRPr lang="fr-FR" dirty="0"/>
        </a:p>
      </dgm:t>
    </dgm:pt>
    <dgm:pt modelId="{27D0AF1C-45E0-4B6D-B3CD-D94B573426AE}" type="parTrans" cxnId="{92644FED-4247-48C1-9372-66FE37448768}">
      <dgm:prSet/>
      <dgm:spPr/>
      <dgm:t>
        <a:bodyPr/>
        <a:lstStyle/>
        <a:p>
          <a:endParaRPr lang="fr-FR"/>
        </a:p>
      </dgm:t>
    </dgm:pt>
    <dgm:pt modelId="{B251AC22-81A2-4410-B6A9-C45046B232C6}" type="sibTrans" cxnId="{92644FED-4247-48C1-9372-66FE37448768}">
      <dgm:prSet/>
      <dgm:spPr/>
      <dgm:t>
        <a:bodyPr/>
        <a:lstStyle/>
        <a:p>
          <a:endParaRPr lang="fr-FR"/>
        </a:p>
      </dgm:t>
    </dgm:pt>
    <dgm:pt modelId="{E33EDFC3-763B-4DD3-B50A-72D98BE02412}">
      <dgm:prSet phldrT="[Texte]"/>
      <dgm:spPr/>
      <dgm:t>
        <a:bodyPr/>
        <a:lstStyle/>
        <a:p>
          <a:r>
            <a:rPr lang="fr-FR" dirty="0" smtClean="0"/>
            <a:t>Vérifie la cohérence de l’arbre d’analyse</a:t>
          </a:r>
          <a:endParaRPr lang="fr-FR" dirty="0"/>
        </a:p>
      </dgm:t>
    </dgm:pt>
    <dgm:pt modelId="{A65F56DE-8DC1-4589-87EA-9B7F1BD9A63E}" type="parTrans" cxnId="{A55D6753-F574-4C1B-8DE4-BFD5650959F5}">
      <dgm:prSet/>
      <dgm:spPr/>
      <dgm:t>
        <a:bodyPr/>
        <a:lstStyle/>
        <a:p>
          <a:endParaRPr lang="fr-FR"/>
        </a:p>
      </dgm:t>
    </dgm:pt>
    <dgm:pt modelId="{D2CB93E3-62E9-42E8-95D0-7D319A747D7D}" type="sibTrans" cxnId="{A55D6753-F574-4C1B-8DE4-BFD5650959F5}">
      <dgm:prSet/>
      <dgm:spPr/>
      <dgm:t>
        <a:bodyPr/>
        <a:lstStyle/>
        <a:p>
          <a:endParaRPr lang="fr-FR"/>
        </a:p>
      </dgm:t>
    </dgm:pt>
    <dgm:pt modelId="{C6D6CC41-2E65-464F-9AD9-F742372CDCDB}">
      <dgm:prSet phldrT="[Texte]" custT="1"/>
      <dgm:spPr/>
      <dgm:t>
        <a:bodyPr/>
        <a:lstStyle/>
        <a:p>
          <a:r>
            <a:rPr lang="fr-FR" sz="2400" dirty="0" smtClean="0"/>
            <a:t>Analyse sémantique </a:t>
          </a:r>
          <a:endParaRPr lang="fr-FR" sz="2400" dirty="0"/>
        </a:p>
      </dgm:t>
    </dgm:pt>
    <dgm:pt modelId="{047BC3BC-8713-4326-AA2E-DE82185302A6}" type="sibTrans" cxnId="{B51CDC0B-9C6E-4E71-837E-B15E0EC00146}">
      <dgm:prSet/>
      <dgm:spPr/>
      <dgm:t>
        <a:bodyPr/>
        <a:lstStyle/>
        <a:p>
          <a:endParaRPr lang="fr-FR"/>
        </a:p>
      </dgm:t>
    </dgm:pt>
    <dgm:pt modelId="{B19EE506-FE9A-4A2D-905E-94E403F0AE08}" type="parTrans" cxnId="{B51CDC0B-9C6E-4E71-837E-B15E0EC00146}">
      <dgm:prSet/>
      <dgm:spPr/>
      <dgm:t>
        <a:bodyPr/>
        <a:lstStyle/>
        <a:p>
          <a:endParaRPr lang="fr-FR"/>
        </a:p>
      </dgm:t>
    </dgm:pt>
    <dgm:pt modelId="{156F6095-7F67-426B-B641-29FA5AF3488B}">
      <dgm:prSet custT="1"/>
      <dgm:spPr/>
      <dgm:t>
        <a:bodyPr/>
        <a:lstStyle/>
        <a:p>
          <a:r>
            <a:rPr lang="fr-FR" sz="2400" dirty="0" smtClean="0"/>
            <a:t>Génération de code</a:t>
          </a:r>
          <a:endParaRPr lang="fr-FR" sz="2400" dirty="0"/>
        </a:p>
      </dgm:t>
    </dgm:pt>
    <dgm:pt modelId="{FAF2EEC2-27BA-4A81-844A-BFE940FC890A}" type="parTrans" cxnId="{0498C4F9-45C7-498D-8881-391FD2534A14}">
      <dgm:prSet/>
      <dgm:spPr/>
      <dgm:t>
        <a:bodyPr/>
        <a:lstStyle/>
        <a:p>
          <a:endParaRPr lang="fr-FR"/>
        </a:p>
      </dgm:t>
    </dgm:pt>
    <dgm:pt modelId="{2551259A-D661-4F28-A41B-2B6CAA73FD4F}" type="sibTrans" cxnId="{0498C4F9-45C7-498D-8881-391FD2534A14}">
      <dgm:prSet/>
      <dgm:spPr/>
      <dgm:t>
        <a:bodyPr/>
        <a:lstStyle/>
        <a:p>
          <a:endParaRPr lang="fr-FR"/>
        </a:p>
      </dgm:t>
    </dgm:pt>
    <dgm:pt modelId="{C057C91C-F3BF-4EE1-8A3C-6F82D1E03BB0}">
      <dgm:prSet/>
      <dgm:spPr/>
      <dgm:t>
        <a:bodyPr/>
        <a:lstStyle/>
        <a:p>
          <a:r>
            <a:rPr lang="fr-FR" dirty="0" smtClean="0"/>
            <a:t>Transcris l’arbre obtenu en langage cible</a:t>
          </a:r>
          <a:endParaRPr lang="fr-FR" dirty="0"/>
        </a:p>
      </dgm:t>
    </dgm:pt>
    <dgm:pt modelId="{712F718E-88AC-4254-9D31-8122B34ED411}" type="parTrans" cxnId="{E11D7EDA-66D7-4E36-860E-4FBB0CC47F09}">
      <dgm:prSet/>
      <dgm:spPr/>
      <dgm:t>
        <a:bodyPr/>
        <a:lstStyle/>
        <a:p>
          <a:endParaRPr lang="fr-FR"/>
        </a:p>
      </dgm:t>
    </dgm:pt>
    <dgm:pt modelId="{0F1B4DA5-BBB9-4C92-AB28-793828230D96}" type="sibTrans" cxnId="{E11D7EDA-66D7-4E36-860E-4FBB0CC47F09}">
      <dgm:prSet/>
      <dgm:spPr/>
      <dgm:t>
        <a:bodyPr/>
        <a:lstStyle/>
        <a:p>
          <a:endParaRPr lang="fr-FR"/>
        </a:p>
      </dgm:t>
    </dgm:pt>
    <dgm:pt modelId="{44B76CAF-B5C4-4258-BA48-026BCD28CF6A}" type="pres">
      <dgm:prSet presAssocID="{557C5994-A173-44E1-97A8-74E99850C9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1CFE71-393C-49AD-8BD9-F3111CFF9A8A}" type="pres">
      <dgm:prSet presAssocID="{156F6095-7F67-426B-B641-29FA5AF3488B}" presName="boxAndChildren" presStyleCnt="0"/>
      <dgm:spPr/>
    </dgm:pt>
    <dgm:pt modelId="{9A454469-5E88-4CA4-AF0B-B70DC4A221C5}" type="pres">
      <dgm:prSet presAssocID="{156F6095-7F67-426B-B641-29FA5AF3488B}" presName="parentTextBox" presStyleLbl="node1" presStyleIdx="0" presStyleCnt="4"/>
      <dgm:spPr/>
      <dgm:t>
        <a:bodyPr/>
        <a:lstStyle/>
        <a:p>
          <a:endParaRPr lang="fr-FR"/>
        </a:p>
      </dgm:t>
    </dgm:pt>
    <dgm:pt modelId="{BC424910-766A-4032-BD52-2BA289C2B6F4}" type="pres">
      <dgm:prSet presAssocID="{156F6095-7F67-426B-B641-29FA5AF3488B}" presName="entireBox" presStyleLbl="node1" presStyleIdx="0" presStyleCnt="4"/>
      <dgm:spPr/>
      <dgm:t>
        <a:bodyPr/>
        <a:lstStyle/>
        <a:p>
          <a:endParaRPr lang="fr-FR"/>
        </a:p>
      </dgm:t>
    </dgm:pt>
    <dgm:pt modelId="{85882A98-05B5-4F72-B040-19FEE1677EB9}" type="pres">
      <dgm:prSet presAssocID="{156F6095-7F67-426B-B641-29FA5AF3488B}" presName="descendantBox" presStyleCnt="0"/>
      <dgm:spPr/>
    </dgm:pt>
    <dgm:pt modelId="{982C3A4F-5228-4EA4-89A1-6B627683D8AA}" type="pres">
      <dgm:prSet presAssocID="{C057C91C-F3BF-4EE1-8A3C-6F82D1E03BB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D05BBA-65EC-4BA7-9465-0433A715A5BC}" type="pres">
      <dgm:prSet presAssocID="{047BC3BC-8713-4326-AA2E-DE82185302A6}" presName="sp" presStyleCnt="0"/>
      <dgm:spPr/>
    </dgm:pt>
    <dgm:pt modelId="{D83538A2-6106-43EA-BD06-0C0CD47791C9}" type="pres">
      <dgm:prSet presAssocID="{C6D6CC41-2E65-464F-9AD9-F742372CDCDB}" presName="arrowAndChildren" presStyleCnt="0"/>
      <dgm:spPr/>
    </dgm:pt>
    <dgm:pt modelId="{1C87E7A4-A895-400F-B9CF-CAE44A0F2B44}" type="pres">
      <dgm:prSet presAssocID="{C6D6CC41-2E65-464F-9AD9-F742372CDCDB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B4EDC966-6D0F-4D16-9DE6-2BB8F8390EFD}" type="pres">
      <dgm:prSet presAssocID="{C6D6CC41-2E65-464F-9AD9-F742372CDCDB}" presName="arrow" presStyleLbl="node1" presStyleIdx="1" presStyleCnt="4"/>
      <dgm:spPr/>
      <dgm:t>
        <a:bodyPr/>
        <a:lstStyle/>
        <a:p>
          <a:endParaRPr lang="fr-FR"/>
        </a:p>
      </dgm:t>
    </dgm:pt>
    <dgm:pt modelId="{6134FA9F-AACC-42CC-B066-2D52F4B9C1AB}" type="pres">
      <dgm:prSet presAssocID="{C6D6CC41-2E65-464F-9AD9-F742372CDCDB}" presName="descendantArrow" presStyleCnt="0"/>
      <dgm:spPr/>
    </dgm:pt>
    <dgm:pt modelId="{6EC393EB-73AD-4B0C-B650-044DAFB33F4C}" type="pres">
      <dgm:prSet presAssocID="{E33EDFC3-763B-4DD3-B50A-72D98BE02412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F9A80C-3480-472A-8C63-C4AFF9499C83}" type="pres">
      <dgm:prSet presAssocID="{B70984C1-60E0-4F7D-80A4-DD0E0491ACCF}" presName="sp" presStyleCnt="0"/>
      <dgm:spPr/>
    </dgm:pt>
    <dgm:pt modelId="{185ABA4B-3A08-4F7D-A7E9-A97306EEFD3B}" type="pres">
      <dgm:prSet presAssocID="{3A03A417-58C8-48B1-997E-D72B574B7872}" presName="arrowAndChildren" presStyleCnt="0"/>
      <dgm:spPr/>
    </dgm:pt>
    <dgm:pt modelId="{04FD3B73-67BF-4CB9-9E9D-1DE729F367CB}" type="pres">
      <dgm:prSet presAssocID="{3A03A417-58C8-48B1-997E-D72B574B7872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9D97CBD-EF05-436F-B715-A6A29FC400B2}" type="pres">
      <dgm:prSet presAssocID="{3A03A417-58C8-48B1-997E-D72B574B7872}" presName="arrow" presStyleLbl="node1" presStyleIdx="2" presStyleCnt="4"/>
      <dgm:spPr/>
      <dgm:t>
        <a:bodyPr/>
        <a:lstStyle/>
        <a:p>
          <a:endParaRPr lang="fr-FR"/>
        </a:p>
      </dgm:t>
    </dgm:pt>
    <dgm:pt modelId="{00BBDF41-9EB2-4EC7-A085-CF2CFD239531}" type="pres">
      <dgm:prSet presAssocID="{3A03A417-58C8-48B1-997E-D72B574B7872}" presName="descendantArrow" presStyleCnt="0"/>
      <dgm:spPr/>
    </dgm:pt>
    <dgm:pt modelId="{D25F56A1-A1D6-4250-B314-A8A5352458F8}" type="pres">
      <dgm:prSet presAssocID="{973130A1-C403-4E70-98B4-219BA7D78C7D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0F813D-110A-497A-910C-AC39E8348926}" type="pres">
      <dgm:prSet presAssocID="{D423F22B-7BC4-4107-B2CB-AC61009FC257}" presName="sp" presStyleCnt="0"/>
      <dgm:spPr/>
    </dgm:pt>
    <dgm:pt modelId="{0588E9B4-43AE-4F8D-89D7-58D377602CDA}" type="pres">
      <dgm:prSet presAssocID="{F24CDABA-6231-42C7-9455-58BB5D08623D}" presName="arrowAndChildren" presStyleCnt="0"/>
      <dgm:spPr/>
    </dgm:pt>
    <dgm:pt modelId="{EF4C1311-4D12-4599-A6D4-9086114066F8}" type="pres">
      <dgm:prSet presAssocID="{F24CDABA-6231-42C7-9455-58BB5D08623D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62588ACF-DCEA-4783-9A8E-55D44CC11186}" type="pres">
      <dgm:prSet presAssocID="{F24CDABA-6231-42C7-9455-58BB5D08623D}" presName="arrow" presStyleLbl="node1" presStyleIdx="3" presStyleCnt="4"/>
      <dgm:spPr/>
      <dgm:t>
        <a:bodyPr/>
        <a:lstStyle/>
        <a:p>
          <a:endParaRPr lang="fr-FR"/>
        </a:p>
      </dgm:t>
    </dgm:pt>
    <dgm:pt modelId="{88AEEB0E-1DBA-4584-BD09-211C8AFEF7ED}" type="pres">
      <dgm:prSet presAssocID="{F24CDABA-6231-42C7-9455-58BB5D08623D}" presName="descendantArrow" presStyleCnt="0"/>
      <dgm:spPr/>
    </dgm:pt>
    <dgm:pt modelId="{BD4678B2-8A91-4601-9DAE-4CACC7945EBE}" type="pres">
      <dgm:prSet presAssocID="{6851A18F-6855-422E-857F-E6FB2A33C5EA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1D7EDA-66D7-4E36-860E-4FBB0CC47F09}" srcId="{156F6095-7F67-426B-B641-29FA5AF3488B}" destId="{C057C91C-F3BF-4EE1-8A3C-6F82D1E03BB0}" srcOrd="0" destOrd="0" parTransId="{712F718E-88AC-4254-9D31-8122B34ED411}" sibTransId="{0F1B4DA5-BBB9-4C92-AB28-793828230D96}"/>
    <dgm:cxn modelId="{A66C1EB8-991D-421B-9212-D4D1C9DF0190}" type="presOf" srcId="{C6D6CC41-2E65-464F-9AD9-F742372CDCDB}" destId="{B4EDC966-6D0F-4D16-9DE6-2BB8F8390EFD}" srcOrd="1" destOrd="0" presId="urn:microsoft.com/office/officeart/2005/8/layout/process4"/>
    <dgm:cxn modelId="{C533BB1D-4460-4A66-A841-72543E2E1BA3}" type="presOf" srcId="{E33EDFC3-763B-4DD3-B50A-72D98BE02412}" destId="{6EC393EB-73AD-4B0C-B650-044DAFB33F4C}" srcOrd="0" destOrd="0" presId="urn:microsoft.com/office/officeart/2005/8/layout/process4"/>
    <dgm:cxn modelId="{0498C4F9-45C7-498D-8881-391FD2534A14}" srcId="{557C5994-A173-44E1-97A8-74E99850C931}" destId="{156F6095-7F67-426B-B641-29FA5AF3488B}" srcOrd="3" destOrd="0" parTransId="{FAF2EEC2-27BA-4A81-844A-BFE940FC890A}" sibTransId="{2551259A-D661-4F28-A41B-2B6CAA73FD4F}"/>
    <dgm:cxn modelId="{A55D6753-F574-4C1B-8DE4-BFD5650959F5}" srcId="{C6D6CC41-2E65-464F-9AD9-F742372CDCDB}" destId="{E33EDFC3-763B-4DD3-B50A-72D98BE02412}" srcOrd="0" destOrd="0" parTransId="{A65F56DE-8DC1-4589-87EA-9B7F1BD9A63E}" sibTransId="{D2CB93E3-62E9-42E8-95D0-7D319A747D7D}"/>
    <dgm:cxn modelId="{94D620B8-3439-4699-8C72-7D9EA06580EE}" srcId="{557C5994-A173-44E1-97A8-74E99850C931}" destId="{3A03A417-58C8-48B1-997E-D72B574B7872}" srcOrd="1" destOrd="0" parTransId="{A89CC06B-C91D-43CC-A3D8-063C329A0134}" sibTransId="{B70984C1-60E0-4F7D-80A4-DD0E0491ACCF}"/>
    <dgm:cxn modelId="{AAE836A1-792B-45DF-9DFB-3BEA0ACD7BA8}" type="presOf" srcId="{156F6095-7F67-426B-B641-29FA5AF3488B}" destId="{BC424910-766A-4032-BD52-2BA289C2B6F4}" srcOrd="1" destOrd="0" presId="urn:microsoft.com/office/officeart/2005/8/layout/process4"/>
    <dgm:cxn modelId="{4B2CC5E5-FF23-46AA-8CD0-93A92E0C1FBF}" srcId="{557C5994-A173-44E1-97A8-74E99850C931}" destId="{F24CDABA-6231-42C7-9455-58BB5D08623D}" srcOrd="0" destOrd="0" parTransId="{48114479-157E-4A4B-8D6E-33916E6403FB}" sibTransId="{D423F22B-7BC4-4107-B2CB-AC61009FC257}"/>
    <dgm:cxn modelId="{18351377-D461-4B41-9A8D-449AD68FA1DE}" type="presOf" srcId="{C6D6CC41-2E65-464F-9AD9-F742372CDCDB}" destId="{1C87E7A4-A895-400F-B9CF-CAE44A0F2B44}" srcOrd="0" destOrd="0" presId="urn:microsoft.com/office/officeart/2005/8/layout/process4"/>
    <dgm:cxn modelId="{541F2958-CDA9-4A43-95EC-4B348F5DC986}" type="presOf" srcId="{F24CDABA-6231-42C7-9455-58BB5D08623D}" destId="{EF4C1311-4D12-4599-A6D4-9086114066F8}" srcOrd="0" destOrd="0" presId="urn:microsoft.com/office/officeart/2005/8/layout/process4"/>
    <dgm:cxn modelId="{7E23EAC2-97BD-4B62-BDB9-DA6561040691}" type="presOf" srcId="{156F6095-7F67-426B-B641-29FA5AF3488B}" destId="{9A454469-5E88-4CA4-AF0B-B70DC4A221C5}" srcOrd="0" destOrd="0" presId="urn:microsoft.com/office/officeart/2005/8/layout/process4"/>
    <dgm:cxn modelId="{9E0B1C88-DC08-4C20-8C6E-5223533F0EE8}" type="presOf" srcId="{C057C91C-F3BF-4EE1-8A3C-6F82D1E03BB0}" destId="{982C3A4F-5228-4EA4-89A1-6B627683D8AA}" srcOrd="0" destOrd="0" presId="urn:microsoft.com/office/officeart/2005/8/layout/process4"/>
    <dgm:cxn modelId="{7B9F8C30-57E0-45CF-B471-7C2A8D1A92DE}" srcId="{F24CDABA-6231-42C7-9455-58BB5D08623D}" destId="{6851A18F-6855-422E-857F-E6FB2A33C5EA}" srcOrd="0" destOrd="0" parTransId="{CBFA2F46-4DE6-4136-8F1E-96265C99E83C}" sibTransId="{716D6646-255B-4474-BC9D-DC8857D077C0}"/>
    <dgm:cxn modelId="{4320B136-F940-4091-BF7F-F75F1C0DAE81}" type="presOf" srcId="{F24CDABA-6231-42C7-9455-58BB5D08623D}" destId="{62588ACF-DCEA-4783-9A8E-55D44CC11186}" srcOrd="1" destOrd="0" presId="urn:microsoft.com/office/officeart/2005/8/layout/process4"/>
    <dgm:cxn modelId="{DFC291CE-CCF5-43FD-A7FC-BF430783F591}" type="presOf" srcId="{6851A18F-6855-422E-857F-E6FB2A33C5EA}" destId="{BD4678B2-8A91-4601-9DAE-4CACC7945EBE}" srcOrd="0" destOrd="0" presId="urn:microsoft.com/office/officeart/2005/8/layout/process4"/>
    <dgm:cxn modelId="{D9F2B7B0-E214-4A6D-B52F-41587CCC6E2A}" type="presOf" srcId="{3A03A417-58C8-48B1-997E-D72B574B7872}" destId="{04FD3B73-67BF-4CB9-9E9D-1DE729F367CB}" srcOrd="0" destOrd="0" presId="urn:microsoft.com/office/officeart/2005/8/layout/process4"/>
    <dgm:cxn modelId="{A57DACA4-9224-4221-9306-6C55A3A41A26}" type="presOf" srcId="{3A03A417-58C8-48B1-997E-D72B574B7872}" destId="{B9D97CBD-EF05-436F-B715-A6A29FC400B2}" srcOrd="1" destOrd="0" presId="urn:microsoft.com/office/officeart/2005/8/layout/process4"/>
    <dgm:cxn modelId="{2B509F25-BB95-4023-A8E2-CEAEB229B9BE}" type="presOf" srcId="{973130A1-C403-4E70-98B4-219BA7D78C7D}" destId="{D25F56A1-A1D6-4250-B314-A8A5352458F8}" srcOrd="0" destOrd="0" presId="urn:microsoft.com/office/officeart/2005/8/layout/process4"/>
    <dgm:cxn modelId="{B2823BC9-4DDF-41CB-B9E4-190523572ED1}" type="presOf" srcId="{557C5994-A173-44E1-97A8-74E99850C931}" destId="{44B76CAF-B5C4-4258-BA48-026BCD28CF6A}" srcOrd="0" destOrd="0" presId="urn:microsoft.com/office/officeart/2005/8/layout/process4"/>
    <dgm:cxn modelId="{B51CDC0B-9C6E-4E71-837E-B15E0EC00146}" srcId="{557C5994-A173-44E1-97A8-74E99850C931}" destId="{C6D6CC41-2E65-464F-9AD9-F742372CDCDB}" srcOrd="2" destOrd="0" parTransId="{B19EE506-FE9A-4A2D-905E-94E403F0AE08}" sibTransId="{047BC3BC-8713-4326-AA2E-DE82185302A6}"/>
    <dgm:cxn modelId="{92644FED-4247-48C1-9372-66FE37448768}" srcId="{3A03A417-58C8-48B1-997E-D72B574B7872}" destId="{973130A1-C403-4E70-98B4-219BA7D78C7D}" srcOrd="0" destOrd="0" parTransId="{27D0AF1C-45E0-4B6D-B3CD-D94B573426AE}" sibTransId="{B251AC22-81A2-4410-B6A9-C45046B232C6}"/>
    <dgm:cxn modelId="{BA17F15E-6D75-4EC5-9B36-17F88E13E51F}" type="presParOf" srcId="{44B76CAF-B5C4-4258-BA48-026BCD28CF6A}" destId="{D11CFE71-393C-49AD-8BD9-F3111CFF9A8A}" srcOrd="0" destOrd="0" presId="urn:microsoft.com/office/officeart/2005/8/layout/process4"/>
    <dgm:cxn modelId="{92EB60AD-471B-4789-89D7-BC42DB6F4BB5}" type="presParOf" srcId="{D11CFE71-393C-49AD-8BD9-F3111CFF9A8A}" destId="{9A454469-5E88-4CA4-AF0B-B70DC4A221C5}" srcOrd="0" destOrd="0" presId="urn:microsoft.com/office/officeart/2005/8/layout/process4"/>
    <dgm:cxn modelId="{E2BF86EA-357B-4E1D-AE59-A61F4B1307BB}" type="presParOf" srcId="{D11CFE71-393C-49AD-8BD9-F3111CFF9A8A}" destId="{BC424910-766A-4032-BD52-2BA289C2B6F4}" srcOrd="1" destOrd="0" presId="urn:microsoft.com/office/officeart/2005/8/layout/process4"/>
    <dgm:cxn modelId="{946A9B6F-42DB-445A-AEFF-761AC032A13C}" type="presParOf" srcId="{D11CFE71-393C-49AD-8BD9-F3111CFF9A8A}" destId="{85882A98-05B5-4F72-B040-19FEE1677EB9}" srcOrd="2" destOrd="0" presId="urn:microsoft.com/office/officeart/2005/8/layout/process4"/>
    <dgm:cxn modelId="{76652363-EAED-4767-A3CC-72C5C0E00CAB}" type="presParOf" srcId="{85882A98-05B5-4F72-B040-19FEE1677EB9}" destId="{982C3A4F-5228-4EA4-89A1-6B627683D8AA}" srcOrd="0" destOrd="0" presId="urn:microsoft.com/office/officeart/2005/8/layout/process4"/>
    <dgm:cxn modelId="{35AC2C18-E746-49FC-8F62-9826724E5A5F}" type="presParOf" srcId="{44B76CAF-B5C4-4258-BA48-026BCD28CF6A}" destId="{BED05BBA-65EC-4BA7-9465-0433A715A5BC}" srcOrd="1" destOrd="0" presId="urn:microsoft.com/office/officeart/2005/8/layout/process4"/>
    <dgm:cxn modelId="{C74DB44B-7AE8-42EF-A8E1-4C3D9DB2447D}" type="presParOf" srcId="{44B76CAF-B5C4-4258-BA48-026BCD28CF6A}" destId="{D83538A2-6106-43EA-BD06-0C0CD47791C9}" srcOrd="2" destOrd="0" presId="urn:microsoft.com/office/officeart/2005/8/layout/process4"/>
    <dgm:cxn modelId="{F2C4609A-88C6-412F-A9C6-FABF4E6AFE67}" type="presParOf" srcId="{D83538A2-6106-43EA-BD06-0C0CD47791C9}" destId="{1C87E7A4-A895-400F-B9CF-CAE44A0F2B44}" srcOrd="0" destOrd="0" presId="urn:microsoft.com/office/officeart/2005/8/layout/process4"/>
    <dgm:cxn modelId="{E5DE1C14-42BF-4BE4-B668-9D5242FFADE3}" type="presParOf" srcId="{D83538A2-6106-43EA-BD06-0C0CD47791C9}" destId="{B4EDC966-6D0F-4D16-9DE6-2BB8F8390EFD}" srcOrd="1" destOrd="0" presId="urn:microsoft.com/office/officeart/2005/8/layout/process4"/>
    <dgm:cxn modelId="{6A256CEC-BFA3-4A78-8BBD-67D6BFFF8BDE}" type="presParOf" srcId="{D83538A2-6106-43EA-BD06-0C0CD47791C9}" destId="{6134FA9F-AACC-42CC-B066-2D52F4B9C1AB}" srcOrd="2" destOrd="0" presId="urn:microsoft.com/office/officeart/2005/8/layout/process4"/>
    <dgm:cxn modelId="{B1FCCE97-6B26-40EA-A87A-1FB9DFE534BD}" type="presParOf" srcId="{6134FA9F-AACC-42CC-B066-2D52F4B9C1AB}" destId="{6EC393EB-73AD-4B0C-B650-044DAFB33F4C}" srcOrd="0" destOrd="0" presId="urn:microsoft.com/office/officeart/2005/8/layout/process4"/>
    <dgm:cxn modelId="{FE765FC7-7300-40FA-BC1D-C1A542B107FA}" type="presParOf" srcId="{44B76CAF-B5C4-4258-BA48-026BCD28CF6A}" destId="{0DF9A80C-3480-472A-8C63-C4AFF9499C83}" srcOrd="3" destOrd="0" presId="urn:microsoft.com/office/officeart/2005/8/layout/process4"/>
    <dgm:cxn modelId="{769FF0F4-7BA6-4B66-9432-03F25A63A5E4}" type="presParOf" srcId="{44B76CAF-B5C4-4258-BA48-026BCD28CF6A}" destId="{185ABA4B-3A08-4F7D-A7E9-A97306EEFD3B}" srcOrd="4" destOrd="0" presId="urn:microsoft.com/office/officeart/2005/8/layout/process4"/>
    <dgm:cxn modelId="{DA191213-DD24-4943-B7BF-20457360C519}" type="presParOf" srcId="{185ABA4B-3A08-4F7D-A7E9-A97306EEFD3B}" destId="{04FD3B73-67BF-4CB9-9E9D-1DE729F367CB}" srcOrd="0" destOrd="0" presId="urn:microsoft.com/office/officeart/2005/8/layout/process4"/>
    <dgm:cxn modelId="{F348F219-F5AA-4568-AD5E-04862AF5CE3C}" type="presParOf" srcId="{185ABA4B-3A08-4F7D-A7E9-A97306EEFD3B}" destId="{B9D97CBD-EF05-436F-B715-A6A29FC400B2}" srcOrd="1" destOrd="0" presId="urn:microsoft.com/office/officeart/2005/8/layout/process4"/>
    <dgm:cxn modelId="{4C4A87DE-2F19-49DA-B67F-3F0544EA2AA9}" type="presParOf" srcId="{185ABA4B-3A08-4F7D-A7E9-A97306EEFD3B}" destId="{00BBDF41-9EB2-4EC7-A085-CF2CFD239531}" srcOrd="2" destOrd="0" presId="urn:microsoft.com/office/officeart/2005/8/layout/process4"/>
    <dgm:cxn modelId="{1F47DCAB-C119-407E-932A-05B784D5A46B}" type="presParOf" srcId="{00BBDF41-9EB2-4EC7-A085-CF2CFD239531}" destId="{D25F56A1-A1D6-4250-B314-A8A5352458F8}" srcOrd="0" destOrd="0" presId="urn:microsoft.com/office/officeart/2005/8/layout/process4"/>
    <dgm:cxn modelId="{F36FEA7D-2F35-43B9-92AE-E751B050678D}" type="presParOf" srcId="{44B76CAF-B5C4-4258-BA48-026BCD28CF6A}" destId="{860F813D-110A-497A-910C-AC39E8348926}" srcOrd="5" destOrd="0" presId="urn:microsoft.com/office/officeart/2005/8/layout/process4"/>
    <dgm:cxn modelId="{1782D512-48D8-48EB-994E-E6D52DA930B9}" type="presParOf" srcId="{44B76CAF-B5C4-4258-BA48-026BCD28CF6A}" destId="{0588E9B4-43AE-4F8D-89D7-58D377602CDA}" srcOrd="6" destOrd="0" presId="urn:microsoft.com/office/officeart/2005/8/layout/process4"/>
    <dgm:cxn modelId="{3DE50253-3113-4291-B591-D60AF77C3EFA}" type="presParOf" srcId="{0588E9B4-43AE-4F8D-89D7-58D377602CDA}" destId="{EF4C1311-4D12-4599-A6D4-9086114066F8}" srcOrd="0" destOrd="0" presId="urn:microsoft.com/office/officeart/2005/8/layout/process4"/>
    <dgm:cxn modelId="{E65C1E1D-6986-4DC5-8370-533DF4C2161B}" type="presParOf" srcId="{0588E9B4-43AE-4F8D-89D7-58D377602CDA}" destId="{62588ACF-DCEA-4783-9A8E-55D44CC11186}" srcOrd="1" destOrd="0" presId="urn:microsoft.com/office/officeart/2005/8/layout/process4"/>
    <dgm:cxn modelId="{628824BF-B041-4B06-BFBA-B07CA0F3012B}" type="presParOf" srcId="{0588E9B4-43AE-4F8D-89D7-58D377602CDA}" destId="{88AEEB0E-1DBA-4584-BD09-211C8AFEF7ED}" srcOrd="2" destOrd="0" presId="urn:microsoft.com/office/officeart/2005/8/layout/process4"/>
    <dgm:cxn modelId="{4E970C3D-0F13-446C-9C50-957DB528017B}" type="presParOf" srcId="{88AEEB0E-1DBA-4584-BD09-211C8AFEF7ED}" destId="{BD4678B2-8A91-4601-9DAE-4CACC7945E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2E81680D-5D3F-480F-84F7-BFE42E14E5C6}">
      <dgm:prSet phldrT="[Texte]"/>
      <dgm:spPr/>
      <dgm:t>
        <a:bodyPr/>
        <a:lstStyle/>
        <a:p>
          <a:pPr algn="ctr"/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8795115-21B0-4DC4-916B-E121BC0C3842}" type="parTrans" cxnId="{38CB9FF2-8943-47E2-B219-AD6D1B81201C}">
      <dgm:prSet/>
      <dgm:spPr/>
      <dgm:t>
        <a:bodyPr/>
        <a:lstStyle/>
        <a:p>
          <a:endParaRPr lang="fr-FR"/>
        </a:p>
      </dgm:t>
    </dgm:pt>
    <dgm:pt modelId="{AA35574B-E2D1-4EAE-ADA3-F223ACEC726C}" type="sibTrans" cxnId="{38CB9FF2-8943-47E2-B219-AD6D1B81201C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507E882-E869-4145-80CF-4A490BE7B06D}" type="pres">
      <dgm:prSet presAssocID="{871B6BD0-C6D7-4E84-B20F-79FA7F4CDC5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C692BE-9E85-4B86-B934-82DB07FB89C0}" type="presOf" srcId="{6B909C6C-2F00-49C0-97F0-FA90BE3D4091}" destId="{5882A6EF-7D53-4277-80CC-576020720006}" srcOrd="0" destOrd="0" presId="urn:microsoft.com/office/officeart/2005/8/layout/hList1"/>
    <dgm:cxn modelId="{38CB9FF2-8943-47E2-B219-AD6D1B81201C}" srcId="{76BEB938-4625-42AC-BCA6-9C3EC5057A35}" destId="{2E81680D-5D3F-480F-84F7-BFE42E14E5C6}" srcOrd="1" destOrd="0" parTransId="{98795115-21B0-4DC4-916B-E121BC0C3842}" sibTransId="{AA35574B-E2D1-4EAE-ADA3-F223ACEC726C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9385D5F8-72CD-4453-8BA2-63B7B5147380}" type="presOf" srcId="{CCC8A700-330A-4D0F-A95F-423E4D197671}" destId="{1AE0F57E-78EE-4FE8-9030-5FD6F2E7219F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4" destOrd="0" parTransId="{64FA8CE7-9247-4B62-B0C0-5F7144527AD3}" sibTransId="{08DC16E3-7A60-4CA7-B4FA-461DE231628A}"/>
    <dgm:cxn modelId="{DB828864-4D48-4505-9F21-CD2BE28DB82D}" srcId="{8CAD3BBF-A5D8-4079-A5C6-C488BFEE6083}" destId="{1DC81B33-ABB8-440F-AB0F-AAACE5B8D0B2}" srcOrd="1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006CF3E-A298-4951-BDDB-680254DB61D6}" srcId="{8CAD3BBF-A5D8-4079-A5C6-C488BFEE6083}" destId="{225F06C3-A4E4-41DC-8F5A-0D69C7A0086F}" srcOrd="2" destOrd="0" parTransId="{D94115B5-0A10-45C3-B337-75FA83F3E03B}" sibTransId="{671CF52E-D7C6-47A9-9D9C-47BCDC837F13}"/>
    <dgm:cxn modelId="{2874CF2D-4B52-44DA-AFCC-0F8D91EF8FCC}" type="presOf" srcId="{8CAD3BBF-A5D8-4079-A5C6-C488BFEE6083}" destId="{81316259-0BEC-4503-B2E4-191DC1980C24}" srcOrd="0" destOrd="0" presId="urn:microsoft.com/office/officeart/2005/8/layout/hList1"/>
    <dgm:cxn modelId="{1B566775-4373-4A06-8F4A-A2CD4D10A069}" type="presOf" srcId="{1BC201F8-008C-49BA-ACD2-E5F8922BC6B0}" destId="{9E422DD5-A2C7-4EC0-AEAF-AAAC37249C81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5207FA95-3938-48D6-A941-52E3E09B58B9}" type="presOf" srcId="{F62E261B-E172-4AC5-A6B3-B73B583E0BDC}" destId="{BDAADA03-3AB5-4DC2-A05A-52136D09FF13}" srcOrd="0" destOrd="0" presId="urn:microsoft.com/office/officeart/2005/8/layout/hList1"/>
    <dgm:cxn modelId="{BC9E4A00-0C3E-44CE-A3DD-8726989FC2C8}" srcId="{8CAD3BBF-A5D8-4079-A5C6-C488BFEE6083}" destId="{6B909C6C-2F00-49C0-97F0-FA90BE3D4091}" srcOrd="0" destOrd="0" parTransId="{5B98CD02-FD88-4E2D-88B5-A7FECE945DA6}" sibTransId="{301DF3BF-F084-48CF-83BB-9AF5D6F84434}"/>
    <dgm:cxn modelId="{A5AC1B17-580A-4098-8D00-1D0E358D7280}" type="presOf" srcId="{871B6BD0-C6D7-4E84-B20F-79FA7F4CDC5F}" destId="{CD72C8F6-D27A-4792-A4AD-DBBAD98F2390}" srcOrd="0" destOrd="0" presId="urn:microsoft.com/office/officeart/2005/8/layout/hList1"/>
    <dgm:cxn modelId="{E2C0C5E1-4972-4CF3-96EE-C6EA3763C5CE}" srcId="{8CAD3BBF-A5D8-4079-A5C6-C488BFEE6083}" destId="{871B6BD0-C6D7-4E84-B20F-79FA7F4CDC5F}" srcOrd="3" destOrd="0" parTransId="{1D117DE7-E369-4E87-8273-5CD51DF46130}" sibTransId="{33D1A26F-4779-4468-8848-817322633984}"/>
    <dgm:cxn modelId="{72B098A2-CE8A-4709-8D09-D7C468AB942B}" type="presOf" srcId="{2E81680D-5D3F-480F-84F7-BFE42E14E5C6}" destId="{BDAADA03-3AB5-4DC2-A05A-52136D09FF13}" srcOrd="0" destOrd="1" presId="urn:microsoft.com/office/officeart/2005/8/layout/hList1"/>
    <dgm:cxn modelId="{4EAFEB18-B8A6-4DE8-9579-AB6AB76B747A}" type="presOf" srcId="{76BEB938-4625-42AC-BCA6-9C3EC5057A35}" destId="{5F87E51C-1E81-4CC2-9FE4-A99DE6945CEF}" srcOrd="0" destOrd="0" presId="urn:microsoft.com/office/officeart/2005/8/layout/hList1"/>
    <dgm:cxn modelId="{E5703763-DAC0-4BC8-BBB5-933D4D97B22F}" type="presOf" srcId="{1DC81B33-ABB8-440F-AB0F-AAACE5B8D0B2}" destId="{FE53802D-5271-489D-83A5-B49EF7DEBA32}" srcOrd="0" destOrd="0" presId="urn:microsoft.com/office/officeart/2005/8/layout/hList1"/>
    <dgm:cxn modelId="{DEE41B8F-69EE-4FF4-9AE9-3F08CCD616F4}" type="presOf" srcId="{C0BF7DE5-AF8C-4C65-9EB8-E3B3A1239A36}" destId="{0D92C277-89BC-4DF0-A38C-F4D5B0F0AAA2}" srcOrd="0" destOrd="0" presId="urn:microsoft.com/office/officeart/2005/8/layout/hList1"/>
    <dgm:cxn modelId="{694807DB-6FCC-45AE-88FE-F28A5B1579F4}" type="presOf" srcId="{225F06C3-A4E4-41DC-8F5A-0D69C7A0086F}" destId="{F271E45B-0925-4EF9-8620-39449D652389}" srcOrd="0" destOrd="0" presId="urn:microsoft.com/office/officeart/2005/8/layout/hList1"/>
    <dgm:cxn modelId="{DB5AE6AB-CE51-4D06-9B06-3AEF564285F1}" type="presOf" srcId="{EF81C26E-2C2D-4B88-8425-CDA168C03D8D}" destId="{9507E882-E869-4145-80CF-4A490BE7B06D}" srcOrd="0" destOrd="0" presId="urn:microsoft.com/office/officeart/2005/8/layout/hList1"/>
    <dgm:cxn modelId="{3BE3D9B5-F634-4B80-B69D-EAD379A93094}" type="presParOf" srcId="{81316259-0BEC-4503-B2E4-191DC1980C24}" destId="{9F850C7F-E116-4013-96A1-FCA7F869EEC2}" srcOrd="0" destOrd="0" presId="urn:microsoft.com/office/officeart/2005/8/layout/hList1"/>
    <dgm:cxn modelId="{FF978F6A-BD39-4C06-A074-F66A17670752}" type="presParOf" srcId="{9F850C7F-E116-4013-96A1-FCA7F869EEC2}" destId="{5882A6EF-7D53-4277-80CC-576020720006}" srcOrd="0" destOrd="0" presId="urn:microsoft.com/office/officeart/2005/8/layout/hList1"/>
    <dgm:cxn modelId="{43135BBA-4BDE-490C-8FDC-6520B9336D04}" type="presParOf" srcId="{9F850C7F-E116-4013-96A1-FCA7F869EEC2}" destId="{9E422DD5-A2C7-4EC0-AEAF-AAAC37249C81}" srcOrd="1" destOrd="0" presId="urn:microsoft.com/office/officeart/2005/8/layout/hList1"/>
    <dgm:cxn modelId="{DFDCF897-8C8D-4E3C-8CDC-ABE6B2FA0F45}" type="presParOf" srcId="{81316259-0BEC-4503-B2E4-191DC1980C24}" destId="{FE6458EE-9D61-405E-800D-AA5074F91294}" srcOrd="1" destOrd="0" presId="urn:microsoft.com/office/officeart/2005/8/layout/hList1"/>
    <dgm:cxn modelId="{35831866-6A50-4EBD-86B7-9D04249DA16E}" type="presParOf" srcId="{81316259-0BEC-4503-B2E4-191DC1980C24}" destId="{E3F81B2F-C089-4D32-A020-81C73B5E0DB3}" srcOrd="2" destOrd="0" presId="urn:microsoft.com/office/officeart/2005/8/layout/hList1"/>
    <dgm:cxn modelId="{FFA4486D-8C56-4509-831A-E8F4F3D972CC}" type="presParOf" srcId="{E3F81B2F-C089-4D32-A020-81C73B5E0DB3}" destId="{FE53802D-5271-489D-83A5-B49EF7DEBA32}" srcOrd="0" destOrd="0" presId="urn:microsoft.com/office/officeart/2005/8/layout/hList1"/>
    <dgm:cxn modelId="{FC1ABE66-3C66-46EB-9493-D9DA7FB529C8}" type="presParOf" srcId="{E3F81B2F-C089-4D32-A020-81C73B5E0DB3}" destId="{0D92C277-89BC-4DF0-A38C-F4D5B0F0AAA2}" srcOrd="1" destOrd="0" presId="urn:microsoft.com/office/officeart/2005/8/layout/hList1"/>
    <dgm:cxn modelId="{334A48DC-5D13-4A65-ABB7-B7B8854BD03D}" type="presParOf" srcId="{81316259-0BEC-4503-B2E4-191DC1980C24}" destId="{886872C5-32B5-4F44-891D-51A61760E318}" srcOrd="3" destOrd="0" presId="urn:microsoft.com/office/officeart/2005/8/layout/hList1"/>
    <dgm:cxn modelId="{6414AA78-D61D-47F9-96D8-7CD0A56779A9}" type="presParOf" srcId="{81316259-0BEC-4503-B2E4-191DC1980C24}" destId="{DCC9D7A3-8354-449B-8C58-03137FEA5836}" srcOrd="4" destOrd="0" presId="urn:microsoft.com/office/officeart/2005/8/layout/hList1"/>
    <dgm:cxn modelId="{67BDFD12-6EFC-4E89-814A-201324904D1E}" type="presParOf" srcId="{DCC9D7A3-8354-449B-8C58-03137FEA5836}" destId="{F271E45B-0925-4EF9-8620-39449D652389}" srcOrd="0" destOrd="0" presId="urn:microsoft.com/office/officeart/2005/8/layout/hList1"/>
    <dgm:cxn modelId="{9DDD59A2-27C7-4147-9A29-C7FBE3CF6666}" type="presParOf" srcId="{DCC9D7A3-8354-449B-8C58-03137FEA5836}" destId="{1AE0F57E-78EE-4FE8-9030-5FD6F2E7219F}" srcOrd="1" destOrd="0" presId="urn:microsoft.com/office/officeart/2005/8/layout/hList1"/>
    <dgm:cxn modelId="{747FEB6F-A300-45E1-B60E-948710833841}" type="presParOf" srcId="{81316259-0BEC-4503-B2E4-191DC1980C24}" destId="{E82A54E6-309D-4C52-B30A-17146F200CB7}" srcOrd="5" destOrd="0" presId="urn:microsoft.com/office/officeart/2005/8/layout/hList1"/>
    <dgm:cxn modelId="{EBF6380F-73AE-4152-A399-7C3D9D6103D8}" type="presParOf" srcId="{81316259-0BEC-4503-B2E4-191DC1980C24}" destId="{616B51CA-438A-4645-9A67-44F5BEE31996}" srcOrd="6" destOrd="0" presId="urn:microsoft.com/office/officeart/2005/8/layout/hList1"/>
    <dgm:cxn modelId="{6013A8EA-67CD-4E02-A89D-E0BE43620E61}" type="presParOf" srcId="{616B51CA-438A-4645-9A67-44F5BEE31996}" destId="{CD72C8F6-D27A-4792-A4AD-DBBAD98F2390}" srcOrd="0" destOrd="0" presId="urn:microsoft.com/office/officeart/2005/8/layout/hList1"/>
    <dgm:cxn modelId="{4FCC4DF3-788C-42D1-BFF4-0F698A8FE76E}" type="presParOf" srcId="{616B51CA-438A-4645-9A67-44F5BEE31996}" destId="{9507E882-E869-4145-80CF-4A490BE7B06D}" srcOrd="1" destOrd="0" presId="urn:microsoft.com/office/officeart/2005/8/layout/hList1"/>
    <dgm:cxn modelId="{02A7D91C-CA4D-45DD-AE5F-44FB5EFAA24F}" type="presParOf" srcId="{81316259-0BEC-4503-B2E4-191DC1980C24}" destId="{DB43F7FA-EC85-4978-BF4B-E56C915D3F54}" srcOrd="7" destOrd="0" presId="urn:microsoft.com/office/officeart/2005/8/layout/hList1"/>
    <dgm:cxn modelId="{48C69DD3-5946-4155-B95F-EF2A304A218D}" type="presParOf" srcId="{81316259-0BEC-4503-B2E4-191DC1980C24}" destId="{043A4889-5F7E-4606-89DF-77E34791E4FF}" srcOrd="8" destOrd="0" presId="urn:microsoft.com/office/officeart/2005/8/layout/hList1"/>
    <dgm:cxn modelId="{EFE9B678-0A6F-479A-AC2D-3B1AAC2886E0}" type="presParOf" srcId="{043A4889-5F7E-4606-89DF-77E34791E4FF}" destId="{5F87E51C-1E81-4CC2-9FE4-A99DE6945CEF}" srcOrd="0" destOrd="0" presId="urn:microsoft.com/office/officeart/2005/8/layout/hList1"/>
    <dgm:cxn modelId="{A3D8BD12-EBD0-4CCA-98B3-2288052696CC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var1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3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7E5D3-73EA-467B-B2CC-2FB67083BF50}" type="presOf" srcId="{FB7D3949-2341-470D-BEBA-9F677327499A}" destId="{9748E014-803B-427E-8485-CCF904F717F9}" srcOrd="0" destOrd="0" presId="urn:microsoft.com/office/officeart/2005/8/layout/hList1"/>
    <dgm:cxn modelId="{527E9BA9-9843-4682-8ED9-9C990CDC982C}" type="presOf" srcId="{6B909C6C-2F00-49C0-97F0-FA90BE3D4091}" destId="{5882A6EF-7D53-4277-80CC-576020720006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618D0119-14DE-4904-BFE6-EF42A2C114E7}" type="presOf" srcId="{1BC201F8-008C-49BA-ACD2-E5F8922BC6B0}" destId="{9E422DD5-A2C7-4EC0-AEAF-AAAC37249C81}" srcOrd="0" destOrd="0" presId="urn:microsoft.com/office/officeart/2005/8/layout/hList1"/>
    <dgm:cxn modelId="{9200131D-2F11-458F-9906-7EB22FCCA7B9}" type="presOf" srcId="{4B0B9A4A-8F3B-480B-A112-4ED6964FB381}" destId="{DC47FE63-1DB0-42F7-AD1C-ADBD2CC4F8D7}" srcOrd="0" destOrd="0" presId="urn:microsoft.com/office/officeart/2005/8/layout/hList1"/>
    <dgm:cxn modelId="{F8F5FA47-F8FF-4B9E-B5C7-828C49B44C34}" type="presOf" srcId="{8CAD3BBF-A5D8-4079-A5C6-C488BFEE6083}" destId="{81316259-0BEC-4503-B2E4-191DC1980C24}" srcOrd="0" destOrd="0" presId="urn:microsoft.com/office/officeart/2005/8/layout/hList1"/>
    <dgm:cxn modelId="{67DCA153-29AC-43D6-9F88-B646F9EA61E5}" type="presOf" srcId="{1DC81B33-ABB8-440F-AB0F-AAACE5B8D0B2}" destId="{FE53802D-5271-489D-83A5-B49EF7DEBA32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FFAC9030-F69D-440C-8059-FC64430157E0}" type="presOf" srcId="{C0BF7DE5-AF8C-4C65-9EB8-E3B3A1239A36}" destId="{0D92C277-89BC-4DF0-A38C-F4D5B0F0AAA2}" srcOrd="0" destOrd="0" presId="urn:microsoft.com/office/officeart/2005/8/layout/hList1"/>
    <dgm:cxn modelId="{225945D0-D9E4-4732-AA50-F6E5CCE986E5}" type="presParOf" srcId="{81316259-0BEC-4503-B2E4-191DC1980C24}" destId="{234F6A1B-0C68-41D3-9F8F-2A0E01788DCB}" srcOrd="0" destOrd="0" presId="urn:microsoft.com/office/officeart/2005/8/layout/hList1"/>
    <dgm:cxn modelId="{000BB223-9401-4FC6-838B-F0D96C84E891}" type="presParOf" srcId="{234F6A1B-0C68-41D3-9F8F-2A0E01788DCB}" destId="{DC47FE63-1DB0-42F7-AD1C-ADBD2CC4F8D7}" srcOrd="0" destOrd="0" presId="urn:microsoft.com/office/officeart/2005/8/layout/hList1"/>
    <dgm:cxn modelId="{6D58B5A5-081D-41FE-947F-FE2AE74C6713}" type="presParOf" srcId="{234F6A1B-0C68-41D3-9F8F-2A0E01788DCB}" destId="{9748E014-803B-427E-8485-CCF904F717F9}" srcOrd="1" destOrd="0" presId="urn:microsoft.com/office/officeart/2005/8/layout/hList1"/>
    <dgm:cxn modelId="{64174196-68B4-4C5B-A950-526717CF0C89}" type="presParOf" srcId="{81316259-0BEC-4503-B2E4-191DC1980C24}" destId="{DD96D041-0F8D-48DD-8ED1-882BF08D37DF}" srcOrd="1" destOrd="0" presId="urn:microsoft.com/office/officeart/2005/8/layout/hList1"/>
    <dgm:cxn modelId="{BC7DD496-772F-4193-AA25-D0EC19BCE500}" type="presParOf" srcId="{81316259-0BEC-4503-B2E4-191DC1980C24}" destId="{9F850C7F-E116-4013-96A1-FCA7F869EEC2}" srcOrd="2" destOrd="0" presId="urn:microsoft.com/office/officeart/2005/8/layout/hList1"/>
    <dgm:cxn modelId="{8BE0AA0B-EB57-4FB3-AD55-C486F243D42E}" type="presParOf" srcId="{9F850C7F-E116-4013-96A1-FCA7F869EEC2}" destId="{5882A6EF-7D53-4277-80CC-576020720006}" srcOrd="0" destOrd="0" presId="urn:microsoft.com/office/officeart/2005/8/layout/hList1"/>
    <dgm:cxn modelId="{DFA94B10-DF12-4F6F-8201-0651383D4837}" type="presParOf" srcId="{9F850C7F-E116-4013-96A1-FCA7F869EEC2}" destId="{9E422DD5-A2C7-4EC0-AEAF-AAAC37249C81}" srcOrd="1" destOrd="0" presId="urn:microsoft.com/office/officeart/2005/8/layout/hList1"/>
    <dgm:cxn modelId="{F3415390-608B-43AB-8FC3-14609EA1C269}" type="presParOf" srcId="{81316259-0BEC-4503-B2E4-191DC1980C24}" destId="{FE6458EE-9D61-405E-800D-AA5074F91294}" srcOrd="3" destOrd="0" presId="urn:microsoft.com/office/officeart/2005/8/layout/hList1"/>
    <dgm:cxn modelId="{005FCBAB-77E5-4487-B96E-69AA44972622}" type="presParOf" srcId="{81316259-0BEC-4503-B2E4-191DC1980C24}" destId="{E3F81B2F-C089-4D32-A020-81C73B5E0DB3}" srcOrd="4" destOrd="0" presId="urn:microsoft.com/office/officeart/2005/8/layout/hList1"/>
    <dgm:cxn modelId="{03966FAB-3C04-4E33-B048-92E3110E881F}" type="presParOf" srcId="{E3F81B2F-C089-4D32-A020-81C73B5E0DB3}" destId="{FE53802D-5271-489D-83A5-B49EF7DEBA32}" srcOrd="0" destOrd="0" presId="urn:microsoft.com/office/officeart/2005/8/layout/hList1"/>
    <dgm:cxn modelId="{B9D000A7-B792-4A71-BD76-4E826E4798B5}" type="presParOf" srcId="{E3F81B2F-C089-4D32-A020-81C73B5E0DB3}" destId="{0D92C277-89BC-4DF0-A38C-F4D5B0F0AA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</dgm:pt>
    <dgm:pt modelId="{8A105A28-1307-47CD-AD7C-98555637EEB0}" type="pres">
      <dgm:prSet presAssocID="{6B80A229-257B-409C-885E-AE66743E00D8}" presName="rootConnector1" presStyleLbl="node1" presStyleIdx="0" presStyleCnt="0"/>
      <dgm:spPr/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</dgm:pt>
    <dgm:pt modelId="{A7711AD1-BFBE-48F5-BEED-182851DDF123}" type="pres">
      <dgm:prSet presAssocID="{92B39FB5-7385-4E23-9357-32398D3A6961}" presName="rootConnector" presStyleLbl="node2" presStyleIdx="0" presStyleCnt="1"/>
      <dgm:spPr/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</dgm:pt>
    <dgm:pt modelId="{8626B797-7660-458C-824C-0303710AC547}" type="pres">
      <dgm:prSet presAssocID="{B9E3DCD6-0905-4319-B939-4EC3D10932BC}" presName="hierRoot2" presStyleCnt="0">
        <dgm:presLayoutVars>
          <dgm:hierBranch val="init"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</dgm:pt>
    <dgm:pt modelId="{0D2AACD6-1E95-4128-B06A-B604B66372DA}" type="pres">
      <dgm:prSet presAssocID="{B9E3DCD6-0905-4319-B939-4EC3D10932BC}" presName="hierChild4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CA691392-E624-43B6-9313-E0A800D7B336}" type="presOf" srcId="{ABC44837-785C-4F6D-B919-26B65C2CC036}" destId="{EFC499B4-CD18-4830-8AF6-C68FB14581BE}" srcOrd="1" destOrd="0" presId="urn:microsoft.com/office/officeart/2005/8/layout/orgChart1"/>
    <dgm:cxn modelId="{4B0411AC-539F-45FE-AF22-3C618147E0FF}" type="presOf" srcId="{9C57C913-20A5-4A6F-9FBB-2C19B20F9E78}" destId="{365AB149-09A7-4D0D-BD0C-CCB61D3B41EF}" srcOrd="0" destOrd="0" presId="urn:microsoft.com/office/officeart/2005/8/layout/orgChart1"/>
    <dgm:cxn modelId="{4645C775-3290-4273-9623-10B2CA9667F0}" type="presOf" srcId="{92B39FB5-7385-4E23-9357-32398D3A6961}" destId="{A7711AD1-BFBE-48F5-BEED-182851DDF123}" srcOrd="1" destOrd="0" presId="urn:microsoft.com/office/officeart/2005/8/layout/orgChart1"/>
    <dgm:cxn modelId="{95294B26-3FDD-4865-981C-693CFE05B1C1}" type="presOf" srcId="{ABC44837-785C-4F6D-B919-26B65C2CC036}" destId="{63840B55-F0D7-4345-A296-A5FB24AF082D}" srcOrd="0" destOrd="0" presId="urn:microsoft.com/office/officeart/2005/8/layout/orgChart1"/>
    <dgm:cxn modelId="{F31F72FE-473E-49A6-BAC3-24B18F9E1F65}" type="presOf" srcId="{4149FAE4-6929-48EC-AA3A-576861CFF2E5}" destId="{1D9EDB57-89EF-4D6F-9370-DD3CE3608927}" srcOrd="1" destOrd="0" presId="urn:microsoft.com/office/officeart/2005/8/layout/orgChart1"/>
    <dgm:cxn modelId="{319A287B-6F71-4DC6-9263-A0F524550FEB}" type="presOf" srcId="{B9E3DCD6-0905-4319-B939-4EC3D10932BC}" destId="{0932785B-668D-4BB0-AF86-FC2E0DE2A56D}" srcOrd="0" destOrd="0" presId="urn:microsoft.com/office/officeart/2005/8/layout/orgChart1"/>
    <dgm:cxn modelId="{15B0BF11-87F7-4BF5-8EFC-E73E3DFDF15C}" type="presOf" srcId="{E322A238-3CC8-48E3-9464-B767EA3D65AC}" destId="{E07B1F2E-9AB4-4FB8-8E93-5DBC8F298B6D}" srcOrd="0" destOrd="0" presId="urn:microsoft.com/office/officeart/2005/8/layout/orgChart1"/>
    <dgm:cxn modelId="{C0004088-B662-42F0-9C85-094591F3680D}" type="presOf" srcId="{4149FAE4-6929-48EC-AA3A-576861CFF2E5}" destId="{C02550AC-D7BF-4FBE-A9B4-59DAE01CEB9F}" srcOrd="0" destOrd="0" presId="urn:microsoft.com/office/officeart/2005/8/layout/orgChart1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FB0A186F-6129-4094-A903-0F64DC7D945A}" type="presOf" srcId="{92B39FB5-7385-4E23-9357-32398D3A6961}" destId="{266B91B3-02FC-43DA-98E4-67D1516DA881}" srcOrd="0" destOrd="0" presId="urn:microsoft.com/office/officeart/2005/8/layout/orgChart1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15A67B00-4393-4B72-95E3-DCED5697AC43}" type="presOf" srcId="{6B80A229-257B-409C-885E-AE66743E00D8}" destId="{A7B08998-B9B8-47D0-9DCC-222177D52F29}" srcOrd="0" destOrd="0" presId="urn:microsoft.com/office/officeart/2005/8/layout/orgChart1"/>
    <dgm:cxn modelId="{5466CC0D-043C-4815-890E-86A8F30AF7D8}" type="presOf" srcId="{916B3406-E5E8-47C2-AC45-C46338E149AC}" destId="{40B86919-6733-4041-B438-916FAAE0DF4D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0422EB33-497B-431F-BC3E-B211EFD02F04}" type="presOf" srcId="{4139D958-D941-45C8-8E53-010FA852D58A}" destId="{6B7125A1-1CCE-46B6-8E5F-FC0F5762D9C6}" srcOrd="0" destOrd="0" presId="urn:microsoft.com/office/officeart/2005/8/layout/orgChart1"/>
    <dgm:cxn modelId="{71C548B3-BFF5-46C2-8EA1-D12AEF458137}" type="presOf" srcId="{9F4585E5-12B8-4B61-9320-63A46E8D8FAB}" destId="{1102F673-A192-47FF-84E6-2B2DDF3C4331}" srcOrd="0" destOrd="0" presId="urn:microsoft.com/office/officeart/2005/8/layout/orgChart1"/>
    <dgm:cxn modelId="{E706A001-523D-4825-9B91-C757CBFC3D6B}" type="presOf" srcId="{B9E3DCD6-0905-4319-B939-4EC3D10932BC}" destId="{900910D1-5E43-4B5A-8305-AD5D1D171A1B}" srcOrd="1" destOrd="0" presId="urn:microsoft.com/office/officeart/2005/8/layout/orgChart1"/>
    <dgm:cxn modelId="{1FC03CDC-14B2-4F0C-82B7-17BB05DEAE2D}" type="presOf" srcId="{6B80A229-257B-409C-885E-AE66743E00D8}" destId="{8A105A28-1307-47CD-AD7C-98555637EEB0}" srcOrd="1" destOrd="0" presId="urn:microsoft.com/office/officeart/2005/8/layout/orgChart1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4AB0F868-EB28-4E9F-AAFC-D1CA7D539BD8}" type="presParOf" srcId="{E07B1F2E-9AB4-4FB8-8E93-5DBC8F298B6D}" destId="{77925442-7E29-428B-96D4-8083CCEB1F12}" srcOrd="0" destOrd="0" presId="urn:microsoft.com/office/officeart/2005/8/layout/orgChart1"/>
    <dgm:cxn modelId="{8A049B4C-8E5C-45C2-9D72-6EF62A034E2A}" type="presParOf" srcId="{77925442-7E29-428B-96D4-8083CCEB1F12}" destId="{F60454B3-803F-4BAE-873B-B2F878ACDDD4}" srcOrd="0" destOrd="0" presId="urn:microsoft.com/office/officeart/2005/8/layout/orgChart1"/>
    <dgm:cxn modelId="{3E97FF92-9C94-45B4-9C51-89F49070C790}" type="presParOf" srcId="{F60454B3-803F-4BAE-873B-B2F878ACDDD4}" destId="{A7B08998-B9B8-47D0-9DCC-222177D52F29}" srcOrd="0" destOrd="0" presId="urn:microsoft.com/office/officeart/2005/8/layout/orgChart1"/>
    <dgm:cxn modelId="{E831EF5E-91A3-454B-8644-A3EA28340410}" type="presParOf" srcId="{F60454B3-803F-4BAE-873B-B2F878ACDDD4}" destId="{8A105A28-1307-47CD-AD7C-98555637EEB0}" srcOrd="1" destOrd="0" presId="urn:microsoft.com/office/officeart/2005/8/layout/orgChart1"/>
    <dgm:cxn modelId="{7E76FB10-1006-4240-BDD9-2E87449ED247}" type="presParOf" srcId="{77925442-7E29-428B-96D4-8083CCEB1F12}" destId="{1BDE35A6-D353-450D-80F8-0954C123560D}" srcOrd="1" destOrd="0" presId="urn:microsoft.com/office/officeart/2005/8/layout/orgChart1"/>
    <dgm:cxn modelId="{2C61E394-4362-4A5D-B3F6-E252E1E25D7E}" type="presParOf" srcId="{1BDE35A6-D353-450D-80F8-0954C123560D}" destId="{365AB149-09A7-4D0D-BD0C-CCB61D3B41EF}" srcOrd="0" destOrd="0" presId="urn:microsoft.com/office/officeart/2005/8/layout/orgChart1"/>
    <dgm:cxn modelId="{2C365FF1-A3D1-4E23-A793-2B8D8D1EEE95}" type="presParOf" srcId="{1BDE35A6-D353-450D-80F8-0954C123560D}" destId="{A4A25701-7D85-49EB-9584-8E2C05824EA9}" srcOrd="1" destOrd="0" presId="urn:microsoft.com/office/officeart/2005/8/layout/orgChart1"/>
    <dgm:cxn modelId="{9B2D3D47-60BE-4E99-A051-140AD19F7894}" type="presParOf" srcId="{A4A25701-7D85-49EB-9584-8E2C05824EA9}" destId="{BF8186F8-99C7-4D80-BFB7-DEA2815948E9}" srcOrd="0" destOrd="0" presId="urn:microsoft.com/office/officeart/2005/8/layout/orgChart1"/>
    <dgm:cxn modelId="{6BDF53DF-7C19-4331-A20E-3F16F7190A42}" type="presParOf" srcId="{BF8186F8-99C7-4D80-BFB7-DEA2815948E9}" destId="{266B91B3-02FC-43DA-98E4-67D1516DA881}" srcOrd="0" destOrd="0" presId="urn:microsoft.com/office/officeart/2005/8/layout/orgChart1"/>
    <dgm:cxn modelId="{434BDA45-C73E-41B8-96CE-22006E9BC509}" type="presParOf" srcId="{BF8186F8-99C7-4D80-BFB7-DEA2815948E9}" destId="{A7711AD1-BFBE-48F5-BEED-182851DDF123}" srcOrd="1" destOrd="0" presId="urn:microsoft.com/office/officeart/2005/8/layout/orgChart1"/>
    <dgm:cxn modelId="{E52674ED-A86B-461F-A96C-238CABA97C3C}" type="presParOf" srcId="{A4A25701-7D85-49EB-9584-8E2C05824EA9}" destId="{7CA06F47-30D8-4F28-9551-07FA1059698D}" srcOrd="1" destOrd="0" presId="urn:microsoft.com/office/officeart/2005/8/layout/orgChart1"/>
    <dgm:cxn modelId="{268D5952-801D-48B6-A5DB-E39D313659D3}" type="presParOf" srcId="{7CA06F47-30D8-4F28-9551-07FA1059698D}" destId="{1102F673-A192-47FF-84E6-2B2DDF3C4331}" srcOrd="0" destOrd="0" presId="urn:microsoft.com/office/officeart/2005/8/layout/orgChart1"/>
    <dgm:cxn modelId="{6576CCD8-E3BE-4956-B8F0-40FF8C9F53B5}" type="presParOf" srcId="{7CA06F47-30D8-4F28-9551-07FA1059698D}" destId="{F8C80F1F-1F92-4C19-83B7-A14F0D7719B9}" srcOrd="1" destOrd="0" presId="urn:microsoft.com/office/officeart/2005/8/layout/orgChart1"/>
    <dgm:cxn modelId="{E73D1BD2-2FC4-41B5-A22D-32156C27BE35}" type="presParOf" srcId="{F8C80F1F-1F92-4C19-83B7-A14F0D7719B9}" destId="{6C8478EC-7C1E-4A61-8131-7B1DBD190081}" srcOrd="0" destOrd="0" presId="urn:microsoft.com/office/officeart/2005/8/layout/orgChart1"/>
    <dgm:cxn modelId="{50EB8D7D-BEF0-438B-96CD-F3F87642D4E0}" type="presParOf" srcId="{6C8478EC-7C1E-4A61-8131-7B1DBD190081}" destId="{C02550AC-D7BF-4FBE-A9B4-59DAE01CEB9F}" srcOrd="0" destOrd="0" presId="urn:microsoft.com/office/officeart/2005/8/layout/orgChart1"/>
    <dgm:cxn modelId="{E6A1088C-93E0-4120-A94D-0FF0B4402C10}" type="presParOf" srcId="{6C8478EC-7C1E-4A61-8131-7B1DBD190081}" destId="{1D9EDB57-89EF-4D6F-9370-DD3CE3608927}" srcOrd="1" destOrd="0" presId="urn:microsoft.com/office/officeart/2005/8/layout/orgChart1"/>
    <dgm:cxn modelId="{D63BF3B0-491E-4092-9D30-4D5AE384C759}" type="presParOf" srcId="{F8C80F1F-1F92-4C19-83B7-A14F0D7719B9}" destId="{07E0E749-1749-4057-9A2D-99E327450653}" srcOrd="1" destOrd="0" presId="urn:microsoft.com/office/officeart/2005/8/layout/orgChart1"/>
    <dgm:cxn modelId="{EEC60555-4662-4594-B202-CC3D7659BF9F}" type="presParOf" srcId="{F8C80F1F-1F92-4C19-83B7-A14F0D7719B9}" destId="{0C85935B-8E2C-425A-BF50-959BAD76FFEC}" srcOrd="2" destOrd="0" presId="urn:microsoft.com/office/officeart/2005/8/layout/orgChart1"/>
    <dgm:cxn modelId="{56405CC2-CEF4-491B-AD04-815A3102E8D1}" type="presParOf" srcId="{7CA06F47-30D8-4F28-9551-07FA1059698D}" destId="{6B7125A1-1CCE-46B6-8E5F-FC0F5762D9C6}" srcOrd="2" destOrd="0" presId="urn:microsoft.com/office/officeart/2005/8/layout/orgChart1"/>
    <dgm:cxn modelId="{708D5146-4848-45A2-BE57-BE9437316507}" type="presParOf" srcId="{7CA06F47-30D8-4F28-9551-07FA1059698D}" destId="{8626B797-7660-458C-824C-0303710AC547}" srcOrd="3" destOrd="0" presId="urn:microsoft.com/office/officeart/2005/8/layout/orgChart1"/>
    <dgm:cxn modelId="{6878038B-4A84-427E-8E89-E76A5A00E047}" type="presParOf" srcId="{8626B797-7660-458C-824C-0303710AC547}" destId="{A291C369-2B71-4CF9-A5D3-3B34DC9B9708}" srcOrd="0" destOrd="0" presId="urn:microsoft.com/office/officeart/2005/8/layout/orgChart1"/>
    <dgm:cxn modelId="{05DB94D9-1B7A-4397-A8D5-0D3BE5BF25CB}" type="presParOf" srcId="{A291C369-2B71-4CF9-A5D3-3B34DC9B9708}" destId="{0932785B-668D-4BB0-AF86-FC2E0DE2A56D}" srcOrd="0" destOrd="0" presId="urn:microsoft.com/office/officeart/2005/8/layout/orgChart1"/>
    <dgm:cxn modelId="{5E980BC4-07FF-45F6-9483-FF1940B1F2B4}" type="presParOf" srcId="{A291C369-2B71-4CF9-A5D3-3B34DC9B9708}" destId="{900910D1-5E43-4B5A-8305-AD5D1D171A1B}" srcOrd="1" destOrd="0" presId="urn:microsoft.com/office/officeart/2005/8/layout/orgChart1"/>
    <dgm:cxn modelId="{34AA5344-FE9B-4AED-8FBA-744E52BBF761}" type="presParOf" srcId="{8626B797-7660-458C-824C-0303710AC547}" destId="{0D2AACD6-1E95-4128-B06A-B604B66372DA}" srcOrd="1" destOrd="0" presId="urn:microsoft.com/office/officeart/2005/8/layout/orgChart1"/>
    <dgm:cxn modelId="{0CBE4D26-0ECE-4A33-B505-8CED16E6E01A}" type="presParOf" srcId="{8626B797-7660-458C-824C-0303710AC547}" destId="{BACFABAB-7E99-4857-8989-7AEF2068D41B}" srcOrd="2" destOrd="0" presId="urn:microsoft.com/office/officeart/2005/8/layout/orgChart1"/>
    <dgm:cxn modelId="{8C5AA959-3F1D-4AA8-A78D-16C9D33B0DA1}" type="presParOf" srcId="{7CA06F47-30D8-4F28-9551-07FA1059698D}" destId="{40B86919-6733-4041-B438-916FAAE0DF4D}" srcOrd="4" destOrd="0" presId="urn:microsoft.com/office/officeart/2005/8/layout/orgChart1"/>
    <dgm:cxn modelId="{D043D76D-FD12-453B-8E40-C74ABD90C03E}" type="presParOf" srcId="{7CA06F47-30D8-4F28-9551-07FA1059698D}" destId="{0CC3DDB2-1357-46C7-8385-CD3C213DB9FF}" srcOrd="5" destOrd="0" presId="urn:microsoft.com/office/officeart/2005/8/layout/orgChart1"/>
    <dgm:cxn modelId="{9EE234CE-C195-4CD4-B4FB-76F9D59F77BC}" type="presParOf" srcId="{0CC3DDB2-1357-46C7-8385-CD3C213DB9FF}" destId="{3BA313C0-8BDB-4A10-A39C-6129447DECDB}" srcOrd="0" destOrd="0" presId="urn:microsoft.com/office/officeart/2005/8/layout/orgChart1"/>
    <dgm:cxn modelId="{C1EF7900-F396-41B9-BB42-190393AD11CB}" type="presParOf" srcId="{3BA313C0-8BDB-4A10-A39C-6129447DECDB}" destId="{63840B55-F0D7-4345-A296-A5FB24AF082D}" srcOrd="0" destOrd="0" presId="urn:microsoft.com/office/officeart/2005/8/layout/orgChart1"/>
    <dgm:cxn modelId="{9385386D-EC70-42BF-9961-F11405351925}" type="presParOf" srcId="{3BA313C0-8BDB-4A10-A39C-6129447DECDB}" destId="{EFC499B4-CD18-4830-8AF6-C68FB14581BE}" srcOrd="1" destOrd="0" presId="urn:microsoft.com/office/officeart/2005/8/layout/orgChart1"/>
    <dgm:cxn modelId="{78DC864A-7BC4-4623-98F9-B4A3622DC5AB}" type="presParOf" srcId="{0CC3DDB2-1357-46C7-8385-CD3C213DB9FF}" destId="{760B285A-7E9F-4643-A4B6-BD4C82B9B137}" srcOrd="1" destOrd="0" presId="urn:microsoft.com/office/officeart/2005/8/layout/orgChart1"/>
    <dgm:cxn modelId="{46ABDD91-65DC-4EDB-9CA2-A97CE64939F5}" type="presParOf" srcId="{0CC3DDB2-1357-46C7-8385-CD3C213DB9FF}" destId="{C5CF2C2F-2D82-4DA2-8FE4-00AAEC88AC73}" srcOrd="2" destOrd="0" presId="urn:microsoft.com/office/officeart/2005/8/layout/orgChart1"/>
    <dgm:cxn modelId="{39139AD1-402A-4B4A-97C1-093D85722213}" type="presParOf" srcId="{A4A25701-7D85-49EB-9584-8E2C05824EA9}" destId="{B0A8CF8C-0D04-4B5D-8102-3A0887823839}" srcOrd="2" destOrd="0" presId="urn:microsoft.com/office/officeart/2005/8/layout/orgChart1"/>
    <dgm:cxn modelId="{4B70E813-7B3E-4819-BE82-3C2E0DA38F3B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2E81680D-5D3F-480F-84F7-BFE42E14E5C6}">
      <dgm:prSet phldrT="[Texte]"/>
      <dgm:spPr/>
      <dgm:t>
        <a:bodyPr/>
        <a:lstStyle/>
        <a:p>
          <a:pPr algn="ctr"/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8795115-21B0-4DC4-916B-E121BC0C3842}" type="parTrans" cxnId="{38CB9FF2-8943-47E2-B219-AD6D1B81201C}">
      <dgm:prSet/>
      <dgm:spPr/>
      <dgm:t>
        <a:bodyPr/>
        <a:lstStyle/>
        <a:p>
          <a:endParaRPr lang="fr-FR"/>
        </a:p>
      </dgm:t>
    </dgm:pt>
    <dgm:pt modelId="{AA35574B-E2D1-4EAE-ADA3-F223ACEC726C}" type="sibTrans" cxnId="{38CB9FF2-8943-47E2-B219-AD6D1B81201C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507E882-E869-4145-80CF-4A490BE7B06D}" type="pres">
      <dgm:prSet presAssocID="{871B6BD0-C6D7-4E84-B20F-79FA7F4CDC5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B9FF2-8943-47E2-B219-AD6D1B81201C}" srcId="{76BEB938-4625-42AC-BCA6-9C3EC5057A35}" destId="{2E81680D-5D3F-480F-84F7-BFE42E14E5C6}" srcOrd="1" destOrd="0" parTransId="{98795115-21B0-4DC4-916B-E121BC0C3842}" sibTransId="{AA35574B-E2D1-4EAE-ADA3-F223ACEC726C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589E2E82-0E59-4974-BE6A-E5D6688AC0D0}" type="presOf" srcId="{C0BF7DE5-AF8C-4C65-9EB8-E3B3A1239A36}" destId="{0D92C277-89BC-4DF0-A38C-F4D5B0F0AAA2}" srcOrd="0" destOrd="0" presId="urn:microsoft.com/office/officeart/2005/8/layout/hList1"/>
    <dgm:cxn modelId="{CCA13809-5112-41FC-B825-A71C71D065CF}" srcId="{8CAD3BBF-A5D8-4079-A5C6-C488BFEE6083}" destId="{76BEB938-4625-42AC-BCA6-9C3EC5057A35}" srcOrd="3" destOrd="0" parTransId="{64FA8CE7-9247-4B62-B0C0-5F7144527AD3}" sibTransId="{08DC16E3-7A60-4CA7-B4FA-461DE231628A}"/>
    <dgm:cxn modelId="{2DD3F1A0-1A93-44ED-A8ED-9C0432314B7B}" type="presOf" srcId="{8CAD3BBF-A5D8-4079-A5C6-C488BFEE6083}" destId="{81316259-0BEC-4503-B2E4-191DC1980C24}" srcOrd="0" destOrd="0" presId="urn:microsoft.com/office/officeart/2005/8/layout/hList1"/>
    <dgm:cxn modelId="{DB828864-4D48-4505-9F21-CD2BE28DB82D}" srcId="{8CAD3BBF-A5D8-4079-A5C6-C488BFEE6083}" destId="{1DC81B33-ABB8-440F-AB0F-AAACE5B8D0B2}" srcOrd="0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A373616A-BFB3-4DDB-B58A-F76C70702948}" type="presOf" srcId="{871B6BD0-C6D7-4E84-B20F-79FA7F4CDC5F}" destId="{CD72C8F6-D27A-4792-A4AD-DBBAD98F2390}" srcOrd="0" destOrd="0" presId="urn:microsoft.com/office/officeart/2005/8/layout/hList1"/>
    <dgm:cxn modelId="{E006CF3E-A298-4951-BDDB-680254DB61D6}" srcId="{8CAD3BBF-A5D8-4079-A5C6-C488BFEE6083}" destId="{225F06C3-A4E4-41DC-8F5A-0D69C7A0086F}" srcOrd="1" destOrd="0" parTransId="{D94115B5-0A10-45C3-B337-75FA83F3E03B}" sibTransId="{671CF52E-D7C6-47A9-9D9C-47BCDC837F13}"/>
    <dgm:cxn modelId="{56D45F50-2659-430B-822B-CEB38E33B3C1}" type="presOf" srcId="{2E81680D-5D3F-480F-84F7-BFE42E14E5C6}" destId="{BDAADA03-3AB5-4DC2-A05A-52136D09FF13}" srcOrd="0" destOrd="1" presId="urn:microsoft.com/office/officeart/2005/8/layout/hList1"/>
    <dgm:cxn modelId="{9087548F-8E5B-445B-AED4-068845F5D0DB}" type="presOf" srcId="{76BEB938-4625-42AC-BCA6-9C3EC5057A35}" destId="{5F87E51C-1E81-4CC2-9FE4-A99DE6945CEF}" srcOrd="0" destOrd="0" presId="urn:microsoft.com/office/officeart/2005/8/layout/hList1"/>
    <dgm:cxn modelId="{37E9E481-816B-4B93-BBCF-0941A1C56DF9}" type="presOf" srcId="{1DC81B33-ABB8-440F-AB0F-AAACE5B8D0B2}" destId="{FE53802D-5271-489D-83A5-B49EF7DEBA32}" srcOrd="0" destOrd="0" presId="urn:microsoft.com/office/officeart/2005/8/layout/hList1"/>
    <dgm:cxn modelId="{0605F228-565C-4928-882A-821B48E46D47}" type="presOf" srcId="{F62E261B-E172-4AC5-A6B3-B73B583E0BDC}" destId="{BDAADA03-3AB5-4DC2-A05A-52136D09FF13}" srcOrd="0" destOrd="0" presId="urn:microsoft.com/office/officeart/2005/8/layout/hList1"/>
    <dgm:cxn modelId="{21A3A22B-C388-4391-AC15-045E59CCB41E}" type="presOf" srcId="{CCC8A700-330A-4D0F-A95F-423E4D197671}" destId="{1AE0F57E-78EE-4FE8-9030-5FD6F2E7219F}" srcOrd="0" destOrd="0" presId="urn:microsoft.com/office/officeart/2005/8/layout/hList1"/>
    <dgm:cxn modelId="{E2C0C5E1-4972-4CF3-96EE-C6EA3763C5CE}" srcId="{8CAD3BBF-A5D8-4079-A5C6-C488BFEE6083}" destId="{871B6BD0-C6D7-4E84-B20F-79FA7F4CDC5F}" srcOrd="2" destOrd="0" parTransId="{1D117DE7-E369-4E87-8273-5CD51DF46130}" sibTransId="{33D1A26F-4779-4468-8848-817322633984}"/>
    <dgm:cxn modelId="{1517B049-A9BA-4AF4-B4AB-A9B314A60CE1}" type="presOf" srcId="{225F06C3-A4E4-41DC-8F5A-0D69C7A0086F}" destId="{F271E45B-0925-4EF9-8620-39449D652389}" srcOrd="0" destOrd="0" presId="urn:microsoft.com/office/officeart/2005/8/layout/hList1"/>
    <dgm:cxn modelId="{C792C34F-76AC-4535-941A-A8F133CB1C96}" type="presOf" srcId="{EF81C26E-2C2D-4B88-8425-CDA168C03D8D}" destId="{9507E882-E869-4145-80CF-4A490BE7B06D}" srcOrd="0" destOrd="0" presId="urn:microsoft.com/office/officeart/2005/8/layout/hList1"/>
    <dgm:cxn modelId="{BF761679-845F-4E35-A2B4-CC8C261FC87F}" type="presParOf" srcId="{81316259-0BEC-4503-B2E4-191DC1980C24}" destId="{E3F81B2F-C089-4D32-A020-81C73B5E0DB3}" srcOrd="0" destOrd="0" presId="urn:microsoft.com/office/officeart/2005/8/layout/hList1"/>
    <dgm:cxn modelId="{4F89F26E-04A5-4DC7-98F6-101DCD5DDEB8}" type="presParOf" srcId="{E3F81B2F-C089-4D32-A020-81C73B5E0DB3}" destId="{FE53802D-5271-489D-83A5-B49EF7DEBA32}" srcOrd="0" destOrd="0" presId="urn:microsoft.com/office/officeart/2005/8/layout/hList1"/>
    <dgm:cxn modelId="{606843DA-0B75-46FF-B92F-5A25FC12FCBE}" type="presParOf" srcId="{E3F81B2F-C089-4D32-A020-81C73B5E0DB3}" destId="{0D92C277-89BC-4DF0-A38C-F4D5B0F0AAA2}" srcOrd="1" destOrd="0" presId="urn:microsoft.com/office/officeart/2005/8/layout/hList1"/>
    <dgm:cxn modelId="{6339BA4A-5231-4386-8F54-0914391C1E05}" type="presParOf" srcId="{81316259-0BEC-4503-B2E4-191DC1980C24}" destId="{886872C5-32B5-4F44-891D-51A61760E318}" srcOrd="1" destOrd="0" presId="urn:microsoft.com/office/officeart/2005/8/layout/hList1"/>
    <dgm:cxn modelId="{0227BD18-3412-4815-AF22-0F1BDC1945C2}" type="presParOf" srcId="{81316259-0BEC-4503-B2E4-191DC1980C24}" destId="{DCC9D7A3-8354-449B-8C58-03137FEA5836}" srcOrd="2" destOrd="0" presId="urn:microsoft.com/office/officeart/2005/8/layout/hList1"/>
    <dgm:cxn modelId="{5706205E-3427-46B9-8172-7365E70DC42D}" type="presParOf" srcId="{DCC9D7A3-8354-449B-8C58-03137FEA5836}" destId="{F271E45B-0925-4EF9-8620-39449D652389}" srcOrd="0" destOrd="0" presId="urn:microsoft.com/office/officeart/2005/8/layout/hList1"/>
    <dgm:cxn modelId="{64811EE8-0696-4DB4-A6F2-2ED4CFF6DE55}" type="presParOf" srcId="{DCC9D7A3-8354-449B-8C58-03137FEA5836}" destId="{1AE0F57E-78EE-4FE8-9030-5FD6F2E7219F}" srcOrd="1" destOrd="0" presId="urn:microsoft.com/office/officeart/2005/8/layout/hList1"/>
    <dgm:cxn modelId="{4F27709D-ED29-455D-9BF3-690CB73ACC96}" type="presParOf" srcId="{81316259-0BEC-4503-B2E4-191DC1980C24}" destId="{E82A54E6-309D-4C52-B30A-17146F200CB7}" srcOrd="3" destOrd="0" presId="urn:microsoft.com/office/officeart/2005/8/layout/hList1"/>
    <dgm:cxn modelId="{51286F4D-52FF-4649-BFB3-9158EAE468B5}" type="presParOf" srcId="{81316259-0BEC-4503-B2E4-191DC1980C24}" destId="{616B51CA-438A-4645-9A67-44F5BEE31996}" srcOrd="4" destOrd="0" presId="urn:microsoft.com/office/officeart/2005/8/layout/hList1"/>
    <dgm:cxn modelId="{962F5A71-A8F5-4A5F-8283-24C238FAC56C}" type="presParOf" srcId="{616B51CA-438A-4645-9A67-44F5BEE31996}" destId="{CD72C8F6-D27A-4792-A4AD-DBBAD98F2390}" srcOrd="0" destOrd="0" presId="urn:microsoft.com/office/officeart/2005/8/layout/hList1"/>
    <dgm:cxn modelId="{3D1717C5-4E33-41CD-9B57-1A5D46DB57D4}" type="presParOf" srcId="{616B51CA-438A-4645-9A67-44F5BEE31996}" destId="{9507E882-E869-4145-80CF-4A490BE7B06D}" srcOrd="1" destOrd="0" presId="urn:microsoft.com/office/officeart/2005/8/layout/hList1"/>
    <dgm:cxn modelId="{F562F2CB-A9E5-4523-AC72-45CD8C6B2686}" type="presParOf" srcId="{81316259-0BEC-4503-B2E4-191DC1980C24}" destId="{DB43F7FA-EC85-4978-BF4B-E56C915D3F54}" srcOrd="5" destOrd="0" presId="urn:microsoft.com/office/officeart/2005/8/layout/hList1"/>
    <dgm:cxn modelId="{EFF728D6-34A4-4F15-9CD8-CF4CDD0E6469}" type="presParOf" srcId="{81316259-0BEC-4503-B2E4-191DC1980C24}" destId="{043A4889-5F7E-4606-89DF-77E34791E4FF}" srcOrd="6" destOrd="0" presId="urn:microsoft.com/office/officeart/2005/8/layout/hList1"/>
    <dgm:cxn modelId="{FDF48A24-418F-4EDC-B472-B895E8A68A0C}" type="presParOf" srcId="{043A4889-5F7E-4606-89DF-77E34791E4FF}" destId="{5F87E51C-1E81-4CC2-9FE4-A99DE6945CEF}" srcOrd="0" destOrd="0" presId="urn:microsoft.com/office/officeart/2005/8/layout/hList1"/>
    <dgm:cxn modelId="{D16CFCE5-D312-4402-A27A-517F1DBFD6E2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var1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3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1214DEB-2E4F-4782-95EA-F4B893D99610}" type="presOf" srcId="{FB7D3949-2341-470D-BEBA-9F677327499A}" destId="{9748E014-803B-427E-8485-CCF904F717F9}" srcOrd="0" destOrd="0" presId="urn:microsoft.com/office/officeart/2005/8/layout/hList1"/>
    <dgm:cxn modelId="{B9CF3C09-47B9-4502-8C42-08EC8E658427}" type="presOf" srcId="{C0BF7DE5-AF8C-4C65-9EB8-E3B3A1239A36}" destId="{0D92C277-89BC-4DF0-A38C-F4D5B0F0AAA2}" srcOrd="0" destOrd="0" presId="urn:microsoft.com/office/officeart/2005/8/layout/hList1"/>
    <dgm:cxn modelId="{A96D2105-106D-4069-95A4-3789E9B7B828}" type="presOf" srcId="{4B0B9A4A-8F3B-480B-A112-4ED6964FB381}" destId="{DC47FE63-1DB0-42F7-AD1C-ADBD2CC4F8D7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DF4E5035-CD55-4F7C-80FF-091E29A40D5C}" type="presOf" srcId="{6B909C6C-2F00-49C0-97F0-FA90BE3D4091}" destId="{5882A6EF-7D53-4277-80CC-576020720006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7EB4EEBC-795D-45F8-B229-BACC00BCCEDC}" type="presOf" srcId="{1DC81B33-ABB8-440F-AB0F-AAACE5B8D0B2}" destId="{FE53802D-5271-489D-83A5-B49EF7DEBA32}" srcOrd="0" destOrd="0" presId="urn:microsoft.com/office/officeart/2005/8/layout/hList1"/>
    <dgm:cxn modelId="{DDF54D98-2191-474F-84C2-91D143C72523}" type="presOf" srcId="{1BC201F8-008C-49BA-ACD2-E5F8922BC6B0}" destId="{9E422DD5-A2C7-4EC0-AEAF-AAAC37249C81}" srcOrd="0" destOrd="0" presId="urn:microsoft.com/office/officeart/2005/8/layout/hList1"/>
    <dgm:cxn modelId="{39E2891C-D60B-4748-9600-40B7587141E8}" type="presOf" srcId="{8CAD3BBF-A5D8-4079-A5C6-C488BFEE6083}" destId="{81316259-0BEC-4503-B2E4-191DC1980C24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6DDDB1D7-8179-446E-A26A-708A55758098}" type="presParOf" srcId="{81316259-0BEC-4503-B2E4-191DC1980C24}" destId="{234F6A1B-0C68-41D3-9F8F-2A0E01788DCB}" srcOrd="0" destOrd="0" presId="urn:microsoft.com/office/officeart/2005/8/layout/hList1"/>
    <dgm:cxn modelId="{8626EAB8-A91F-40FA-A7E7-8C6BCCA7A709}" type="presParOf" srcId="{234F6A1B-0C68-41D3-9F8F-2A0E01788DCB}" destId="{DC47FE63-1DB0-42F7-AD1C-ADBD2CC4F8D7}" srcOrd="0" destOrd="0" presId="urn:microsoft.com/office/officeart/2005/8/layout/hList1"/>
    <dgm:cxn modelId="{E5415958-1399-4068-8766-DE7F5F89D3A0}" type="presParOf" srcId="{234F6A1B-0C68-41D3-9F8F-2A0E01788DCB}" destId="{9748E014-803B-427E-8485-CCF904F717F9}" srcOrd="1" destOrd="0" presId="urn:microsoft.com/office/officeart/2005/8/layout/hList1"/>
    <dgm:cxn modelId="{391E3676-3B37-40DC-8F29-D8A13A6022C2}" type="presParOf" srcId="{81316259-0BEC-4503-B2E4-191DC1980C24}" destId="{DD96D041-0F8D-48DD-8ED1-882BF08D37DF}" srcOrd="1" destOrd="0" presId="urn:microsoft.com/office/officeart/2005/8/layout/hList1"/>
    <dgm:cxn modelId="{C7EB25FB-C7EC-488E-AEF5-D50C94F88398}" type="presParOf" srcId="{81316259-0BEC-4503-B2E4-191DC1980C24}" destId="{9F850C7F-E116-4013-96A1-FCA7F869EEC2}" srcOrd="2" destOrd="0" presId="urn:microsoft.com/office/officeart/2005/8/layout/hList1"/>
    <dgm:cxn modelId="{B235C2C8-56AE-40B5-AA95-E0A9BEAC4F95}" type="presParOf" srcId="{9F850C7F-E116-4013-96A1-FCA7F869EEC2}" destId="{5882A6EF-7D53-4277-80CC-576020720006}" srcOrd="0" destOrd="0" presId="urn:microsoft.com/office/officeart/2005/8/layout/hList1"/>
    <dgm:cxn modelId="{8DBDABA6-C57D-4583-8B72-A4123C7062E5}" type="presParOf" srcId="{9F850C7F-E116-4013-96A1-FCA7F869EEC2}" destId="{9E422DD5-A2C7-4EC0-AEAF-AAAC37249C81}" srcOrd="1" destOrd="0" presId="urn:microsoft.com/office/officeart/2005/8/layout/hList1"/>
    <dgm:cxn modelId="{70B31040-93E8-4243-B9CF-38164D22DA89}" type="presParOf" srcId="{81316259-0BEC-4503-B2E4-191DC1980C24}" destId="{FE6458EE-9D61-405E-800D-AA5074F91294}" srcOrd="3" destOrd="0" presId="urn:microsoft.com/office/officeart/2005/8/layout/hList1"/>
    <dgm:cxn modelId="{A0A7E3D4-55DD-4357-98DD-7C64F822EFB5}" type="presParOf" srcId="{81316259-0BEC-4503-B2E4-191DC1980C24}" destId="{E3F81B2F-C089-4D32-A020-81C73B5E0DB3}" srcOrd="4" destOrd="0" presId="urn:microsoft.com/office/officeart/2005/8/layout/hList1"/>
    <dgm:cxn modelId="{29543B56-D236-4C93-90A3-5C1930FF675A}" type="presParOf" srcId="{E3F81B2F-C089-4D32-A020-81C73B5E0DB3}" destId="{FE53802D-5271-489D-83A5-B49EF7DEBA32}" srcOrd="0" destOrd="0" presId="urn:microsoft.com/office/officeart/2005/8/layout/hList1"/>
    <dgm:cxn modelId="{5D6BAD62-C9E0-4075-B4D5-AF725E2A5B24}" type="presParOf" srcId="{E3F81B2F-C089-4D32-A020-81C73B5E0DB3}" destId="{0D92C277-89BC-4DF0-A38C-F4D5B0F0AA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CCC4A728-D789-4FFC-AB21-1F695F358662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</a:t>
          </a:r>
          <a:endParaRPr lang="fr-FR" dirty="0"/>
        </a:p>
      </dgm:t>
    </dgm:pt>
    <dgm:pt modelId="{4139F7B1-35FF-433D-8C53-FF35895662C1}" type="parTrans" cxnId="{F83FA664-226A-4BD3-BA1C-9CED48CF3B87}">
      <dgm:prSet/>
      <dgm:spPr/>
      <dgm:t>
        <a:bodyPr/>
        <a:lstStyle/>
        <a:p>
          <a:endParaRPr lang="fr-FR"/>
        </a:p>
      </dgm:t>
    </dgm:pt>
    <dgm:pt modelId="{013B7DEA-4BF3-47CC-84C7-A1B0399624E5}" type="sibTrans" cxnId="{F83FA664-226A-4BD3-BA1C-9CED48CF3B87}">
      <dgm:prSet/>
      <dgm:spPr/>
      <dgm:t>
        <a:bodyPr/>
        <a:lstStyle/>
        <a:p>
          <a:endParaRPr lang="fr-FR"/>
        </a:p>
      </dgm:t>
    </dgm:pt>
    <dgm:pt modelId="{7838CEE1-5306-4F0B-9F0E-8D3A9584633A}">
      <dgm:prSet phldrT="[Texte]"/>
      <dgm:spPr/>
      <dgm:t>
        <a:bodyPr/>
        <a:lstStyle/>
        <a:p>
          <a:r>
            <a:rPr lang="fr-FR" dirty="0" smtClean="0"/>
            <a:t>Var</a:t>
          </a:r>
          <a:endParaRPr lang="fr-FR" dirty="0"/>
        </a:p>
      </dgm:t>
    </dgm:pt>
    <dgm:pt modelId="{B629CE2A-367F-49FF-B7EF-E7BDB173BEE3}" type="parTrans" cxnId="{E02D89E0-9E62-4C6A-8DCA-5D44FC783612}">
      <dgm:prSet/>
      <dgm:spPr/>
      <dgm:t>
        <a:bodyPr/>
        <a:lstStyle/>
        <a:p>
          <a:endParaRPr lang="fr-FR"/>
        </a:p>
      </dgm:t>
    </dgm:pt>
    <dgm:pt modelId="{F26EDE63-B116-4F20-87DA-541E3B90262E}" type="sibTrans" cxnId="{E02D89E0-9E62-4C6A-8DCA-5D44FC783612}">
      <dgm:prSet/>
      <dgm:spPr/>
      <dgm:t>
        <a:bodyPr/>
        <a:lstStyle/>
        <a:p>
          <a:endParaRPr lang="fr-FR"/>
        </a:p>
      </dgm:t>
    </dgm:pt>
    <dgm:pt modelId="{CB227CE1-4D3A-4AB0-9DBF-B837B4CBB663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7B567081-AD74-4960-B7A3-8AC4557E21FE}" type="parTrans" cxnId="{6D86596B-656E-496B-A147-8461BCF88D6C}">
      <dgm:prSet/>
      <dgm:spPr/>
      <dgm:t>
        <a:bodyPr/>
        <a:lstStyle/>
        <a:p>
          <a:endParaRPr lang="fr-FR"/>
        </a:p>
      </dgm:t>
    </dgm:pt>
    <dgm:pt modelId="{9C157CBD-94D6-4FA5-81F1-54FAA765D81D}" type="sibTrans" cxnId="{6D86596B-656E-496B-A147-8461BCF88D6C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</dgm:pt>
    <dgm:pt modelId="{8A105A28-1307-47CD-AD7C-98555637EEB0}" type="pres">
      <dgm:prSet presAssocID="{6B80A229-257B-409C-885E-AE66743E00D8}" presName="rootConnector1" presStyleLbl="node1" presStyleIdx="0" presStyleCnt="0"/>
      <dgm:spPr/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</dgm:pt>
    <dgm:pt modelId="{A7711AD1-BFBE-48F5-BEED-182851DDF123}" type="pres">
      <dgm:prSet presAssocID="{92B39FB5-7385-4E23-9357-32398D3A6961}" presName="rootConnector" presStyleLbl="node2" presStyleIdx="0" presStyleCnt="1"/>
      <dgm:spPr/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</dgm:pt>
    <dgm:pt modelId="{8626B797-7660-458C-824C-0303710AC547}" type="pres">
      <dgm:prSet presAssocID="{B9E3DCD6-0905-4319-B939-4EC3D10932BC}" presName="hierRoot2" presStyleCnt="0">
        <dgm:presLayoutVars>
          <dgm:hierBranch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</dgm:pt>
    <dgm:pt modelId="{0D2AACD6-1E95-4128-B06A-B604B66372DA}" type="pres">
      <dgm:prSet presAssocID="{B9E3DCD6-0905-4319-B939-4EC3D10932BC}" presName="hierChild4" presStyleCnt="0"/>
      <dgm:spPr/>
    </dgm:pt>
    <dgm:pt modelId="{3FED3F13-F2F2-4F9A-AD74-2EE589A26CA2}" type="pres">
      <dgm:prSet presAssocID="{4139F7B1-35FF-433D-8C53-FF35895662C1}" presName="Name35" presStyleLbl="parChTrans1D4" presStyleIdx="0" presStyleCnt="3"/>
      <dgm:spPr/>
    </dgm:pt>
    <dgm:pt modelId="{D8E54A36-329C-4213-8C90-8E3E24F7E238}" type="pres">
      <dgm:prSet presAssocID="{CCC4A728-D789-4FFC-AB21-1F695F358662}" presName="hierRoot2" presStyleCnt="0">
        <dgm:presLayoutVars>
          <dgm:hierBranch val="init"/>
        </dgm:presLayoutVars>
      </dgm:prSet>
      <dgm:spPr/>
    </dgm:pt>
    <dgm:pt modelId="{01F15B43-E317-4034-9615-FB50E2470352}" type="pres">
      <dgm:prSet presAssocID="{CCC4A728-D789-4FFC-AB21-1F695F358662}" presName="rootComposite" presStyleCnt="0"/>
      <dgm:spPr/>
    </dgm:pt>
    <dgm:pt modelId="{8FF6FDC3-57E7-4733-91E1-34E4D1B57E83}" type="pres">
      <dgm:prSet presAssocID="{CCC4A728-D789-4FFC-AB21-1F695F35866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87C53E-2287-4DC9-809D-45A4F97B7648}" type="pres">
      <dgm:prSet presAssocID="{CCC4A728-D789-4FFC-AB21-1F695F358662}" presName="rootConnector" presStyleLbl="node4" presStyleIdx="0" presStyleCnt="3"/>
      <dgm:spPr/>
    </dgm:pt>
    <dgm:pt modelId="{A215D636-A0A6-454D-AA89-09E5F5092197}" type="pres">
      <dgm:prSet presAssocID="{CCC4A728-D789-4FFC-AB21-1F695F358662}" presName="hierChild4" presStyleCnt="0"/>
      <dgm:spPr/>
    </dgm:pt>
    <dgm:pt modelId="{78942829-9C18-470A-8493-3C2B99457CA8}" type="pres">
      <dgm:prSet presAssocID="{CCC4A728-D789-4FFC-AB21-1F695F358662}" presName="hierChild5" presStyleCnt="0"/>
      <dgm:spPr/>
    </dgm:pt>
    <dgm:pt modelId="{4121DC23-63C2-4A5C-92A7-1CA68F4ED038}" type="pres">
      <dgm:prSet presAssocID="{B629CE2A-367F-49FF-B7EF-E7BDB173BEE3}" presName="Name35" presStyleLbl="parChTrans1D4" presStyleIdx="1" presStyleCnt="3"/>
      <dgm:spPr/>
    </dgm:pt>
    <dgm:pt modelId="{8C15BCBF-8C0A-43EA-A2CD-874A62C34469}" type="pres">
      <dgm:prSet presAssocID="{7838CEE1-5306-4F0B-9F0E-8D3A9584633A}" presName="hierRoot2" presStyleCnt="0">
        <dgm:presLayoutVars>
          <dgm:hierBranch val="init"/>
        </dgm:presLayoutVars>
      </dgm:prSet>
      <dgm:spPr/>
    </dgm:pt>
    <dgm:pt modelId="{91D8CABA-52AB-46D1-886D-5087B4C4574F}" type="pres">
      <dgm:prSet presAssocID="{7838CEE1-5306-4F0B-9F0E-8D3A9584633A}" presName="rootComposite" presStyleCnt="0"/>
      <dgm:spPr/>
    </dgm:pt>
    <dgm:pt modelId="{C1A90118-8AA0-40AF-8C93-D9B8DE9F3845}" type="pres">
      <dgm:prSet presAssocID="{7838CEE1-5306-4F0B-9F0E-8D3A958463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9875EA-6AAE-4FEC-95FE-9F3425D5F4EE}" type="pres">
      <dgm:prSet presAssocID="{7838CEE1-5306-4F0B-9F0E-8D3A9584633A}" presName="rootConnector" presStyleLbl="node4" presStyleIdx="1" presStyleCnt="3"/>
      <dgm:spPr/>
    </dgm:pt>
    <dgm:pt modelId="{F7BA0053-D44F-45F2-BB4B-CB1514E9A926}" type="pres">
      <dgm:prSet presAssocID="{7838CEE1-5306-4F0B-9F0E-8D3A9584633A}" presName="hierChild4" presStyleCnt="0"/>
      <dgm:spPr/>
    </dgm:pt>
    <dgm:pt modelId="{2B1C044A-D933-4DED-94DF-EEE250676C66}" type="pres">
      <dgm:prSet presAssocID="{7838CEE1-5306-4F0B-9F0E-8D3A9584633A}" presName="hierChild5" presStyleCnt="0"/>
      <dgm:spPr/>
    </dgm:pt>
    <dgm:pt modelId="{71884BC2-1D99-43A0-8D2B-A40621475EA6}" type="pres">
      <dgm:prSet presAssocID="{7B567081-AD74-4960-B7A3-8AC4557E21FE}" presName="Name35" presStyleLbl="parChTrans1D4" presStyleIdx="2" presStyleCnt="3"/>
      <dgm:spPr/>
    </dgm:pt>
    <dgm:pt modelId="{6F625FEF-1E49-48EF-8DC7-122F18A86D0F}" type="pres">
      <dgm:prSet presAssocID="{CB227CE1-4D3A-4AB0-9DBF-B837B4CBB663}" presName="hierRoot2" presStyleCnt="0">
        <dgm:presLayoutVars>
          <dgm:hierBranch val="init"/>
        </dgm:presLayoutVars>
      </dgm:prSet>
      <dgm:spPr/>
    </dgm:pt>
    <dgm:pt modelId="{B896A0C6-9A8D-472A-8EC4-354660B6AA45}" type="pres">
      <dgm:prSet presAssocID="{CB227CE1-4D3A-4AB0-9DBF-B837B4CBB663}" presName="rootComposite" presStyleCnt="0"/>
      <dgm:spPr/>
    </dgm:pt>
    <dgm:pt modelId="{08D4478B-B241-4173-96FD-45AB1F52AA04}" type="pres">
      <dgm:prSet presAssocID="{CB227CE1-4D3A-4AB0-9DBF-B837B4CBB663}" presName="rootText" presStyleLbl="node4" presStyleIdx="2" presStyleCnt="3">
        <dgm:presLayoutVars>
          <dgm:chPref val="3"/>
        </dgm:presLayoutVars>
      </dgm:prSet>
      <dgm:spPr/>
    </dgm:pt>
    <dgm:pt modelId="{2CF07B44-B120-43C6-A542-C7D6396419BD}" type="pres">
      <dgm:prSet presAssocID="{CB227CE1-4D3A-4AB0-9DBF-B837B4CBB663}" presName="rootConnector" presStyleLbl="node4" presStyleIdx="2" presStyleCnt="3"/>
      <dgm:spPr/>
    </dgm:pt>
    <dgm:pt modelId="{CAB77FF3-895C-404D-9357-0D29A3C8E564}" type="pres">
      <dgm:prSet presAssocID="{CB227CE1-4D3A-4AB0-9DBF-B837B4CBB663}" presName="hierChild4" presStyleCnt="0"/>
      <dgm:spPr/>
    </dgm:pt>
    <dgm:pt modelId="{1859E82D-1A8B-45C0-88CB-AD99F40233F3}" type="pres">
      <dgm:prSet presAssocID="{CB227CE1-4D3A-4AB0-9DBF-B837B4CBB663}" presName="hierChild5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3BC8A696-AF71-4263-B7F8-E883922BC142}" type="presOf" srcId="{CB227CE1-4D3A-4AB0-9DBF-B837B4CBB663}" destId="{2CF07B44-B120-43C6-A542-C7D6396419BD}" srcOrd="1" destOrd="0" presId="urn:microsoft.com/office/officeart/2005/8/layout/orgChart1"/>
    <dgm:cxn modelId="{17E88D3B-42D1-4DE2-B36A-5DE65E640BB1}" type="presOf" srcId="{4149FAE4-6929-48EC-AA3A-576861CFF2E5}" destId="{1D9EDB57-89EF-4D6F-9370-DD3CE3608927}" srcOrd="1" destOrd="0" presId="urn:microsoft.com/office/officeart/2005/8/layout/orgChart1"/>
    <dgm:cxn modelId="{46B7D629-D569-4442-8F12-5FB7C881F47E}" type="presOf" srcId="{916B3406-E5E8-47C2-AC45-C46338E149AC}" destId="{40B86919-6733-4041-B438-916FAAE0DF4D}" srcOrd="0" destOrd="0" presId="urn:microsoft.com/office/officeart/2005/8/layout/orgChart1"/>
    <dgm:cxn modelId="{E8F24C1F-AB41-49DC-BCEA-67DB264E345C}" type="presOf" srcId="{ABC44837-785C-4F6D-B919-26B65C2CC036}" destId="{EFC499B4-CD18-4830-8AF6-C68FB14581BE}" srcOrd="1" destOrd="0" presId="urn:microsoft.com/office/officeart/2005/8/layout/orgChart1"/>
    <dgm:cxn modelId="{73AE1FE4-2CC8-4337-B907-9E23193593BD}" type="presOf" srcId="{B9E3DCD6-0905-4319-B939-4EC3D10932BC}" destId="{900910D1-5E43-4B5A-8305-AD5D1D171A1B}" srcOrd="1" destOrd="0" presId="urn:microsoft.com/office/officeart/2005/8/layout/orgChart1"/>
    <dgm:cxn modelId="{D1F1184A-67F7-4999-A7C2-BBF918486B81}" type="presOf" srcId="{4139D958-D941-45C8-8E53-010FA852D58A}" destId="{6B7125A1-1CCE-46B6-8E5F-FC0F5762D9C6}" srcOrd="0" destOrd="0" presId="urn:microsoft.com/office/officeart/2005/8/layout/orgChart1"/>
    <dgm:cxn modelId="{EC75BF28-84EA-4B7D-85D3-51CE03A45E73}" type="presOf" srcId="{E322A238-3CC8-48E3-9464-B767EA3D65AC}" destId="{E07B1F2E-9AB4-4FB8-8E93-5DBC8F298B6D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679F3C81-FBB8-4144-AFF5-CF924D470A77}" type="presOf" srcId="{CCC4A728-D789-4FFC-AB21-1F695F358662}" destId="{8FF6FDC3-57E7-4733-91E1-34E4D1B57E83}" srcOrd="0" destOrd="0" presId="urn:microsoft.com/office/officeart/2005/8/layout/orgChart1"/>
    <dgm:cxn modelId="{C1135F3A-8291-4D38-97FA-69144C3E9267}" type="presOf" srcId="{9F4585E5-12B8-4B61-9320-63A46E8D8FAB}" destId="{1102F673-A192-47FF-84E6-2B2DDF3C4331}" srcOrd="0" destOrd="0" presId="urn:microsoft.com/office/officeart/2005/8/layout/orgChart1"/>
    <dgm:cxn modelId="{90E7DDEF-E60F-499A-9C8E-B6858FB628BF}" type="presOf" srcId="{7838CEE1-5306-4F0B-9F0E-8D3A9584633A}" destId="{4D9875EA-6AAE-4FEC-95FE-9F3425D5F4EE}" srcOrd="1" destOrd="0" presId="urn:microsoft.com/office/officeart/2005/8/layout/orgChart1"/>
    <dgm:cxn modelId="{36B180DB-C7F0-49A8-BFDE-782300C0D3EB}" type="presOf" srcId="{B9E3DCD6-0905-4319-B939-4EC3D10932BC}" destId="{0932785B-668D-4BB0-AF86-FC2E0DE2A56D}" srcOrd="0" destOrd="0" presId="urn:microsoft.com/office/officeart/2005/8/layout/orgChart1"/>
    <dgm:cxn modelId="{3EFD210F-1237-4606-80B6-3F74719AE6C6}" type="presOf" srcId="{92B39FB5-7385-4E23-9357-32398D3A6961}" destId="{A7711AD1-BFBE-48F5-BEED-182851DDF123}" srcOrd="1" destOrd="0" presId="urn:microsoft.com/office/officeart/2005/8/layout/orgChart1"/>
    <dgm:cxn modelId="{0475CDAD-975D-40BF-B51B-0E37D49F7C16}" type="presOf" srcId="{CCC4A728-D789-4FFC-AB21-1F695F358662}" destId="{9487C53E-2287-4DC9-809D-45A4F97B7648}" srcOrd="1" destOrd="0" presId="urn:microsoft.com/office/officeart/2005/8/layout/orgChart1"/>
    <dgm:cxn modelId="{217A14CA-3D92-4EBC-8FD0-006D899177AA}" type="presOf" srcId="{7B567081-AD74-4960-B7A3-8AC4557E21FE}" destId="{71884BC2-1D99-43A0-8D2B-A40621475EA6}" srcOrd="0" destOrd="0" presId="urn:microsoft.com/office/officeart/2005/8/layout/orgChart1"/>
    <dgm:cxn modelId="{9131CB34-5C5E-496D-8AE9-412802CB29FD}" type="presOf" srcId="{4149FAE4-6929-48EC-AA3A-576861CFF2E5}" destId="{C02550AC-D7BF-4FBE-A9B4-59DAE01CEB9F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1778EC83-2BB5-451F-97DB-579EF3416C94}" type="presOf" srcId="{ABC44837-785C-4F6D-B919-26B65C2CC036}" destId="{63840B55-F0D7-4345-A296-A5FB24AF082D}" srcOrd="0" destOrd="0" presId="urn:microsoft.com/office/officeart/2005/8/layout/orgChart1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2910E93D-13E2-45C7-A6F0-DC8FFCDFC69C}" type="presOf" srcId="{7838CEE1-5306-4F0B-9F0E-8D3A9584633A}" destId="{C1A90118-8AA0-40AF-8C93-D9B8DE9F3845}" srcOrd="0" destOrd="0" presId="urn:microsoft.com/office/officeart/2005/8/layout/orgChart1"/>
    <dgm:cxn modelId="{8715FC04-B316-48A2-B2EF-61E317D3CCED}" type="presOf" srcId="{B629CE2A-367F-49FF-B7EF-E7BDB173BEE3}" destId="{4121DC23-63C2-4A5C-92A7-1CA68F4ED038}" srcOrd="0" destOrd="0" presId="urn:microsoft.com/office/officeart/2005/8/layout/orgChart1"/>
    <dgm:cxn modelId="{F83FA664-226A-4BD3-BA1C-9CED48CF3B87}" srcId="{B9E3DCD6-0905-4319-B939-4EC3D10932BC}" destId="{CCC4A728-D789-4FFC-AB21-1F695F358662}" srcOrd="0" destOrd="0" parTransId="{4139F7B1-35FF-433D-8C53-FF35895662C1}" sibTransId="{013B7DEA-4BF3-47CC-84C7-A1B0399624E5}"/>
    <dgm:cxn modelId="{3CE19440-514D-45E0-9666-78785BC4B3D0}" type="presOf" srcId="{9C57C913-20A5-4A6F-9FBB-2C19B20F9E78}" destId="{365AB149-09A7-4D0D-BD0C-CCB61D3B41EF}" srcOrd="0" destOrd="0" presId="urn:microsoft.com/office/officeart/2005/8/layout/orgChart1"/>
    <dgm:cxn modelId="{58632C0F-813F-49CF-81CB-CA21AB21F46D}" type="presOf" srcId="{CB227CE1-4D3A-4AB0-9DBF-B837B4CBB663}" destId="{08D4478B-B241-4173-96FD-45AB1F52AA04}" srcOrd="0" destOrd="0" presId="urn:microsoft.com/office/officeart/2005/8/layout/orgChart1"/>
    <dgm:cxn modelId="{78D9596A-6D1C-4C21-B771-A747BB9DBA18}" type="presOf" srcId="{6B80A229-257B-409C-885E-AE66743E00D8}" destId="{8A105A28-1307-47CD-AD7C-98555637EEB0}" srcOrd="1" destOrd="0" presId="urn:microsoft.com/office/officeart/2005/8/layout/orgChart1"/>
    <dgm:cxn modelId="{EFF855AA-6892-4465-BD67-A259DC4B1376}" type="presOf" srcId="{92B39FB5-7385-4E23-9357-32398D3A6961}" destId="{266B91B3-02FC-43DA-98E4-67D1516DA881}" srcOrd="0" destOrd="0" presId="urn:microsoft.com/office/officeart/2005/8/layout/orgChart1"/>
    <dgm:cxn modelId="{1B19670E-43FE-4DAF-8DA0-BECA31BEFCA7}" type="presOf" srcId="{6B80A229-257B-409C-885E-AE66743E00D8}" destId="{A7B08998-B9B8-47D0-9DCC-222177D52F29}" srcOrd="0" destOrd="0" presId="urn:microsoft.com/office/officeart/2005/8/layout/orgChart1"/>
    <dgm:cxn modelId="{E02D89E0-9E62-4C6A-8DCA-5D44FC783612}" srcId="{B9E3DCD6-0905-4319-B939-4EC3D10932BC}" destId="{7838CEE1-5306-4F0B-9F0E-8D3A9584633A}" srcOrd="1" destOrd="0" parTransId="{B629CE2A-367F-49FF-B7EF-E7BDB173BEE3}" sibTransId="{F26EDE63-B116-4F20-87DA-541E3B90262E}"/>
    <dgm:cxn modelId="{D4A9E7CA-9BEC-4F72-A936-938D442029C0}" type="presOf" srcId="{4139F7B1-35FF-433D-8C53-FF35895662C1}" destId="{3FED3F13-F2F2-4F9A-AD74-2EE589A26CA2}" srcOrd="0" destOrd="0" presId="urn:microsoft.com/office/officeart/2005/8/layout/orgChart1"/>
    <dgm:cxn modelId="{6D86596B-656E-496B-A147-8461BCF88D6C}" srcId="{B9E3DCD6-0905-4319-B939-4EC3D10932BC}" destId="{CB227CE1-4D3A-4AB0-9DBF-B837B4CBB663}" srcOrd="2" destOrd="0" parTransId="{7B567081-AD74-4960-B7A3-8AC4557E21FE}" sibTransId="{9C157CBD-94D6-4FA5-81F1-54FAA765D81D}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DA9843A9-38A6-4D6C-8127-2049D4B52BFC}" type="presParOf" srcId="{E07B1F2E-9AB4-4FB8-8E93-5DBC8F298B6D}" destId="{77925442-7E29-428B-96D4-8083CCEB1F12}" srcOrd="0" destOrd="0" presId="urn:microsoft.com/office/officeart/2005/8/layout/orgChart1"/>
    <dgm:cxn modelId="{6A6EAA9D-A946-497A-A846-3B368FDEB580}" type="presParOf" srcId="{77925442-7E29-428B-96D4-8083CCEB1F12}" destId="{F60454B3-803F-4BAE-873B-B2F878ACDDD4}" srcOrd="0" destOrd="0" presId="urn:microsoft.com/office/officeart/2005/8/layout/orgChart1"/>
    <dgm:cxn modelId="{5BE32E46-5B7B-4A53-976B-8B8FD2F9F315}" type="presParOf" srcId="{F60454B3-803F-4BAE-873B-B2F878ACDDD4}" destId="{A7B08998-B9B8-47D0-9DCC-222177D52F29}" srcOrd="0" destOrd="0" presId="urn:microsoft.com/office/officeart/2005/8/layout/orgChart1"/>
    <dgm:cxn modelId="{B939FAAC-8E5D-41F4-8D14-2948FA96296C}" type="presParOf" srcId="{F60454B3-803F-4BAE-873B-B2F878ACDDD4}" destId="{8A105A28-1307-47CD-AD7C-98555637EEB0}" srcOrd="1" destOrd="0" presId="urn:microsoft.com/office/officeart/2005/8/layout/orgChart1"/>
    <dgm:cxn modelId="{C031CD62-CE39-42CA-B71D-C70287FF9F46}" type="presParOf" srcId="{77925442-7E29-428B-96D4-8083CCEB1F12}" destId="{1BDE35A6-D353-450D-80F8-0954C123560D}" srcOrd="1" destOrd="0" presId="urn:microsoft.com/office/officeart/2005/8/layout/orgChart1"/>
    <dgm:cxn modelId="{C9D6334F-C610-4BDF-BA4F-9B183772E73D}" type="presParOf" srcId="{1BDE35A6-D353-450D-80F8-0954C123560D}" destId="{365AB149-09A7-4D0D-BD0C-CCB61D3B41EF}" srcOrd="0" destOrd="0" presId="urn:microsoft.com/office/officeart/2005/8/layout/orgChart1"/>
    <dgm:cxn modelId="{836A0DA6-E5C7-4D17-9F89-CE9BC6D11A44}" type="presParOf" srcId="{1BDE35A6-D353-450D-80F8-0954C123560D}" destId="{A4A25701-7D85-49EB-9584-8E2C05824EA9}" srcOrd="1" destOrd="0" presId="urn:microsoft.com/office/officeart/2005/8/layout/orgChart1"/>
    <dgm:cxn modelId="{D8AF24D9-76F2-4B80-B8BF-CDD9B4E1A416}" type="presParOf" srcId="{A4A25701-7D85-49EB-9584-8E2C05824EA9}" destId="{BF8186F8-99C7-4D80-BFB7-DEA2815948E9}" srcOrd="0" destOrd="0" presId="urn:microsoft.com/office/officeart/2005/8/layout/orgChart1"/>
    <dgm:cxn modelId="{633D3D38-8E26-49D9-932E-08E6EE6F0A5D}" type="presParOf" srcId="{BF8186F8-99C7-4D80-BFB7-DEA2815948E9}" destId="{266B91B3-02FC-43DA-98E4-67D1516DA881}" srcOrd="0" destOrd="0" presId="urn:microsoft.com/office/officeart/2005/8/layout/orgChart1"/>
    <dgm:cxn modelId="{04368FC5-EEFA-4DB5-90EC-E56A12193392}" type="presParOf" srcId="{BF8186F8-99C7-4D80-BFB7-DEA2815948E9}" destId="{A7711AD1-BFBE-48F5-BEED-182851DDF123}" srcOrd="1" destOrd="0" presId="urn:microsoft.com/office/officeart/2005/8/layout/orgChart1"/>
    <dgm:cxn modelId="{AA831454-0B75-46C4-A83E-6485DFE83A1D}" type="presParOf" srcId="{A4A25701-7D85-49EB-9584-8E2C05824EA9}" destId="{7CA06F47-30D8-4F28-9551-07FA1059698D}" srcOrd="1" destOrd="0" presId="urn:microsoft.com/office/officeart/2005/8/layout/orgChart1"/>
    <dgm:cxn modelId="{8D04DAE5-83C1-4B5E-975B-2133E08D607D}" type="presParOf" srcId="{7CA06F47-30D8-4F28-9551-07FA1059698D}" destId="{1102F673-A192-47FF-84E6-2B2DDF3C4331}" srcOrd="0" destOrd="0" presId="urn:microsoft.com/office/officeart/2005/8/layout/orgChart1"/>
    <dgm:cxn modelId="{2500D6F2-93A5-4670-8764-70718BAB4277}" type="presParOf" srcId="{7CA06F47-30D8-4F28-9551-07FA1059698D}" destId="{F8C80F1F-1F92-4C19-83B7-A14F0D7719B9}" srcOrd="1" destOrd="0" presId="urn:microsoft.com/office/officeart/2005/8/layout/orgChart1"/>
    <dgm:cxn modelId="{05113F17-62E9-496B-AB8F-1C30465F7220}" type="presParOf" srcId="{F8C80F1F-1F92-4C19-83B7-A14F0D7719B9}" destId="{6C8478EC-7C1E-4A61-8131-7B1DBD190081}" srcOrd="0" destOrd="0" presId="urn:microsoft.com/office/officeart/2005/8/layout/orgChart1"/>
    <dgm:cxn modelId="{A0297E4E-1B85-4541-BA1A-A4AFDAAF02D4}" type="presParOf" srcId="{6C8478EC-7C1E-4A61-8131-7B1DBD190081}" destId="{C02550AC-D7BF-4FBE-A9B4-59DAE01CEB9F}" srcOrd="0" destOrd="0" presId="urn:microsoft.com/office/officeart/2005/8/layout/orgChart1"/>
    <dgm:cxn modelId="{3CEFF1FA-010A-4646-AA2C-2DA3264F5039}" type="presParOf" srcId="{6C8478EC-7C1E-4A61-8131-7B1DBD190081}" destId="{1D9EDB57-89EF-4D6F-9370-DD3CE3608927}" srcOrd="1" destOrd="0" presId="urn:microsoft.com/office/officeart/2005/8/layout/orgChart1"/>
    <dgm:cxn modelId="{9D515540-6609-4913-87B3-FF32BB287518}" type="presParOf" srcId="{F8C80F1F-1F92-4C19-83B7-A14F0D7719B9}" destId="{07E0E749-1749-4057-9A2D-99E327450653}" srcOrd="1" destOrd="0" presId="urn:microsoft.com/office/officeart/2005/8/layout/orgChart1"/>
    <dgm:cxn modelId="{243539EA-8345-4B00-82E7-DB1970D14183}" type="presParOf" srcId="{F8C80F1F-1F92-4C19-83B7-A14F0D7719B9}" destId="{0C85935B-8E2C-425A-BF50-959BAD76FFEC}" srcOrd="2" destOrd="0" presId="urn:microsoft.com/office/officeart/2005/8/layout/orgChart1"/>
    <dgm:cxn modelId="{6CDA91FA-E854-4866-AC35-4EFC2E97856D}" type="presParOf" srcId="{7CA06F47-30D8-4F28-9551-07FA1059698D}" destId="{6B7125A1-1CCE-46B6-8E5F-FC0F5762D9C6}" srcOrd="2" destOrd="0" presId="urn:microsoft.com/office/officeart/2005/8/layout/orgChart1"/>
    <dgm:cxn modelId="{AB0EE58D-EC72-446E-8109-DCB4BFB0A3F0}" type="presParOf" srcId="{7CA06F47-30D8-4F28-9551-07FA1059698D}" destId="{8626B797-7660-458C-824C-0303710AC547}" srcOrd="3" destOrd="0" presId="urn:microsoft.com/office/officeart/2005/8/layout/orgChart1"/>
    <dgm:cxn modelId="{066BA2B7-60E7-44B2-9DB5-C0A70D2DF747}" type="presParOf" srcId="{8626B797-7660-458C-824C-0303710AC547}" destId="{A291C369-2B71-4CF9-A5D3-3B34DC9B9708}" srcOrd="0" destOrd="0" presId="urn:microsoft.com/office/officeart/2005/8/layout/orgChart1"/>
    <dgm:cxn modelId="{DE5827CF-83AD-43A9-851B-33FB9BBF0253}" type="presParOf" srcId="{A291C369-2B71-4CF9-A5D3-3B34DC9B9708}" destId="{0932785B-668D-4BB0-AF86-FC2E0DE2A56D}" srcOrd="0" destOrd="0" presId="urn:microsoft.com/office/officeart/2005/8/layout/orgChart1"/>
    <dgm:cxn modelId="{1E58BC28-5E6A-475B-8E3A-53D5B46AC814}" type="presParOf" srcId="{A291C369-2B71-4CF9-A5D3-3B34DC9B9708}" destId="{900910D1-5E43-4B5A-8305-AD5D1D171A1B}" srcOrd="1" destOrd="0" presId="urn:microsoft.com/office/officeart/2005/8/layout/orgChart1"/>
    <dgm:cxn modelId="{F252847C-2086-458B-B158-30BFC4423B9F}" type="presParOf" srcId="{8626B797-7660-458C-824C-0303710AC547}" destId="{0D2AACD6-1E95-4128-B06A-B604B66372DA}" srcOrd="1" destOrd="0" presId="urn:microsoft.com/office/officeart/2005/8/layout/orgChart1"/>
    <dgm:cxn modelId="{1E5D417D-3809-4AC7-9663-019A36A21A67}" type="presParOf" srcId="{0D2AACD6-1E95-4128-B06A-B604B66372DA}" destId="{3FED3F13-F2F2-4F9A-AD74-2EE589A26CA2}" srcOrd="0" destOrd="0" presId="urn:microsoft.com/office/officeart/2005/8/layout/orgChart1"/>
    <dgm:cxn modelId="{44E6B21C-89D1-46A4-9FF6-E7D75CA9E628}" type="presParOf" srcId="{0D2AACD6-1E95-4128-B06A-B604B66372DA}" destId="{D8E54A36-329C-4213-8C90-8E3E24F7E238}" srcOrd="1" destOrd="0" presId="urn:microsoft.com/office/officeart/2005/8/layout/orgChart1"/>
    <dgm:cxn modelId="{F2523777-5A90-4E3D-9154-537925BD455E}" type="presParOf" srcId="{D8E54A36-329C-4213-8C90-8E3E24F7E238}" destId="{01F15B43-E317-4034-9615-FB50E2470352}" srcOrd="0" destOrd="0" presId="urn:microsoft.com/office/officeart/2005/8/layout/orgChart1"/>
    <dgm:cxn modelId="{98F3139E-A905-4AFC-9C57-208307458C13}" type="presParOf" srcId="{01F15B43-E317-4034-9615-FB50E2470352}" destId="{8FF6FDC3-57E7-4733-91E1-34E4D1B57E83}" srcOrd="0" destOrd="0" presId="urn:microsoft.com/office/officeart/2005/8/layout/orgChart1"/>
    <dgm:cxn modelId="{19D0D92B-09D5-4666-9215-249FF9AA4CCB}" type="presParOf" srcId="{01F15B43-E317-4034-9615-FB50E2470352}" destId="{9487C53E-2287-4DC9-809D-45A4F97B7648}" srcOrd="1" destOrd="0" presId="urn:microsoft.com/office/officeart/2005/8/layout/orgChart1"/>
    <dgm:cxn modelId="{BFB0453F-FBF3-42D5-BF4F-707C60365F6F}" type="presParOf" srcId="{D8E54A36-329C-4213-8C90-8E3E24F7E238}" destId="{A215D636-A0A6-454D-AA89-09E5F5092197}" srcOrd="1" destOrd="0" presId="urn:microsoft.com/office/officeart/2005/8/layout/orgChart1"/>
    <dgm:cxn modelId="{79091861-F98B-4654-89CC-2263BAEA9784}" type="presParOf" srcId="{D8E54A36-329C-4213-8C90-8E3E24F7E238}" destId="{78942829-9C18-470A-8493-3C2B99457CA8}" srcOrd="2" destOrd="0" presId="urn:microsoft.com/office/officeart/2005/8/layout/orgChart1"/>
    <dgm:cxn modelId="{B7CBDA1B-F379-4959-9E19-9947D14404DB}" type="presParOf" srcId="{0D2AACD6-1E95-4128-B06A-B604B66372DA}" destId="{4121DC23-63C2-4A5C-92A7-1CA68F4ED038}" srcOrd="2" destOrd="0" presId="urn:microsoft.com/office/officeart/2005/8/layout/orgChart1"/>
    <dgm:cxn modelId="{931ED739-8D9F-4B32-81C6-030AB76E226F}" type="presParOf" srcId="{0D2AACD6-1E95-4128-B06A-B604B66372DA}" destId="{8C15BCBF-8C0A-43EA-A2CD-874A62C34469}" srcOrd="3" destOrd="0" presId="urn:microsoft.com/office/officeart/2005/8/layout/orgChart1"/>
    <dgm:cxn modelId="{F0A09263-8A16-4C95-91C4-1947EB60374F}" type="presParOf" srcId="{8C15BCBF-8C0A-43EA-A2CD-874A62C34469}" destId="{91D8CABA-52AB-46D1-886D-5087B4C4574F}" srcOrd="0" destOrd="0" presId="urn:microsoft.com/office/officeart/2005/8/layout/orgChart1"/>
    <dgm:cxn modelId="{46E0EAFD-FC57-4B40-B655-3276DC37A632}" type="presParOf" srcId="{91D8CABA-52AB-46D1-886D-5087B4C4574F}" destId="{C1A90118-8AA0-40AF-8C93-D9B8DE9F3845}" srcOrd="0" destOrd="0" presId="urn:microsoft.com/office/officeart/2005/8/layout/orgChart1"/>
    <dgm:cxn modelId="{119C0D3E-4683-4D1D-888E-37E367424BBF}" type="presParOf" srcId="{91D8CABA-52AB-46D1-886D-5087B4C4574F}" destId="{4D9875EA-6AAE-4FEC-95FE-9F3425D5F4EE}" srcOrd="1" destOrd="0" presId="urn:microsoft.com/office/officeart/2005/8/layout/orgChart1"/>
    <dgm:cxn modelId="{DFE56075-2707-4C29-A469-FE4AB9D52CC0}" type="presParOf" srcId="{8C15BCBF-8C0A-43EA-A2CD-874A62C34469}" destId="{F7BA0053-D44F-45F2-BB4B-CB1514E9A926}" srcOrd="1" destOrd="0" presId="urn:microsoft.com/office/officeart/2005/8/layout/orgChart1"/>
    <dgm:cxn modelId="{41393658-8718-4FF4-B462-6A5190BAD426}" type="presParOf" srcId="{8C15BCBF-8C0A-43EA-A2CD-874A62C34469}" destId="{2B1C044A-D933-4DED-94DF-EEE250676C66}" srcOrd="2" destOrd="0" presId="urn:microsoft.com/office/officeart/2005/8/layout/orgChart1"/>
    <dgm:cxn modelId="{A653ED53-EB71-4FA0-8697-9AF750D03384}" type="presParOf" srcId="{0D2AACD6-1E95-4128-B06A-B604B66372DA}" destId="{71884BC2-1D99-43A0-8D2B-A40621475EA6}" srcOrd="4" destOrd="0" presId="urn:microsoft.com/office/officeart/2005/8/layout/orgChart1"/>
    <dgm:cxn modelId="{F236E2B1-B2A1-4F7C-9EC6-C1AC90542EF0}" type="presParOf" srcId="{0D2AACD6-1E95-4128-B06A-B604B66372DA}" destId="{6F625FEF-1E49-48EF-8DC7-122F18A86D0F}" srcOrd="5" destOrd="0" presId="urn:microsoft.com/office/officeart/2005/8/layout/orgChart1"/>
    <dgm:cxn modelId="{83D4AD6F-F8EE-41F6-AA5F-57B9ABCB4238}" type="presParOf" srcId="{6F625FEF-1E49-48EF-8DC7-122F18A86D0F}" destId="{B896A0C6-9A8D-472A-8EC4-354660B6AA45}" srcOrd="0" destOrd="0" presId="urn:microsoft.com/office/officeart/2005/8/layout/orgChart1"/>
    <dgm:cxn modelId="{4965D84E-2B89-4D73-BE9C-436929FCBF1C}" type="presParOf" srcId="{B896A0C6-9A8D-472A-8EC4-354660B6AA45}" destId="{08D4478B-B241-4173-96FD-45AB1F52AA04}" srcOrd="0" destOrd="0" presId="urn:microsoft.com/office/officeart/2005/8/layout/orgChart1"/>
    <dgm:cxn modelId="{733000AB-7D2F-4941-B818-B3C71BB8C7CC}" type="presParOf" srcId="{B896A0C6-9A8D-472A-8EC4-354660B6AA45}" destId="{2CF07B44-B120-43C6-A542-C7D6396419BD}" srcOrd="1" destOrd="0" presId="urn:microsoft.com/office/officeart/2005/8/layout/orgChart1"/>
    <dgm:cxn modelId="{95DDEEB1-91B0-490C-9789-04802AD1EB47}" type="presParOf" srcId="{6F625FEF-1E49-48EF-8DC7-122F18A86D0F}" destId="{CAB77FF3-895C-404D-9357-0D29A3C8E564}" srcOrd="1" destOrd="0" presId="urn:microsoft.com/office/officeart/2005/8/layout/orgChart1"/>
    <dgm:cxn modelId="{1DF7F82A-C716-42FA-B794-F48B61BE2782}" type="presParOf" srcId="{6F625FEF-1E49-48EF-8DC7-122F18A86D0F}" destId="{1859E82D-1A8B-45C0-88CB-AD99F40233F3}" srcOrd="2" destOrd="0" presId="urn:microsoft.com/office/officeart/2005/8/layout/orgChart1"/>
    <dgm:cxn modelId="{2EC9DF69-C7AA-48DD-82F0-D1D427440EA2}" type="presParOf" srcId="{8626B797-7660-458C-824C-0303710AC547}" destId="{BACFABAB-7E99-4857-8989-7AEF2068D41B}" srcOrd="2" destOrd="0" presId="urn:microsoft.com/office/officeart/2005/8/layout/orgChart1"/>
    <dgm:cxn modelId="{6BDDCD43-831E-4C70-9CE1-81B539F4819B}" type="presParOf" srcId="{7CA06F47-30D8-4F28-9551-07FA1059698D}" destId="{40B86919-6733-4041-B438-916FAAE0DF4D}" srcOrd="4" destOrd="0" presId="urn:microsoft.com/office/officeart/2005/8/layout/orgChart1"/>
    <dgm:cxn modelId="{DE1C09C5-1B8F-43DA-A592-BA09DEF41C21}" type="presParOf" srcId="{7CA06F47-30D8-4F28-9551-07FA1059698D}" destId="{0CC3DDB2-1357-46C7-8385-CD3C213DB9FF}" srcOrd="5" destOrd="0" presId="urn:microsoft.com/office/officeart/2005/8/layout/orgChart1"/>
    <dgm:cxn modelId="{7B6C80C0-9291-49E2-AF4D-71F4AB257214}" type="presParOf" srcId="{0CC3DDB2-1357-46C7-8385-CD3C213DB9FF}" destId="{3BA313C0-8BDB-4A10-A39C-6129447DECDB}" srcOrd="0" destOrd="0" presId="urn:microsoft.com/office/officeart/2005/8/layout/orgChart1"/>
    <dgm:cxn modelId="{C18ECED6-B4AD-4404-8CAA-1F046AEE2ACC}" type="presParOf" srcId="{3BA313C0-8BDB-4A10-A39C-6129447DECDB}" destId="{63840B55-F0D7-4345-A296-A5FB24AF082D}" srcOrd="0" destOrd="0" presId="urn:microsoft.com/office/officeart/2005/8/layout/orgChart1"/>
    <dgm:cxn modelId="{32DE4ED1-3A7D-44FB-A315-2CA5672E4144}" type="presParOf" srcId="{3BA313C0-8BDB-4A10-A39C-6129447DECDB}" destId="{EFC499B4-CD18-4830-8AF6-C68FB14581BE}" srcOrd="1" destOrd="0" presId="urn:microsoft.com/office/officeart/2005/8/layout/orgChart1"/>
    <dgm:cxn modelId="{B331A3C1-A258-4F7F-81A0-CA58B75339B9}" type="presParOf" srcId="{0CC3DDB2-1357-46C7-8385-CD3C213DB9FF}" destId="{760B285A-7E9F-4643-A4B6-BD4C82B9B137}" srcOrd="1" destOrd="0" presId="urn:microsoft.com/office/officeart/2005/8/layout/orgChart1"/>
    <dgm:cxn modelId="{36017051-E717-4ECE-9BC5-3FC37E67F72B}" type="presParOf" srcId="{0CC3DDB2-1357-46C7-8385-CD3C213DB9FF}" destId="{C5CF2C2F-2D82-4DA2-8FE4-00AAEC88AC73}" srcOrd="2" destOrd="0" presId="urn:microsoft.com/office/officeart/2005/8/layout/orgChart1"/>
    <dgm:cxn modelId="{44A42205-D1AF-44C8-A83D-4F5B7B783206}" type="presParOf" srcId="{A4A25701-7D85-49EB-9584-8E2C05824EA9}" destId="{B0A8CF8C-0D04-4B5D-8102-3A0887823839}" srcOrd="2" destOrd="0" presId="urn:microsoft.com/office/officeart/2005/8/layout/orgChart1"/>
    <dgm:cxn modelId="{74B7C7BA-621E-44D8-81FB-CF2E495CE931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dirty="0" smtClean="0"/>
            <a:t>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AFF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dirty="0" smtClean="0"/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48271E-9966-4D7C-9E79-5265656DB533}" type="presOf" srcId="{871B6BD0-C6D7-4E84-B20F-79FA7F4CDC5F}" destId="{CD72C8F6-D27A-4792-A4AD-DBBAD98F2390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88A63629-AB98-401B-9EA5-5BC4979C4EE1}" type="presOf" srcId="{1BC201F8-008C-49BA-ACD2-E5F8922BC6B0}" destId="{9E422DD5-A2C7-4EC0-AEAF-AAAC37249C81}" srcOrd="0" destOrd="0" presId="urn:microsoft.com/office/officeart/2005/8/layout/hList1"/>
    <dgm:cxn modelId="{6B44F9BD-C9F5-45E2-A27B-532148CBC8DF}" type="presOf" srcId="{C0BF7DE5-AF8C-4C65-9EB8-E3B3A1239A36}" destId="{0D92C277-89BC-4DF0-A38C-F4D5B0F0AAA2}" srcOrd="0" destOrd="0" presId="urn:microsoft.com/office/officeart/2005/8/layout/hList1"/>
    <dgm:cxn modelId="{A447B548-542A-4CA0-8D50-D27AB6FEBBC9}" type="presOf" srcId="{8CAD3BBF-A5D8-4079-A5C6-C488BFEE6083}" destId="{81316259-0BEC-4503-B2E4-191DC1980C24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4231B898-6AD5-4F68-93C2-910BAC9C6B7C}" type="presOf" srcId="{1DC81B33-ABB8-440F-AB0F-AAACE5B8D0B2}" destId="{FE53802D-5271-489D-83A5-B49EF7DEBA32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7B6D265A-E3DF-4C08-8DAE-7BF070582A20}" type="presOf" srcId="{EF81C26E-2C2D-4B88-8425-CDA168C03D8D}" destId="{9507E882-E869-4145-80CF-4A490BE7B06D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B6E6D1BF-BF97-47A0-A3C2-2009D61C7753}" type="presOf" srcId="{FB7D3949-2341-470D-BEBA-9F677327499A}" destId="{9748E014-803B-427E-8485-CCF904F717F9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E7CCE7F-604E-482A-A725-B5EDF86A4B4D}" type="presOf" srcId="{6B909C6C-2F00-49C0-97F0-FA90BE3D4091}" destId="{5882A6EF-7D53-4277-80CC-576020720006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C096D168-3487-4611-8848-FBB3185634A8}" type="presOf" srcId="{225F06C3-A4E4-41DC-8F5A-0D69C7A0086F}" destId="{F271E45B-0925-4EF9-8620-39449D652389}" srcOrd="0" destOrd="0" presId="urn:microsoft.com/office/officeart/2005/8/layout/hList1"/>
    <dgm:cxn modelId="{56D5D8BD-6E07-4A08-9AD8-D4FAF2A51709}" type="presOf" srcId="{4B0B9A4A-8F3B-480B-A112-4ED6964FB381}" destId="{DC47FE63-1DB0-42F7-AD1C-ADBD2CC4F8D7}" srcOrd="0" destOrd="0" presId="urn:microsoft.com/office/officeart/2005/8/layout/hList1"/>
    <dgm:cxn modelId="{150A704F-4D00-4A1E-9FA9-69A323007C5E}" type="presOf" srcId="{CCC8A700-330A-4D0F-A95F-423E4D197671}" destId="{1AE0F57E-78EE-4FE8-9030-5FD6F2E7219F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7020A9F2-A039-4A7E-8313-8352C212E757}" type="presOf" srcId="{76BEB938-4625-42AC-BCA6-9C3EC5057A35}" destId="{5F87E51C-1E81-4CC2-9FE4-A99DE6945CEF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4D44A9C-F396-4FF5-81ED-CF96172C54C2}" type="presOf" srcId="{F62E261B-E172-4AC5-A6B3-B73B583E0BDC}" destId="{BDAADA03-3AB5-4DC2-A05A-52136D09FF13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57943550-5AC1-47E1-9AED-672DC0842227}" type="presParOf" srcId="{81316259-0BEC-4503-B2E4-191DC1980C24}" destId="{234F6A1B-0C68-41D3-9F8F-2A0E01788DCB}" srcOrd="0" destOrd="0" presId="urn:microsoft.com/office/officeart/2005/8/layout/hList1"/>
    <dgm:cxn modelId="{EC928158-08F1-47BD-BDF1-CBBF8E87E918}" type="presParOf" srcId="{234F6A1B-0C68-41D3-9F8F-2A0E01788DCB}" destId="{DC47FE63-1DB0-42F7-AD1C-ADBD2CC4F8D7}" srcOrd="0" destOrd="0" presId="urn:microsoft.com/office/officeart/2005/8/layout/hList1"/>
    <dgm:cxn modelId="{FF086B2A-0E35-4205-8BF8-E0E8A55C0A6C}" type="presParOf" srcId="{234F6A1B-0C68-41D3-9F8F-2A0E01788DCB}" destId="{9748E014-803B-427E-8485-CCF904F717F9}" srcOrd="1" destOrd="0" presId="urn:microsoft.com/office/officeart/2005/8/layout/hList1"/>
    <dgm:cxn modelId="{55B82242-AA84-4B72-B901-345FC0C7EBFD}" type="presParOf" srcId="{81316259-0BEC-4503-B2E4-191DC1980C24}" destId="{DD96D041-0F8D-48DD-8ED1-882BF08D37DF}" srcOrd="1" destOrd="0" presId="urn:microsoft.com/office/officeart/2005/8/layout/hList1"/>
    <dgm:cxn modelId="{9C0BD124-C22F-4325-9631-EFF6979B4720}" type="presParOf" srcId="{81316259-0BEC-4503-B2E4-191DC1980C24}" destId="{9F850C7F-E116-4013-96A1-FCA7F869EEC2}" srcOrd="2" destOrd="0" presId="urn:microsoft.com/office/officeart/2005/8/layout/hList1"/>
    <dgm:cxn modelId="{8F2B47E3-56D5-414C-AEC1-78AD6EAF3E50}" type="presParOf" srcId="{9F850C7F-E116-4013-96A1-FCA7F869EEC2}" destId="{5882A6EF-7D53-4277-80CC-576020720006}" srcOrd="0" destOrd="0" presId="urn:microsoft.com/office/officeart/2005/8/layout/hList1"/>
    <dgm:cxn modelId="{A5D6584E-7EE0-4ED5-AAA9-C4686FD49500}" type="presParOf" srcId="{9F850C7F-E116-4013-96A1-FCA7F869EEC2}" destId="{9E422DD5-A2C7-4EC0-AEAF-AAAC37249C81}" srcOrd="1" destOrd="0" presId="urn:microsoft.com/office/officeart/2005/8/layout/hList1"/>
    <dgm:cxn modelId="{DB25C584-AB88-4E68-B11F-684F33B599D1}" type="presParOf" srcId="{81316259-0BEC-4503-B2E4-191DC1980C24}" destId="{FE6458EE-9D61-405E-800D-AA5074F91294}" srcOrd="3" destOrd="0" presId="urn:microsoft.com/office/officeart/2005/8/layout/hList1"/>
    <dgm:cxn modelId="{C6B0431D-1B48-4CAC-9918-CD92754ECDE1}" type="presParOf" srcId="{81316259-0BEC-4503-B2E4-191DC1980C24}" destId="{E3F81B2F-C089-4D32-A020-81C73B5E0DB3}" srcOrd="4" destOrd="0" presId="urn:microsoft.com/office/officeart/2005/8/layout/hList1"/>
    <dgm:cxn modelId="{FC6F23A6-962A-4166-806A-1233CBC0E3E0}" type="presParOf" srcId="{E3F81B2F-C089-4D32-A020-81C73B5E0DB3}" destId="{FE53802D-5271-489D-83A5-B49EF7DEBA32}" srcOrd="0" destOrd="0" presId="urn:microsoft.com/office/officeart/2005/8/layout/hList1"/>
    <dgm:cxn modelId="{C52C30AB-8357-47F4-A6A2-426032F89563}" type="presParOf" srcId="{E3F81B2F-C089-4D32-A020-81C73B5E0DB3}" destId="{0D92C277-89BC-4DF0-A38C-F4D5B0F0AAA2}" srcOrd="1" destOrd="0" presId="urn:microsoft.com/office/officeart/2005/8/layout/hList1"/>
    <dgm:cxn modelId="{21F1F1E8-AF02-479F-8D97-96E918ACADE2}" type="presParOf" srcId="{81316259-0BEC-4503-B2E4-191DC1980C24}" destId="{886872C5-32B5-4F44-891D-51A61760E318}" srcOrd="5" destOrd="0" presId="urn:microsoft.com/office/officeart/2005/8/layout/hList1"/>
    <dgm:cxn modelId="{5B9CC37B-7418-4640-9293-65E5D106EA88}" type="presParOf" srcId="{81316259-0BEC-4503-B2E4-191DC1980C24}" destId="{DCC9D7A3-8354-449B-8C58-03137FEA5836}" srcOrd="6" destOrd="0" presId="urn:microsoft.com/office/officeart/2005/8/layout/hList1"/>
    <dgm:cxn modelId="{85C7F910-837D-48B9-BE94-A361B60C82BD}" type="presParOf" srcId="{DCC9D7A3-8354-449B-8C58-03137FEA5836}" destId="{F271E45B-0925-4EF9-8620-39449D652389}" srcOrd="0" destOrd="0" presId="urn:microsoft.com/office/officeart/2005/8/layout/hList1"/>
    <dgm:cxn modelId="{A17991DE-9F6A-4D08-9C3B-26F1D51486CB}" type="presParOf" srcId="{DCC9D7A3-8354-449B-8C58-03137FEA5836}" destId="{1AE0F57E-78EE-4FE8-9030-5FD6F2E7219F}" srcOrd="1" destOrd="0" presId="urn:microsoft.com/office/officeart/2005/8/layout/hList1"/>
    <dgm:cxn modelId="{829E7AD9-FF4B-4A85-B2BB-99C6DF68B569}" type="presParOf" srcId="{81316259-0BEC-4503-B2E4-191DC1980C24}" destId="{E82A54E6-309D-4C52-B30A-17146F200CB7}" srcOrd="7" destOrd="0" presId="urn:microsoft.com/office/officeart/2005/8/layout/hList1"/>
    <dgm:cxn modelId="{2C6E15F5-2FDA-474B-9A41-14538FF42785}" type="presParOf" srcId="{81316259-0BEC-4503-B2E4-191DC1980C24}" destId="{616B51CA-438A-4645-9A67-44F5BEE31996}" srcOrd="8" destOrd="0" presId="urn:microsoft.com/office/officeart/2005/8/layout/hList1"/>
    <dgm:cxn modelId="{8132D59B-FCAE-487F-8B37-F74E155D864A}" type="presParOf" srcId="{616B51CA-438A-4645-9A67-44F5BEE31996}" destId="{CD72C8F6-D27A-4792-A4AD-DBBAD98F2390}" srcOrd="0" destOrd="0" presId="urn:microsoft.com/office/officeart/2005/8/layout/hList1"/>
    <dgm:cxn modelId="{3122438D-97E5-4175-8F0D-EE54BFDF46BF}" type="presParOf" srcId="{616B51CA-438A-4645-9A67-44F5BEE31996}" destId="{9507E882-E869-4145-80CF-4A490BE7B06D}" srcOrd="1" destOrd="0" presId="urn:microsoft.com/office/officeart/2005/8/layout/hList1"/>
    <dgm:cxn modelId="{C995815E-2943-40B8-B9F2-50FE273AF476}" type="presParOf" srcId="{81316259-0BEC-4503-B2E4-191DC1980C24}" destId="{DB43F7FA-EC85-4978-BF4B-E56C915D3F54}" srcOrd="9" destOrd="0" presId="urn:microsoft.com/office/officeart/2005/8/layout/hList1"/>
    <dgm:cxn modelId="{154B2CE1-7FFD-40DF-8397-2E16DF662F37}" type="presParOf" srcId="{81316259-0BEC-4503-B2E4-191DC1980C24}" destId="{043A4889-5F7E-4606-89DF-77E34791E4FF}" srcOrd="10" destOrd="0" presId="urn:microsoft.com/office/officeart/2005/8/layout/hList1"/>
    <dgm:cxn modelId="{6E7ED014-1018-4A95-A1EE-AF6B7AE75F38}" type="presParOf" srcId="{043A4889-5F7E-4606-89DF-77E34791E4FF}" destId="{5F87E51C-1E81-4CC2-9FE4-A99DE6945CEF}" srcOrd="0" destOrd="0" presId="urn:microsoft.com/office/officeart/2005/8/layout/hList1"/>
    <dgm:cxn modelId="{A293C2E3-98E6-44EE-ADEA-6FEB6110EFF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</dgm:pt>
    <dgm:pt modelId="{26308816-682E-458D-80D5-2644D62CD955}" type="pres">
      <dgm:prSet presAssocID="{4FC3DEEC-2544-45B8-ACAF-055D11B4F0B6}" presName="rootConnector" presStyleLbl="node4" presStyleIdx="1" presStyleCnt="3"/>
      <dgm:spPr/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</dgm:pt>
    <dgm:pt modelId="{88DF4709-991A-427F-8547-35B25012665E}" type="pres">
      <dgm:prSet presAssocID="{9EC200E1-AC3B-4555-AFDD-45C5C2630A48}" presName="rootConnector" presStyleLbl="node4" presStyleIdx="2" presStyleCnt="3"/>
      <dgm:spPr/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A3F2A34B-404B-47E5-A042-DDBCB16E11D3}" type="presOf" srcId="{72C424CA-1A07-4F15-9EEF-535534546DEF}" destId="{035C9AD6-C5AF-4E8F-AB6B-9B63CE804D39}" srcOrd="1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51009893-FB36-4927-ADFA-8920853DCABB}" type="presOf" srcId="{07102444-6583-4759-BB67-5845E2A1E791}" destId="{A0C71F3F-6195-464C-A5DE-96C36B63359B}" srcOrd="1" destOrd="0" presId="urn:microsoft.com/office/officeart/2005/8/layout/orgChart1"/>
    <dgm:cxn modelId="{18563A69-46E0-4FD3-9C85-5C180CC49A64}" type="presOf" srcId="{66729FA0-7B1C-4D1A-BE8A-D6B991D52C67}" destId="{C42DF392-D5C8-4F13-B2BA-75AEB25DDA36}" srcOrd="0" destOrd="0" presId="urn:microsoft.com/office/officeart/2005/8/layout/orgChart1"/>
    <dgm:cxn modelId="{B36C01D2-A236-4DFF-BE3C-15595F65ED92}" type="presOf" srcId="{D5C93E85-5318-4A68-AC61-7926BEE7601E}" destId="{8820D5E9-0283-4C72-A3B3-7F523EB7EFD2}" srcOrd="0" destOrd="0" presId="urn:microsoft.com/office/officeart/2005/8/layout/orgChart1"/>
    <dgm:cxn modelId="{CF3F4C6D-098D-439C-81C2-DCF62A5A7EFE}" type="presOf" srcId="{619F8DBD-3779-416D-9CD8-B84BB5251321}" destId="{D37FEE72-F589-47B2-9B27-3E49F2A0532B}" srcOrd="0" destOrd="0" presId="urn:microsoft.com/office/officeart/2005/8/layout/orgChart1"/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C117A204-7FC2-43B1-9153-3FC46B91498A}" type="presOf" srcId="{9EC200E1-AC3B-4555-AFDD-45C5C2630A48}" destId="{6EE2D6F4-5521-49D5-92FA-DC95CF5619D1}" srcOrd="0" destOrd="0" presId="urn:microsoft.com/office/officeart/2005/8/layout/orgChart1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CE729196-10B3-4EF0-8208-453A659C821D}" type="presOf" srcId="{EACB44E9-B31C-45F8-AF85-E484CE5B9317}" destId="{E952A028-70FB-49D7-85D3-A6BBB29032C2}" srcOrd="0" destOrd="0" presId="urn:microsoft.com/office/officeart/2005/8/layout/orgChart1"/>
    <dgm:cxn modelId="{0592CEB2-1F1C-448C-8A2E-B6DA946A8A3A}" type="presOf" srcId="{7C9A22BC-48FF-44AD-B366-42AA852596C2}" destId="{53BD2E15-C7B3-47AC-ACD9-85C9C0629427}" srcOrd="0" destOrd="0" presId="urn:microsoft.com/office/officeart/2005/8/layout/orgChart1"/>
    <dgm:cxn modelId="{E6658087-A10F-4196-866D-B4B79783EBC6}" type="presOf" srcId="{7C9A22BC-48FF-44AD-B366-42AA852596C2}" destId="{C1EB5AB0-6C22-4E50-A98D-67D6E8569FB3}" srcOrd="1" destOrd="0" presId="urn:microsoft.com/office/officeart/2005/8/layout/orgChart1"/>
    <dgm:cxn modelId="{DCBF69D4-D508-4D10-84A5-1CB79B861A14}" type="presOf" srcId="{15BEEBB9-BDB2-4CED-B2B6-B664FD8B019D}" destId="{D1EC34A9-09FC-4B4E-8FA8-F02B611C6104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884073EF-3521-4609-84C0-D7F592580522}" type="presOf" srcId="{F70A9B9B-BD1D-4F81-ADB8-0E3314D1BAE8}" destId="{8AD4185D-60E2-404A-8295-C7B9312194EB}" srcOrd="0" destOrd="0" presId="urn:microsoft.com/office/officeart/2005/8/layout/orgChart1"/>
    <dgm:cxn modelId="{6D4F1616-73C4-400D-B0D2-74E26A7CD3BA}" type="presOf" srcId="{4FC3DEEC-2544-45B8-ACAF-055D11B4F0B6}" destId="{1159718F-C503-47FF-B63F-BFBD79E15EBF}" srcOrd="0" destOrd="0" presId="urn:microsoft.com/office/officeart/2005/8/layout/orgChart1"/>
    <dgm:cxn modelId="{DE1BE060-5A37-49C5-9301-269F5B9B880D}" type="presOf" srcId="{E364B68C-CCF4-4E4B-ADBE-0615723DA201}" destId="{690B788A-1D2E-47CE-B2A0-27C9827B1474}" srcOrd="0" destOrd="0" presId="urn:microsoft.com/office/officeart/2005/8/layout/orgChart1"/>
    <dgm:cxn modelId="{E954095E-603A-4C8A-97DA-A9032062AC3F}" type="presOf" srcId="{80142B8C-933E-42C7-92D4-25A9D1AFCEA4}" destId="{FCAD8B43-EB35-4224-B4BE-97B1AF6F64E4}" srcOrd="0" destOrd="0" presId="urn:microsoft.com/office/officeart/2005/8/layout/orgChart1"/>
    <dgm:cxn modelId="{166F6C7E-C809-40A9-903F-41C9B6F120AA}" type="presOf" srcId="{72C424CA-1A07-4F15-9EEF-535534546DEF}" destId="{C3B12D22-136C-4687-9F69-96182BC6FAAB}" srcOrd="0" destOrd="0" presId="urn:microsoft.com/office/officeart/2005/8/layout/orgChart1"/>
    <dgm:cxn modelId="{D2C1240E-869C-4071-8B33-90AE52445FBA}" type="presOf" srcId="{07102444-6583-4759-BB67-5845E2A1E791}" destId="{A8401224-11DE-4211-A0A1-7DA19A27118A}" srcOrd="0" destOrd="0" presId="urn:microsoft.com/office/officeart/2005/8/layout/orgChart1"/>
    <dgm:cxn modelId="{C7A8B80C-64BC-44B9-8882-E0F0732C2A21}" type="presOf" srcId="{F6FCFC5A-7965-4740-A934-F486493AFD4C}" destId="{00FBFFDB-92F7-4A40-BDD9-A13487B435DE}" srcOrd="0" destOrd="0" presId="urn:microsoft.com/office/officeart/2005/8/layout/orgChart1"/>
    <dgm:cxn modelId="{467C65F8-2048-4680-A494-5D56189EEEA7}" type="presOf" srcId="{4FC3DEEC-2544-45B8-ACAF-055D11B4F0B6}" destId="{26308816-682E-458D-80D5-2644D62CD955}" srcOrd="1" destOrd="0" presId="urn:microsoft.com/office/officeart/2005/8/layout/orgChart1"/>
    <dgm:cxn modelId="{75FBE2DB-587F-41A6-BDAA-E65DFD3B00A6}" type="presOf" srcId="{56518BF6-3FD6-4B4F-A3B6-FDEEE3C8DD1D}" destId="{D9BDE92E-EB6F-4EB9-A8E1-2035D9353084}" srcOrd="0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5829FCA7-E7C7-4317-91F5-89C523B600BF}" type="presOf" srcId="{1A8DEAA9-710F-410F-A230-6318EBBB5414}" destId="{8269ABB2-4AA6-4FD1-993A-5AFDE90EB60F}" srcOrd="0" destOrd="0" presId="urn:microsoft.com/office/officeart/2005/8/layout/orgChart1"/>
    <dgm:cxn modelId="{D2AE1519-7692-4E02-8E00-DD8BA39C72D5}" type="presOf" srcId="{F70A9B9B-BD1D-4F81-ADB8-0E3314D1BAE8}" destId="{4C8F233D-92D5-45D7-A6DA-6DC06ED43ABC}" srcOrd="1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B8B63155-9CA7-4F64-B81D-C18BE763EE2A}" type="presOf" srcId="{19DA42DF-A350-4337-9D46-2E379DF31366}" destId="{EFA66E23-D639-433B-80DD-BC054C5C3454}" srcOrd="0" destOrd="0" presId="urn:microsoft.com/office/officeart/2005/8/layout/orgChart1"/>
    <dgm:cxn modelId="{231B8290-7CDB-4739-9754-8199428B7C40}" type="presOf" srcId="{619F8DBD-3779-416D-9CD8-B84BB5251321}" destId="{4A28CDC9-641B-4A9B-A4B7-2481098BD117}" srcOrd="1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D716501E-9557-4BE7-8934-5D9A512D903F}" type="presOf" srcId="{E364B68C-CCF4-4E4B-ADBE-0615723DA201}" destId="{A8E818D1-7D3D-41FF-9AC9-AE1C2E218EB8}" srcOrd="1" destOrd="0" presId="urn:microsoft.com/office/officeart/2005/8/layout/orgChart1"/>
    <dgm:cxn modelId="{A3A58861-95E0-4C9B-96A7-6AC37EF80DFD}" type="presOf" srcId="{1A8DEAA9-710F-410F-A230-6318EBBB5414}" destId="{1CCCE44E-0190-4E56-B70E-B91A75B0D962}" srcOrd="1" destOrd="0" presId="urn:microsoft.com/office/officeart/2005/8/layout/orgChart1"/>
    <dgm:cxn modelId="{A62174C2-BF0E-4569-AE5B-B8F195418DEE}" type="presOf" srcId="{9DAAFA83-BE7C-48E2-A2E5-078D14C7DBB1}" destId="{EB20F687-E322-487C-B529-4D946EBC1893}" srcOrd="0" destOrd="0" presId="urn:microsoft.com/office/officeart/2005/8/layout/orgChart1"/>
    <dgm:cxn modelId="{00D06A45-0C39-4713-A17E-1759F15626E7}" type="presOf" srcId="{9EC200E1-AC3B-4555-AFDD-45C5C2630A48}" destId="{88DF4709-991A-427F-8547-35B25012665E}" srcOrd="1" destOrd="0" presId="urn:microsoft.com/office/officeart/2005/8/layout/orgChart1"/>
    <dgm:cxn modelId="{A194BE30-543B-4663-99F1-0462796862E5}" type="presParOf" srcId="{D9BDE92E-EB6F-4EB9-A8E1-2035D9353084}" destId="{E39ADD59-829E-4D52-A021-1FD2DF41A36F}" srcOrd="0" destOrd="0" presId="urn:microsoft.com/office/officeart/2005/8/layout/orgChart1"/>
    <dgm:cxn modelId="{754CA9F7-1925-4CEC-A50D-69C2DAF8C66F}" type="presParOf" srcId="{E39ADD59-829E-4D52-A021-1FD2DF41A36F}" destId="{9C415ECA-FC8A-4202-AEF1-277DA06E0B74}" srcOrd="0" destOrd="0" presId="urn:microsoft.com/office/officeart/2005/8/layout/orgChart1"/>
    <dgm:cxn modelId="{2DF274AC-2F14-47EE-A1FF-DB77C9177BBB}" type="presParOf" srcId="{9C415ECA-FC8A-4202-AEF1-277DA06E0B74}" destId="{53BD2E15-C7B3-47AC-ACD9-85C9C0629427}" srcOrd="0" destOrd="0" presId="urn:microsoft.com/office/officeart/2005/8/layout/orgChart1"/>
    <dgm:cxn modelId="{1DCA3CB3-14C4-4432-BCB0-58B2946CB495}" type="presParOf" srcId="{9C415ECA-FC8A-4202-AEF1-277DA06E0B74}" destId="{C1EB5AB0-6C22-4E50-A98D-67D6E8569FB3}" srcOrd="1" destOrd="0" presId="urn:microsoft.com/office/officeart/2005/8/layout/orgChart1"/>
    <dgm:cxn modelId="{D0F9FA85-69BC-472C-8652-F397EEC7461A}" type="presParOf" srcId="{E39ADD59-829E-4D52-A021-1FD2DF41A36F}" destId="{02B21B8E-7C01-444C-A10E-EC606451070A}" srcOrd="1" destOrd="0" presId="urn:microsoft.com/office/officeart/2005/8/layout/orgChart1"/>
    <dgm:cxn modelId="{DE62A479-7B2B-4D77-9F6C-AD23F3B05404}" type="presParOf" srcId="{02B21B8E-7C01-444C-A10E-EC606451070A}" destId="{EFA66E23-D639-433B-80DD-BC054C5C3454}" srcOrd="0" destOrd="0" presId="urn:microsoft.com/office/officeart/2005/8/layout/orgChart1"/>
    <dgm:cxn modelId="{74924B2F-B476-413C-BB56-D9EE32784EB5}" type="presParOf" srcId="{02B21B8E-7C01-444C-A10E-EC606451070A}" destId="{92D2AA4B-7C9E-46A8-8D2B-DAB80DB34A42}" srcOrd="1" destOrd="0" presId="urn:microsoft.com/office/officeart/2005/8/layout/orgChart1"/>
    <dgm:cxn modelId="{A3BAC609-C90D-4C67-A963-77D71513CD1E}" type="presParOf" srcId="{92D2AA4B-7C9E-46A8-8D2B-DAB80DB34A42}" destId="{821B19CA-0CCF-4834-B6EB-F7DF52DB0184}" srcOrd="0" destOrd="0" presId="urn:microsoft.com/office/officeart/2005/8/layout/orgChart1"/>
    <dgm:cxn modelId="{BCD678EB-E998-42AB-AA31-8AC531F5EE8A}" type="presParOf" srcId="{821B19CA-0CCF-4834-B6EB-F7DF52DB0184}" destId="{8269ABB2-4AA6-4FD1-993A-5AFDE90EB60F}" srcOrd="0" destOrd="0" presId="urn:microsoft.com/office/officeart/2005/8/layout/orgChart1"/>
    <dgm:cxn modelId="{E7FFDAB3-AC59-45F6-BBAD-A0ED96B3BD26}" type="presParOf" srcId="{821B19CA-0CCF-4834-B6EB-F7DF52DB0184}" destId="{1CCCE44E-0190-4E56-B70E-B91A75B0D962}" srcOrd="1" destOrd="0" presId="urn:microsoft.com/office/officeart/2005/8/layout/orgChart1"/>
    <dgm:cxn modelId="{C5A949EB-DCFF-44D4-B887-39268BF95A09}" type="presParOf" srcId="{92D2AA4B-7C9E-46A8-8D2B-DAB80DB34A42}" destId="{B5821DB6-D60D-46DF-997D-2A38B815FF50}" srcOrd="1" destOrd="0" presId="urn:microsoft.com/office/officeart/2005/8/layout/orgChart1"/>
    <dgm:cxn modelId="{F7D1FCCD-D289-43CE-B6C5-C6A838EFA395}" type="presParOf" srcId="{B5821DB6-D60D-46DF-997D-2A38B815FF50}" destId="{E952A028-70FB-49D7-85D3-A6BBB29032C2}" srcOrd="0" destOrd="0" presId="urn:microsoft.com/office/officeart/2005/8/layout/orgChart1"/>
    <dgm:cxn modelId="{86905DD2-9EA1-435B-951D-148695AC30D5}" type="presParOf" srcId="{B5821DB6-D60D-46DF-997D-2A38B815FF50}" destId="{8574D0D9-C19A-4827-9E6D-843A3B053C3D}" srcOrd="1" destOrd="0" presId="urn:microsoft.com/office/officeart/2005/8/layout/orgChart1"/>
    <dgm:cxn modelId="{5EA4BE46-B90C-4310-9C73-C76A9492719E}" type="presParOf" srcId="{8574D0D9-C19A-4827-9E6D-843A3B053C3D}" destId="{E8EDB9A7-E311-4438-9008-6276A5E122C7}" srcOrd="0" destOrd="0" presId="urn:microsoft.com/office/officeart/2005/8/layout/orgChart1"/>
    <dgm:cxn modelId="{7146735D-0098-458A-A066-65F3F945E8DD}" type="presParOf" srcId="{E8EDB9A7-E311-4438-9008-6276A5E122C7}" destId="{690B788A-1D2E-47CE-B2A0-27C9827B1474}" srcOrd="0" destOrd="0" presId="urn:microsoft.com/office/officeart/2005/8/layout/orgChart1"/>
    <dgm:cxn modelId="{2351C1A5-297E-4B1A-9339-273F2D82A4B0}" type="presParOf" srcId="{E8EDB9A7-E311-4438-9008-6276A5E122C7}" destId="{A8E818D1-7D3D-41FF-9AC9-AE1C2E218EB8}" srcOrd="1" destOrd="0" presId="urn:microsoft.com/office/officeart/2005/8/layout/orgChart1"/>
    <dgm:cxn modelId="{2DEA41A6-109B-4F07-8B02-AEF8ACB29D0E}" type="presParOf" srcId="{8574D0D9-C19A-4827-9E6D-843A3B053C3D}" destId="{65887683-B597-4113-AF61-25390A2B7247}" srcOrd="1" destOrd="0" presId="urn:microsoft.com/office/officeart/2005/8/layout/orgChart1"/>
    <dgm:cxn modelId="{FF31BA60-5804-4104-B30E-815B5286C9D8}" type="presParOf" srcId="{8574D0D9-C19A-4827-9E6D-843A3B053C3D}" destId="{40956A6F-0C9F-4EE0-A82A-34248FE76BA0}" srcOrd="2" destOrd="0" presId="urn:microsoft.com/office/officeart/2005/8/layout/orgChart1"/>
    <dgm:cxn modelId="{558906BB-F58A-468B-8BA1-F1899E031131}" type="presParOf" srcId="{B5821DB6-D60D-46DF-997D-2A38B815FF50}" destId="{FCAD8B43-EB35-4224-B4BE-97B1AF6F64E4}" srcOrd="2" destOrd="0" presId="urn:microsoft.com/office/officeart/2005/8/layout/orgChart1"/>
    <dgm:cxn modelId="{B1145892-1033-466E-89F3-8DE5B463E119}" type="presParOf" srcId="{B5821DB6-D60D-46DF-997D-2A38B815FF50}" destId="{FB995320-F5E8-402E-8DC6-EE621D0850D9}" srcOrd="3" destOrd="0" presId="urn:microsoft.com/office/officeart/2005/8/layout/orgChart1"/>
    <dgm:cxn modelId="{174E5E91-5A8B-4666-8FF3-239DA57CE7CD}" type="presParOf" srcId="{FB995320-F5E8-402E-8DC6-EE621D0850D9}" destId="{8F1F5242-16B8-4BEB-94E9-71C2D23E8F41}" srcOrd="0" destOrd="0" presId="urn:microsoft.com/office/officeart/2005/8/layout/orgChart1"/>
    <dgm:cxn modelId="{32839280-6F6B-475C-8972-52A1424CE237}" type="presParOf" srcId="{8F1F5242-16B8-4BEB-94E9-71C2D23E8F41}" destId="{8AD4185D-60E2-404A-8295-C7B9312194EB}" srcOrd="0" destOrd="0" presId="urn:microsoft.com/office/officeart/2005/8/layout/orgChart1"/>
    <dgm:cxn modelId="{9BF680EB-9DE2-4303-9CA7-61886D311526}" type="presParOf" srcId="{8F1F5242-16B8-4BEB-94E9-71C2D23E8F41}" destId="{4C8F233D-92D5-45D7-A6DA-6DC06ED43ABC}" srcOrd="1" destOrd="0" presId="urn:microsoft.com/office/officeart/2005/8/layout/orgChart1"/>
    <dgm:cxn modelId="{4827053E-2FCB-44C4-99E6-9C94B0276345}" type="presParOf" srcId="{FB995320-F5E8-402E-8DC6-EE621D0850D9}" destId="{7906ECB8-A2AB-41EB-9367-14204E4E96A3}" srcOrd="1" destOrd="0" presId="urn:microsoft.com/office/officeart/2005/8/layout/orgChart1"/>
    <dgm:cxn modelId="{F453BD39-07AC-48F1-914C-24475A89FF83}" type="presParOf" srcId="{FB995320-F5E8-402E-8DC6-EE621D0850D9}" destId="{1B86E199-968B-48AD-A9C8-C36AD2A501AC}" srcOrd="2" destOrd="0" presId="urn:microsoft.com/office/officeart/2005/8/layout/orgChart1"/>
    <dgm:cxn modelId="{14BEC579-9ACD-444C-B559-7018801060B3}" type="presParOf" srcId="{B5821DB6-D60D-46DF-997D-2A38B815FF50}" destId="{00FBFFDB-92F7-4A40-BDD9-A13487B435DE}" srcOrd="4" destOrd="0" presId="urn:microsoft.com/office/officeart/2005/8/layout/orgChart1"/>
    <dgm:cxn modelId="{9CA4299C-B3C4-4D1C-83F1-901ACA4F351A}" type="presParOf" srcId="{B5821DB6-D60D-46DF-997D-2A38B815FF50}" destId="{C78336A8-7C3E-42D4-A948-C0AC7309D084}" srcOrd="5" destOrd="0" presId="urn:microsoft.com/office/officeart/2005/8/layout/orgChart1"/>
    <dgm:cxn modelId="{7B652557-4849-4B4F-A044-E52A8D644942}" type="presParOf" srcId="{C78336A8-7C3E-42D4-A948-C0AC7309D084}" destId="{C408362F-B841-42B1-972A-03CE38901AA9}" srcOrd="0" destOrd="0" presId="urn:microsoft.com/office/officeart/2005/8/layout/orgChart1"/>
    <dgm:cxn modelId="{46F7B5F8-79D0-4F92-9A8B-43EC81E8CDBE}" type="presParOf" srcId="{C408362F-B841-42B1-972A-03CE38901AA9}" destId="{A8401224-11DE-4211-A0A1-7DA19A27118A}" srcOrd="0" destOrd="0" presId="urn:microsoft.com/office/officeart/2005/8/layout/orgChart1"/>
    <dgm:cxn modelId="{57DA7E49-668A-48B3-ACFF-62A11375BC00}" type="presParOf" srcId="{C408362F-B841-42B1-972A-03CE38901AA9}" destId="{A0C71F3F-6195-464C-A5DE-96C36B63359B}" srcOrd="1" destOrd="0" presId="urn:microsoft.com/office/officeart/2005/8/layout/orgChart1"/>
    <dgm:cxn modelId="{A1199FCA-BA81-42A8-AEAC-BAFCFCEA47C9}" type="presParOf" srcId="{C78336A8-7C3E-42D4-A948-C0AC7309D084}" destId="{5AA7B8B1-2B58-48EE-9B40-A7A3DA6160BD}" srcOrd="1" destOrd="0" presId="urn:microsoft.com/office/officeart/2005/8/layout/orgChart1"/>
    <dgm:cxn modelId="{8C8E5192-56FE-46B2-BD6C-6F1D53F58725}" type="presParOf" srcId="{C78336A8-7C3E-42D4-A948-C0AC7309D084}" destId="{E27CD801-BE02-4561-807E-E0A49D493D87}" srcOrd="2" destOrd="0" presId="urn:microsoft.com/office/officeart/2005/8/layout/orgChart1"/>
    <dgm:cxn modelId="{3DE4A192-D533-475B-8DA1-72B42E9E6175}" type="presParOf" srcId="{B5821DB6-D60D-46DF-997D-2A38B815FF50}" destId="{EB20F687-E322-487C-B529-4D946EBC1893}" srcOrd="6" destOrd="0" presId="urn:microsoft.com/office/officeart/2005/8/layout/orgChart1"/>
    <dgm:cxn modelId="{D14AA672-7806-411E-B212-BB97EC65CD4B}" type="presParOf" srcId="{B5821DB6-D60D-46DF-997D-2A38B815FF50}" destId="{E1861630-CD25-4701-A288-77A64AF9CB08}" srcOrd="7" destOrd="0" presId="urn:microsoft.com/office/officeart/2005/8/layout/orgChart1"/>
    <dgm:cxn modelId="{F11FA807-D882-4270-B03C-2A226FEFE682}" type="presParOf" srcId="{E1861630-CD25-4701-A288-77A64AF9CB08}" destId="{79611A07-7C76-4432-A631-D5251F936D7D}" srcOrd="0" destOrd="0" presId="urn:microsoft.com/office/officeart/2005/8/layout/orgChart1"/>
    <dgm:cxn modelId="{ECF505D3-C070-4F87-A68E-EB153A344BC1}" type="presParOf" srcId="{79611A07-7C76-4432-A631-D5251F936D7D}" destId="{C3B12D22-136C-4687-9F69-96182BC6FAAB}" srcOrd="0" destOrd="0" presId="urn:microsoft.com/office/officeart/2005/8/layout/orgChart1"/>
    <dgm:cxn modelId="{07199B7C-C12F-4D68-9016-6CBF14D63198}" type="presParOf" srcId="{79611A07-7C76-4432-A631-D5251F936D7D}" destId="{035C9AD6-C5AF-4E8F-AB6B-9B63CE804D39}" srcOrd="1" destOrd="0" presId="urn:microsoft.com/office/officeart/2005/8/layout/orgChart1"/>
    <dgm:cxn modelId="{58A030A1-91EE-4571-B745-C89C81565B7F}" type="presParOf" srcId="{E1861630-CD25-4701-A288-77A64AF9CB08}" destId="{2F933E50-4D2C-400B-BA99-E9E841E0BA8C}" srcOrd="1" destOrd="0" presId="urn:microsoft.com/office/officeart/2005/8/layout/orgChart1"/>
    <dgm:cxn modelId="{8BC70A94-0829-4600-A9C9-04BFDE7FA955}" type="presParOf" srcId="{2F933E50-4D2C-400B-BA99-E9E841E0BA8C}" destId="{C42DF392-D5C8-4F13-B2BA-75AEB25DDA36}" srcOrd="0" destOrd="0" presId="urn:microsoft.com/office/officeart/2005/8/layout/orgChart1"/>
    <dgm:cxn modelId="{A4EABEC2-7B0F-4776-B738-6EE2D62651E4}" type="presParOf" srcId="{2F933E50-4D2C-400B-BA99-E9E841E0BA8C}" destId="{11719CB0-5183-4D73-A85D-DCF17566B913}" srcOrd="1" destOrd="0" presId="urn:microsoft.com/office/officeart/2005/8/layout/orgChart1"/>
    <dgm:cxn modelId="{5AF4DCF1-58B5-4F8F-B45B-53F1F4D7CC42}" type="presParOf" srcId="{11719CB0-5183-4D73-A85D-DCF17566B913}" destId="{11FC0112-33BA-4FD9-B61F-B8413DBCF5B4}" srcOrd="0" destOrd="0" presId="urn:microsoft.com/office/officeart/2005/8/layout/orgChart1"/>
    <dgm:cxn modelId="{3A3682E5-6A28-4B0E-8ED5-FF76BD2879B4}" type="presParOf" srcId="{11FC0112-33BA-4FD9-B61F-B8413DBCF5B4}" destId="{D37FEE72-F589-47B2-9B27-3E49F2A0532B}" srcOrd="0" destOrd="0" presId="urn:microsoft.com/office/officeart/2005/8/layout/orgChart1"/>
    <dgm:cxn modelId="{3403610B-785A-4F64-8E3B-AB1283600F19}" type="presParOf" srcId="{11FC0112-33BA-4FD9-B61F-B8413DBCF5B4}" destId="{4A28CDC9-641B-4A9B-A4B7-2481098BD117}" srcOrd="1" destOrd="0" presId="urn:microsoft.com/office/officeart/2005/8/layout/orgChart1"/>
    <dgm:cxn modelId="{C045772D-799C-4B2F-BDFA-B113162D903E}" type="presParOf" srcId="{11719CB0-5183-4D73-A85D-DCF17566B913}" destId="{A95DFF71-BCA0-4D31-968A-C197C76FED32}" srcOrd="1" destOrd="0" presId="urn:microsoft.com/office/officeart/2005/8/layout/orgChart1"/>
    <dgm:cxn modelId="{155CF221-5799-4B11-8426-E40F321CF7FE}" type="presParOf" srcId="{11719CB0-5183-4D73-A85D-DCF17566B913}" destId="{A4A6BD70-A61A-4B30-B6C1-45D5E570A7F8}" srcOrd="2" destOrd="0" presId="urn:microsoft.com/office/officeart/2005/8/layout/orgChart1"/>
    <dgm:cxn modelId="{9C69DCE4-E806-45A2-97B7-0CEA79CD4162}" type="presParOf" srcId="{2F933E50-4D2C-400B-BA99-E9E841E0BA8C}" destId="{8820D5E9-0283-4C72-A3B3-7F523EB7EFD2}" srcOrd="2" destOrd="0" presId="urn:microsoft.com/office/officeart/2005/8/layout/orgChart1"/>
    <dgm:cxn modelId="{5224F575-6F25-4E6E-A036-0D20BB5E294B}" type="presParOf" srcId="{2F933E50-4D2C-400B-BA99-E9E841E0BA8C}" destId="{E81C08C8-5DD9-46F8-B1FD-78E585EC4F39}" srcOrd="3" destOrd="0" presId="urn:microsoft.com/office/officeart/2005/8/layout/orgChart1"/>
    <dgm:cxn modelId="{13E9DF3D-3276-46EA-9F7B-C4310AC6E2DC}" type="presParOf" srcId="{E81C08C8-5DD9-46F8-B1FD-78E585EC4F39}" destId="{13C4D15A-9AEA-4C3B-A9F1-C9ED1E22FBCF}" srcOrd="0" destOrd="0" presId="urn:microsoft.com/office/officeart/2005/8/layout/orgChart1"/>
    <dgm:cxn modelId="{39504053-910B-4553-90DE-EC37777294C8}" type="presParOf" srcId="{13C4D15A-9AEA-4C3B-A9F1-C9ED1E22FBCF}" destId="{1159718F-C503-47FF-B63F-BFBD79E15EBF}" srcOrd="0" destOrd="0" presId="urn:microsoft.com/office/officeart/2005/8/layout/orgChart1"/>
    <dgm:cxn modelId="{8A53B99C-6E08-478E-8E32-2D17F5B08249}" type="presParOf" srcId="{13C4D15A-9AEA-4C3B-A9F1-C9ED1E22FBCF}" destId="{26308816-682E-458D-80D5-2644D62CD955}" srcOrd="1" destOrd="0" presId="urn:microsoft.com/office/officeart/2005/8/layout/orgChart1"/>
    <dgm:cxn modelId="{847223BC-5912-4720-843D-2887F26B67D6}" type="presParOf" srcId="{E81C08C8-5DD9-46F8-B1FD-78E585EC4F39}" destId="{27926C6F-CC65-49AD-A754-ED7FF8F09524}" srcOrd="1" destOrd="0" presId="urn:microsoft.com/office/officeart/2005/8/layout/orgChart1"/>
    <dgm:cxn modelId="{E8E9AA70-A978-4260-95D6-FE2102C5D887}" type="presParOf" srcId="{E81C08C8-5DD9-46F8-B1FD-78E585EC4F39}" destId="{27BF9CFD-F10D-46C8-852E-7F0768EAC2B3}" srcOrd="2" destOrd="0" presId="urn:microsoft.com/office/officeart/2005/8/layout/orgChart1"/>
    <dgm:cxn modelId="{17F94750-4056-4495-865A-5982B4EF6C2B}" type="presParOf" srcId="{2F933E50-4D2C-400B-BA99-E9E841E0BA8C}" destId="{D1EC34A9-09FC-4B4E-8FA8-F02B611C6104}" srcOrd="4" destOrd="0" presId="urn:microsoft.com/office/officeart/2005/8/layout/orgChart1"/>
    <dgm:cxn modelId="{D2361A0D-6C8B-4AC4-8539-ABACE310D24D}" type="presParOf" srcId="{2F933E50-4D2C-400B-BA99-E9E841E0BA8C}" destId="{D88CA254-AB11-45D5-B68C-7DA6E1C22F83}" srcOrd="5" destOrd="0" presId="urn:microsoft.com/office/officeart/2005/8/layout/orgChart1"/>
    <dgm:cxn modelId="{74B40C7A-2613-4155-A8CC-CA6A46A01020}" type="presParOf" srcId="{D88CA254-AB11-45D5-B68C-7DA6E1C22F83}" destId="{97F431C3-3B54-4C6B-9A5A-4A17A76D3B0A}" srcOrd="0" destOrd="0" presId="urn:microsoft.com/office/officeart/2005/8/layout/orgChart1"/>
    <dgm:cxn modelId="{D3BCA5E4-27D4-4784-9BDC-E9D639B5189A}" type="presParOf" srcId="{97F431C3-3B54-4C6B-9A5A-4A17A76D3B0A}" destId="{6EE2D6F4-5521-49D5-92FA-DC95CF5619D1}" srcOrd="0" destOrd="0" presId="urn:microsoft.com/office/officeart/2005/8/layout/orgChart1"/>
    <dgm:cxn modelId="{AAC8D6C7-BE17-4494-90D0-21C0A196C830}" type="presParOf" srcId="{97F431C3-3B54-4C6B-9A5A-4A17A76D3B0A}" destId="{88DF4709-991A-427F-8547-35B25012665E}" srcOrd="1" destOrd="0" presId="urn:microsoft.com/office/officeart/2005/8/layout/orgChart1"/>
    <dgm:cxn modelId="{E6F1BF01-C018-4606-9CD9-7259B44D63B9}" type="presParOf" srcId="{D88CA254-AB11-45D5-B68C-7DA6E1C22F83}" destId="{4E003707-8693-429B-BF77-D94980955C17}" srcOrd="1" destOrd="0" presId="urn:microsoft.com/office/officeart/2005/8/layout/orgChart1"/>
    <dgm:cxn modelId="{D7FC1612-CD08-416E-8FEB-4CF301C5269C}" type="presParOf" srcId="{D88CA254-AB11-45D5-B68C-7DA6E1C22F83}" destId="{21B0EC76-03BC-43F8-B253-F8136D2AEECA}" srcOrd="2" destOrd="0" presId="urn:microsoft.com/office/officeart/2005/8/layout/orgChart1"/>
    <dgm:cxn modelId="{7F932AB1-0F8D-41E8-9B60-AE28726D9F19}" type="presParOf" srcId="{E1861630-CD25-4701-A288-77A64AF9CB08}" destId="{1F6527D7-F486-4C8B-A10B-B68355C1D8C8}" srcOrd="2" destOrd="0" presId="urn:microsoft.com/office/officeart/2005/8/layout/orgChart1"/>
    <dgm:cxn modelId="{F6870A42-5E6F-4142-B882-8C72D06A537C}" type="presParOf" srcId="{92D2AA4B-7C9E-46A8-8D2B-DAB80DB34A42}" destId="{E898E92B-93A3-4CF9-A4A1-07C5DE594CE5}" srcOrd="2" destOrd="0" presId="urn:microsoft.com/office/officeart/2005/8/layout/orgChart1"/>
    <dgm:cxn modelId="{74392328-2CAE-4E57-BA78-15B20270659C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(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8899F36-73F6-4B3A-BAED-398032B23616}" type="presOf" srcId="{76BEB938-4625-42AC-BCA6-9C3EC5057A35}" destId="{5F87E51C-1E81-4CC2-9FE4-A99DE6945CEF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360AA602-BB90-4209-B3CF-66624B18C6F2}" type="presOf" srcId="{1BC201F8-008C-49BA-ACD2-E5F8922BC6B0}" destId="{9E422DD5-A2C7-4EC0-AEAF-AAAC37249C81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A8CDC6C7-F84D-4D98-A6FF-D4087164DA4F}" type="presOf" srcId="{4B0B9A4A-8F3B-480B-A112-4ED6964FB381}" destId="{DC47FE63-1DB0-42F7-AD1C-ADBD2CC4F8D7}" srcOrd="0" destOrd="0" presId="urn:microsoft.com/office/officeart/2005/8/layout/hList1"/>
    <dgm:cxn modelId="{D4D5D9B2-0A58-4C3F-BF9A-EF043F2DD1D4}" type="presOf" srcId="{EF81C26E-2C2D-4B88-8425-CDA168C03D8D}" destId="{9507E882-E869-4145-80CF-4A490BE7B06D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9EAFC1FC-A4D0-4824-A60F-A88DB7AAAE47}" type="presOf" srcId="{8CAD3BBF-A5D8-4079-A5C6-C488BFEE6083}" destId="{81316259-0BEC-4503-B2E4-191DC1980C24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DC554E7-56B2-43BC-9B05-B43756A8A127}" type="presOf" srcId="{C0BF7DE5-AF8C-4C65-9EB8-E3B3A1239A36}" destId="{0D92C277-89BC-4DF0-A38C-F4D5B0F0AAA2}" srcOrd="0" destOrd="0" presId="urn:microsoft.com/office/officeart/2005/8/layout/hList1"/>
    <dgm:cxn modelId="{CE6EB3FD-FE35-44E2-A26B-C423D015D91D}" type="presOf" srcId="{FB7D3949-2341-470D-BEBA-9F677327499A}" destId="{9748E014-803B-427E-8485-CCF904F717F9}" srcOrd="0" destOrd="0" presId="urn:microsoft.com/office/officeart/2005/8/layout/hList1"/>
    <dgm:cxn modelId="{57FC1DB7-1B80-49F1-B7EC-DEC514F63ED8}" type="presOf" srcId="{225F06C3-A4E4-41DC-8F5A-0D69C7A0086F}" destId="{F271E45B-0925-4EF9-8620-39449D652389}" srcOrd="0" destOrd="0" presId="urn:microsoft.com/office/officeart/2005/8/layout/hList1"/>
    <dgm:cxn modelId="{0D82AD08-1885-4223-A4D0-552A5AD32F90}" type="presOf" srcId="{F62E261B-E172-4AC5-A6B3-B73B583E0BDC}" destId="{BDAADA03-3AB5-4DC2-A05A-52136D09FF13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ECA41CFA-BFA5-414D-9BCE-2757820F2400}" type="presOf" srcId="{CCC8A700-330A-4D0F-A95F-423E4D197671}" destId="{1AE0F57E-78EE-4FE8-9030-5FD6F2E7219F}" srcOrd="0" destOrd="0" presId="urn:microsoft.com/office/officeart/2005/8/layout/hList1"/>
    <dgm:cxn modelId="{A0E1FC06-5F4C-43AA-B22F-BBC18CFB047F}" type="presOf" srcId="{871B6BD0-C6D7-4E84-B20F-79FA7F4CDC5F}" destId="{CD72C8F6-D27A-4792-A4AD-DBBAD98F2390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A449F3CB-D177-4F75-8A52-36ECB614C9DF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0F34C6B2-78CA-4DF3-9C27-5F10AAC3F034}" type="presOf" srcId="{1DC81B33-ABB8-440F-AB0F-AAACE5B8D0B2}" destId="{FE53802D-5271-489D-83A5-B49EF7DEBA32}" srcOrd="0" destOrd="0" presId="urn:microsoft.com/office/officeart/2005/8/layout/hList1"/>
    <dgm:cxn modelId="{D8943E47-FE87-40A1-BB21-4FCF7E4CC94B}" type="presParOf" srcId="{81316259-0BEC-4503-B2E4-191DC1980C24}" destId="{234F6A1B-0C68-41D3-9F8F-2A0E01788DCB}" srcOrd="0" destOrd="0" presId="urn:microsoft.com/office/officeart/2005/8/layout/hList1"/>
    <dgm:cxn modelId="{9F0BCDAD-D435-45F7-AE59-68003827299A}" type="presParOf" srcId="{234F6A1B-0C68-41D3-9F8F-2A0E01788DCB}" destId="{DC47FE63-1DB0-42F7-AD1C-ADBD2CC4F8D7}" srcOrd="0" destOrd="0" presId="urn:microsoft.com/office/officeart/2005/8/layout/hList1"/>
    <dgm:cxn modelId="{06C8249F-4B40-4450-83BE-BB4A48AA25C1}" type="presParOf" srcId="{234F6A1B-0C68-41D3-9F8F-2A0E01788DCB}" destId="{9748E014-803B-427E-8485-CCF904F717F9}" srcOrd="1" destOrd="0" presId="urn:microsoft.com/office/officeart/2005/8/layout/hList1"/>
    <dgm:cxn modelId="{637DCDB2-36A7-4633-9D5D-90898CBD69C7}" type="presParOf" srcId="{81316259-0BEC-4503-B2E4-191DC1980C24}" destId="{DD96D041-0F8D-48DD-8ED1-882BF08D37DF}" srcOrd="1" destOrd="0" presId="urn:microsoft.com/office/officeart/2005/8/layout/hList1"/>
    <dgm:cxn modelId="{DD361BCB-CFA6-4763-A1C8-00BD48583DE3}" type="presParOf" srcId="{81316259-0BEC-4503-B2E4-191DC1980C24}" destId="{9F850C7F-E116-4013-96A1-FCA7F869EEC2}" srcOrd="2" destOrd="0" presId="urn:microsoft.com/office/officeart/2005/8/layout/hList1"/>
    <dgm:cxn modelId="{EB721FE1-26D7-49EC-A4A7-3056E711FEC9}" type="presParOf" srcId="{9F850C7F-E116-4013-96A1-FCA7F869EEC2}" destId="{5882A6EF-7D53-4277-80CC-576020720006}" srcOrd="0" destOrd="0" presId="urn:microsoft.com/office/officeart/2005/8/layout/hList1"/>
    <dgm:cxn modelId="{3A8109D9-82CA-48A8-83D9-EFAD7369273D}" type="presParOf" srcId="{9F850C7F-E116-4013-96A1-FCA7F869EEC2}" destId="{9E422DD5-A2C7-4EC0-AEAF-AAAC37249C81}" srcOrd="1" destOrd="0" presId="urn:microsoft.com/office/officeart/2005/8/layout/hList1"/>
    <dgm:cxn modelId="{F5C609CE-D0E0-495D-BF60-D29EE2802FE5}" type="presParOf" srcId="{81316259-0BEC-4503-B2E4-191DC1980C24}" destId="{FE6458EE-9D61-405E-800D-AA5074F91294}" srcOrd="3" destOrd="0" presId="urn:microsoft.com/office/officeart/2005/8/layout/hList1"/>
    <dgm:cxn modelId="{04DC9F76-B65F-4B0B-A5BF-32003AA5787B}" type="presParOf" srcId="{81316259-0BEC-4503-B2E4-191DC1980C24}" destId="{E3F81B2F-C089-4D32-A020-81C73B5E0DB3}" srcOrd="4" destOrd="0" presId="urn:microsoft.com/office/officeart/2005/8/layout/hList1"/>
    <dgm:cxn modelId="{087C58D3-2833-4AD8-88D9-7A091B5A1BBA}" type="presParOf" srcId="{E3F81B2F-C089-4D32-A020-81C73B5E0DB3}" destId="{FE53802D-5271-489D-83A5-B49EF7DEBA32}" srcOrd="0" destOrd="0" presId="urn:microsoft.com/office/officeart/2005/8/layout/hList1"/>
    <dgm:cxn modelId="{D47F029C-7ADE-45E1-8442-A3EF074C6957}" type="presParOf" srcId="{E3F81B2F-C089-4D32-A020-81C73B5E0DB3}" destId="{0D92C277-89BC-4DF0-A38C-F4D5B0F0AAA2}" srcOrd="1" destOrd="0" presId="urn:microsoft.com/office/officeart/2005/8/layout/hList1"/>
    <dgm:cxn modelId="{2AE3C13B-E343-4890-BF4D-02F6A12E51D1}" type="presParOf" srcId="{81316259-0BEC-4503-B2E4-191DC1980C24}" destId="{886872C5-32B5-4F44-891D-51A61760E318}" srcOrd="5" destOrd="0" presId="urn:microsoft.com/office/officeart/2005/8/layout/hList1"/>
    <dgm:cxn modelId="{4BCC97FC-23B0-4067-8598-466BEE03BB14}" type="presParOf" srcId="{81316259-0BEC-4503-B2E4-191DC1980C24}" destId="{DCC9D7A3-8354-449B-8C58-03137FEA5836}" srcOrd="6" destOrd="0" presId="urn:microsoft.com/office/officeart/2005/8/layout/hList1"/>
    <dgm:cxn modelId="{6C3F1FDA-1B2F-47AB-890F-44E9472EA09F}" type="presParOf" srcId="{DCC9D7A3-8354-449B-8C58-03137FEA5836}" destId="{F271E45B-0925-4EF9-8620-39449D652389}" srcOrd="0" destOrd="0" presId="urn:microsoft.com/office/officeart/2005/8/layout/hList1"/>
    <dgm:cxn modelId="{D6C208EC-983D-4B1E-9B85-466D623FF8D3}" type="presParOf" srcId="{DCC9D7A3-8354-449B-8C58-03137FEA5836}" destId="{1AE0F57E-78EE-4FE8-9030-5FD6F2E7219F}" srcOrd="1" destOrd="0" presId="urn:microsoft.com/office/officeart/2005/8/layout/hList1"/>
    <dgm:cxn modelId="{347DDF28-A200-403C-9C8E-63C5A44DA655}" type="presParOf" srcId="{81316259-0BEC-4503-B2E4-191DC1980C24}" destId="{E82A54E6-309D-4C52-B30A-17146F200CB7}" srcOrd="7" destOrd="0" presId="urn:microsoft.com/office/officeart/2005/8/layout/hList1"/>
    <dgm:cxn modelId="{61C4F823-B364-41AB-A161-8DDCBA20F519}" type="presParOf" srcId="{81316259-0BEC-4503-B2E4-191DC1980C24}" destId="{616B51CA-438A-4645-9A67-44F5BEE31996}" srcOrd="8" destOrd="0" presId="urn:microsoft.com/office/officeart/2005/8/layout/hList1"/>
    <dgm:cxn modelId="{90D1BC90-1E39-4717-8438-2B7B09E28913}" type="presParOf" srcId="{616B51CA-438A-4645-9A67-44F5BEE31996}" destId="{CD72C8F6-D27A-4792-A4AD-DBBAD98F2390}" srcOrd="0" destOrd="0" presId="urn:microsoft.com/office/officeart/2005/8/layout/hList1"/>
    <dgm:cxn modelId="{53031AB9-2C6F-4628-A94F-BBB28CCA2AE7}" type="presParOf" srcId="{616B51CA-438A-4645-9A67-44F5BEE31996}" destId="{9507E882-E869-4145-80CF-4A490BE7B06D}" srcOrd="1" destOrd="0" presId="urn:microsoft.com/office/officeart/2005/8/layout/hList1"/>
    <dgm:cxn modelId="{7684083F-79BA-4944-B5DB-9577A09DD851}" type="presParOf" srcId="{81316259-0BEC-4503-B2E4-191DC1980C24}" destId="{DB43F7FA-EC85-4978-BF4B-E56C915D3F54}" srcOrd="9" destOrd="0" presId="urn:microsoft.com/office/officeart/2005/8/layout/hList1"/>
    <dgm:cxn modelId="{435C082C-8DD0-4330-AFF5-8C73B0BC6E33}" type="presParOf" srcId="{81316259-0BEC-4503-B2E4-191DC1980C24}" destId="{043A4889-5F7E-4606-89DF-77E34791E4FF}" srcOrd="10" destOrd="0" presId="urn:microsoft.com/office/officeart/2005/8/layout/hList1"/>
    <dgm:cxn modelId="{EDC2826C-015E-4799-B56A-79C5646FBD30}" type="presParOf" srcId="{043A4889-5F7E-4606-89DF-77E34791E4FF}" destId="{5F87E51C-1E81-4CC2-9FE4-A99DE6945CEF}" srcOrd="0" destOrd="0" presId="urn:microsoft.com/office/officeart/2005/8/layout/hList1"/>
    <dgm:cxn modelId="{19A1118F-1D65-4AC1-A924-61A4D728188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var1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3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06E5B-B66C-41A5-9F51-5427306062BD}" type="presOf" srcId="{1DC81B33-ABB8-440F-AB0F-AAACE5B8D0B2}" destId="{FE53802D-5271-489D-83A5-B49EF7DEBA32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52DBA34C-5663-4EB7-8C54-4B36430C6AB3}" type="presOf" srcId="{6B909C6C-2F00-49C0-97F0-FA90BE3D4091}" destId="{5882A6EF-7D53-4277-80CC-576020720006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01163368-99B5-4880-A367-78ECB8CF9147}" type="presOf" srcId="{1BC201F8-008C-49BA-ACD2-E5F8922BC6B0}" destId="{9E422DD5-A2C7-4EC0-AEAF-AAAC37249C81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6728886F-C952-4BDA-A453-96C8AC7A4F5F}" type="presOf" srcId="{FB7D3949-2341-470D-BEBA-9F677327499A}" destId="{9748E014-803B-427E-8485-CCF904F717F9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15044ADD-E825-44DC-9A71-9566CABFC7F9}" type="presOf" srcId="{C0BF7DE5-AF8C-4C65-9EB8-E3B3A1239A36}" destId="{0D92C277-89BC-4DF0-A38C-F4D5B0F0AAA2}" srcOrd="0" destOrd="0" presId="urn:microsoft.com/office/officeart/2005/8/layout/hList1"/>
    <dgm:cxn modelId="{580B7318-0D67-4D22-B82B-1BC19D77EAF9}" type="presOf" srcId="{4B0B9A4A-8F3B-480B-A112-4ED6964FB381}" destId="{DC47FE63-1DB0-42F7-AD1C-ADBD2CC4F8D7}" srcOrd="0" destOrd="0" presId="urn:microsoft.com/office/officeart/2005/8/layout/hList1"/>
    <dgm:cxn modelId="{C71BF32B-A362-4EA9-AC8D-6E8542020969}" type="presOf" srcId="{8CAD3BBF-A5D8-4079-A5C6-C488BFEE6083}" destId="{81316259-0BEC-4503-B2E4-191DC1980C24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39017FE4-7046-416E-82AA-DDD339FAD679}" type="presParOf" srcId="{81316259-0BEC-4503-B2E4-191DC1980C24}" destId="{234F6A1B-0C68-41D3-9F8F-2A0E01788DCB}" srcOrd="0" destOrd="0" presId="urn:microsoft.com/office/officeart/2005/8/layout/hList1"/>
    <dgm:cxn modelId="{7CC3D209-5BBC-49D7-8F5D-3479D4B34AA5}" type="presParOf" srcId="{234F6A1B-0C68-41D3-9F8F-2A0E01788DCB}" destId="{DC47FE63-1DB0-42F7-AD1C-ADBD2CC4F8D7}" srcOrd="0" destOrd="0" presId="urn:microsoft.com/office/officeart/2005/8/layout/hList1"/>
    <dgm:cxn modelId="{BD663ABF-1E3A-417E-A241-C34241F72525}" type="presParOf" srcId="{234F6A1B-0C68-41D3-9F8F-2A0E01788DCB}" destId="{9748E014-803B-427E-8485-CCF904F717F9}" srcOrd="1" destOrd="0" presId="urn:microsoft.com/office/officeart/2005/8/layout/hList1"/>
    <dgm:cxn modelId="{0D8453CB-EEBB-4DE3-8206-613FB07BF851}" type="presParOf" srcId="{81316259-0BEC-4503-B2E4-191DC1980C24}" destId="{DD96D041-0F8D-48DD-8ED1-882BF08D37DF}" srcOrd="1" destOrd="0" presId="urn:microsoft.com/office/officeart/2005/8/layout/hList1"/>
    <dgm:cxn modelId="{F86AACFC-0F64-4D26-A3F1-C67F1C73FFEE}" type="presParOf" srcId="{81316259-0BEC-4503-B2E4-191DC1980C24}" destId="{9F850C7F-E116-4013-96A1-FCA7F869EEC2}" srcOrd="2" destOrd="0" presId="urn:microsoft.com/office/officeart/2005/8/layout/hList1"/>
    <dgm:cxn modelId="{2DB9F294-34DB-4828-A077-FFA8FEA98070}" type="presParOf" srcId="{9F850C7F-E116-4013-96A1-FCA7F869EEC2}" destId="{5882A6EF-7D53-4277-80CC-576020720006}" srcOrd="0" destOrd="0" presId="urn:microsoft.com/office/officeart/2005/8/layout/hList1"/>
    <dgm:cxn modelId="{B8DCD7E8-5DB1-4FEA-BD1F-8D613C43007A}" type="presParOf" srcId="{9F850C7F-E116-4013-96A1-FCA7F869EEC2}" destId="{9E422DD5-A2C7-4EC0-AEAF-AAAC37249C81}" srcOrd="1" destOrd="0" presId="urn:microsoft.com/office/officeart/2005/8/layout/hList1"/>
    <dgm:cxn modelId="{0C1579AB-B424-470E-93AF-4FC1B89EEA72}" type="presParOf" srcId="{81316259-0BEC-4503-B2E4-191DC1980C24}" destId="{FE6458EE-9D61-405E-800D-AA5074F91294}" srcOrd="3" destOrd="0" presId="urn:microsoft.com/office/officeart/2005/8/layout/hList1"/>
    <dgm:cxn modelId="{570DAA97-1808-4FF6-B74F-73860D0E571E}" type="presParOf" srcId="{81316259-0BEC-4503-B2E4-191DC1980C24}" destId="{E3F81B2F-C089-4D32-A020-81C73B5E0DB3}" srcOrd="4" destOrd="0" presId="urn:microsoft.com/office/officeart/2005/8/layout/hList1"/>
    <dgm:cxn modelId="{362B4DDC-EBD4-4C79-ADCF-F16B55F33D88}" type="presParOf" srcId="{E3F81B2F-C089-4D32-A020-81C73B5E0DB3}" destId="{FE53802D-5271-489D-83A5-B49EF7DEBA32}" srcOrd="0" destOrd="0" presId="urn:microsoft.com/office/officeart/2005/8/layout/hList1"/>
    <dgm:cxn modelId="{C35B0059-49B1-456A-8074-641DDCD896D4}" type="presParOf" srcId="{E3F81B2F-C089-4D32-A020-81C73B5E0DB3}" destId="{0D92C277-89BC-4DF0-A38C-F4D5B0F0AA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</dgm:pt>
    <dgm:pt modelId="{26308816-682E-458D-80D5-2644D62CD955}" type="pres">
      <dgm:prSet presAssocID="{4FC3DEEC-2544-45B8-ACAF-055D11B4F0B6}" presName="rootConnector" presStyleLbl="node4" presStyleIdx="1" presStyleCnt="3"/>
      <dgm:spPr/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</dgm:pt>
    <dgm:pt modelId="{88DF4709-991A-427F-8547-35B25012665E}" type="pres">
      <dgm:prSet presAssocID="{9EC200E1-AC3B-4555-AFDD-45C5C2630A48}" presName="rootConnector" presStyleLbl="node4" presStyleIdx="2" presStyleCnt="3"/>
      <dgm:spPr/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FF95A3A1-5202-4E1E-B455-D244D49C2162}" type="presOf" srcId="{D5C93E85-5318-4A68-AC61-7926BEE7601E}" destId="{8820D5E9-0283-4C72-A3B3-7F523EB7EFD2}" srcOrd="0" destOrd="0" presId="urn:microsoft.com/office/officeart/2005/8/layout/orgChart1"/>
    <dgm:cxn modelId="{13199985-8AD5-46C2-83EC-1E10EAED3F40}" type="presOf" srcId="{80142B8C-933E-42C7-92D4-25A9D1AFCEA4}" destId="{FCAD8B43-EB35-4224-B4BE-97B1AF6F64E4}" srcOrd="0" destOrd="0" presId="urn:microsoft.com/office/officeart/2005/8/layout/orgChart1"/>
    <dgm:cxn modelId="{2AC57A20-C261-4792-910B-0EA4125E18DC}" type="presOf" srcId="{619F8DBD-3779-416D-9CD8-B84BB5251321}" destId="{4A28CDC9-641B-4A9B-A4B7-2481098BD117}" srcOrd="1" destOrd="0" presId="urn:microsoft.com/office/officeart/2005/8/layout/orgChart1"/>
    <dgm:cxn modelId="{15F869EF-4B61-43B3-BBCC-88B912EBE637}" type="presOf" srcId="{7C9A22BC-48FF-44AD-B366-42AA852596C2}" destId="{53BD2E15-C7B3-47AC-ACD9-85C9C0629427}" srcOrd="0" destOrd="0" presId="urn:microsoft.com/office/officeart/2005/8/layout/orgChart1"/>
    <dgm:cxn modelId="{97BE3A25-AC1F-4F9E-AA3E-A0D4B59ADEF0}" type="presOf" srcId="{56518BF6-3FD6-4B4F-A3B6-FDEEE3C8DD1D}" destId="{D9BDE92E-EB6F-4EB9-A8E1-2035D9353084}" srcOrd="0" destOrd="0" presId="urn:microsoft.com/office/officeart/2005/8/layout/orgChart1"/>
    <dgm:cxn modelId="{6619D73E-A130-4F29-A6C7-F9A7B3F0C186}" type="presOf" srcId="{07102444-6583-4759-BB67-5845E2A1E791}" destId="{A8401224-11DE-4211-A0A1-7DA19A27118A}" srcOrd="0" destOrd="0" presId="urn:microsoft.com/office/officeart/2005/8/layout/orgChart1"/>
    <dgm:cxn modelId="{19820E87-9077-4239-AECD-D39EE071776A}" type="presOf" srcId="{15BEEBB9-BDB2-4CED-B2B6-B664FD8B019D}" destId="{D1EC34A9-09FC-4B4E-8FA8-F02B611C6104}" srcOrd="0" destOrd="0" presId="urn:microsoft.com/office/officeart/2005/8/layout/orgChart1"/>
    <dgm:cxn modelId="{EF3BD1F9-CB0C-47C0-8206-7FB2C9C6C915}" type="presOf" srcId="{07102444-6583-4759-BB67-5845E2A1E791}" destId="{A0C71F3F-6195-464C-A5DE-96C36B63359B}" srcOrd="1" destOrd="0" presId="urn:microsoft.com/office/officeart/2005/8/layout/orgChart1"/>
    <dgm:cxn modelId="{F2E0611C-0D03-4589-9928-EDF54C760730}" type="presOf" srcId="{9EC200E1-AC3B-4555-AFDD-45C5C2630A48}" destId="{6EE2D6F4-5521-49D5-92FA-DC95CF5619D1}" srcOrd="0" destOrd="0" presId="urn:microsoft.com/office/officeart/2005/8/layout/orgChart1"/>
    <dgm:cxn modelId="{91381657-3393-4F46-B0F6-9E9BA1A6FEF9}" type="presOf" srcId="{72C424CA-1A07-4F15-9EEF-535534546DEF}" destId="{C3B12D22-136C-4687-9F69-96182BC6FAAB}" srcOrd="0" destOrd="0" presId="urn:microsoft.com/office/officeart/2005/8/layout/orgChart1"/>
    <dgm:cxn modelId="{24700072-E39F-4DA3-9139-059A33603DEA}" type="presOf" srcId="{E364B68C-CCF4-4E4B-ADBE-0615723DA201}" destId="{690B788A-1D2E-47CE-B2A0-27C9827B1474}" srcOrd="0" destOrd="0" presId="urn:microsoft.com/office/officeart/2005/8/layout/orgChart1"/>
    <dgm:cxn modelId="{680071B0-ECBF-4C43-9EB8-782A69B37CFF}" type="presOf" srcId="{4FC3DEEC-2544-45B8-ACAF-055D11B4F0B6}" destId="{26308816-682E-458D-80D5-2644D62CD955}" srcOrd="1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DF1AE56A-E5CF-4A99-BA94-794891BA65C6}" type="presOf" srcId="{EACB44E9-B31C-45F8-AF85-E484CE5B9317}" destId="{E952A028-70FB-49D7-85D3-A6BBB29032C2}" srcOrd="0" destOrd="0" presId="urn:microsoft.com/office/officeart/2005/8/layout/orgChart1"/>
    <dgm:cxn modelId="{A5B6D9FD-2179-45C9-9BAE-5EE53592B280}" type="presOf" srcId="{F6FCFC5A-7965-4740-A934-F486493AFD4C}" destId="{00FBFFDB-92F7-4A40-BDD9-A13487B435DE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44469E1C-CB5B-499F-A6E9-F9E510FE51F8}" type="presOf" srcId="{F70A9B9B-BD1D-4F81-ADB8-0E3314D1BAE8}" destId="{8AD4185D-60E2-404A-8295-C7B9312194EB}" srcOrd="0" destOrd="0" presId="urn:microsoft.com/office/officeart/2005/8/layout/orgChart1"/>
    <dgm:cxn modelId="{E6DD98A3-80AC-4719-9E79-8A979CB988B4}" type="presOf" srcId="{19DA42DF-A350-4337-9D46-2E379DF31366}" destId="{EFA66E23-D639-433B-80DD-BC054C5C3454}" srcOrd="0" destOrd="0" presId="urn:microsoft.com/office/officeart/2005/8/layout/orgChart1"/>
    <dgm:cxn modelId="{A183416F-11AB-45EF-8F90-9B1536109459}" type="presOf" srcId="{E364B68C-CCF4-4E4B-ADBE-0615723DA201}" destId="{A8E818D1-7D3D-41FF-9AC9-AE1C2E218EB8}" srcOrd="1" destOrd="0" presId="urn:microsoft.com/office/officeart/2005/8/layout/orgChart1"/>
    <dgm:cxn modelId="{1FF85639-403E-408E-B700-9B9B63D5E31D}" type="presOf" srcId="{9EC200E1-AC3B-4555-AFDD-45C5C2630A48}" destId="{88DF4709-991A-427F-8547-35B25012665E}" srcOrd="1" destOrd="0" presId="urn:microsoft.com/office/officeart/2005/8/layout/orgChart1"/>
    <dgm:cxn modelId="{7795F612-8534-48A1-931F-4C2A9B39BDF5}" type="presOf" srcId="{F70A9B9B-BD1D-4F81-ADB8-0E3314D1BAE8}" destId="{4C8F233D-92D5-45D7-A6DA-6DC06ED43ABC}" srcOrd="1" destOrd="0" presId="urn:microsoft.com/office/officeart/2005/8/layout/orgChart1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C44A04CB-6422-4E08-BCEB-50E31B9A9F17}" type="presOf" srcId="{619F8DBD-3779-416D-9CD8-B84BB5251321}" destId="{D37FEE72-F589-47B2-9B27-3E49F2A0532B}" srcOrd="0" destOrd="0" presId="urn:microsoft.com/office/officeart/2005/8/layout/orgChart1"/>
    <dgm:cxn modelId="{7815D410-EF3A-4157-82FE-0852C4FC9F94}" type="presOf" srcId="{66729FA0-7B1C-4D1A-BE8A-D6B991D52C67}" destId="{C42DF392-D5C8-4F13-B2BA-75AEB25DDA36}" srcOrd="0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4622096E-5235-4367-A79C-4AF075A2B320}" type="presOf" srcId="{72C424CA-1A07-4F15-9EEF-535534546DEF}" destId="{035C9AD6-C5AF-4E8F-AB6B-9B63CE804D39}" srcOrd="1" destOrd="0" presId="urn:microsoft.com/office/officeart/2005/8/layout/orgChart1"/>
    <dgm:cxn modelId="{55581744-9DB2-45A5-9DA3-4EFB88B81CAC}" type="presOf" srcId="{9DAAFA83-BE7C-48E2-A2E5-078D14C7DBB1}" destId="{EB20F687-E322-487C-B529-4D946EBC1893}" srcOrd="0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77266303-D087-4436-BCE8-2BC588C78181}" type="presOf" srcId="{7C9A22BC-48FF-44AD-B366-42AA852596C2}" destId="{C1EB5AB0-6C22-4E50-A98D-67D6E8569FB3}" srcOrd="1" destOrd="0" presId="urn:microsoft.com/office/officeart/2005/8/layout/orgChart1"/>
    <dgm:cxn modelId="{E165EF42-FFA3-4D89-B880-EF1D09EEAB9F}" type="presOf" srcId="{4FC3DEEC-2544-45B8-ACAF-055D11B4F0B6}" destId="{1159718F-C503-47FF-B63F-BFBD79E15EBF}" srcOrd="0" destOrd="0" presId="urn:microsoft.com/office/officeart/2005/8/layout/orgChart1"/>
    <dgm:cxn modelId="{1701DD1F-761C-4170-BE95-AAE0045F24B7}" type="presOf" srcId="{1A8DEAA9-710F-410F-A230-6318EBBB5414}" destId="{8269ABB2-4AA6-4FD1-993A-5AFDE90EB60F}" srcOrd="0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4F176979-CC23-4AB1-8781-C63A4FBD81EC}" type="presOf" srcId="{1A8DEAA9-710F-410F-A230-6318EBBB5414}" destId="{1CCCE44E-0190-4E56-B70E-B91A75B0D962}" srcOrd="1" destOrd="0" presId="urn:microsoft.com/office/officeart/2005/8/layout/orgChart1"/>
    <dgm:cxn modelId="{54AE5103-2245-449E-8A5D-5790AEA75FB4}" type="presParOf" srcId="{D9BDE92E-EB6F-4EB9-A8E1-2035D9353084}" destId="{E39ADD59-829E-4D52-A021-1FD2DF41A36F}" srcOrd="0" destOrd="0" presId="urn:microsoft.com/office/officeart/2005/8/layout/orgChart1"/>
    <dgm:cxn modelId="{A32BBD56-E517-41FE-9CAE-C70DF2053B2B}" type="presParOf" srcId="{E39ADD59-829E-4D52-A021-1FD2DF41A36F}" destId="{9C415ECA-FC8A-4202-AEF1-277DA06E0B74}" srcOrd="0" destOrd="0" presId="urn:microsoft.com/office/officeart/2005/8/layout/orgChart1"/>
    <dgm:cxn modelId="{0B172E2B-3886-487A-A0EA-C37A49ABB626}" type="presParOf" srcId="{9C415ECA-FC8A-4202-AEF1-277DA06E0B74}" destId="{53BD2E15-C7B3-47AC-ACD9-85C9C0629427}" srcOrd="0" destOrd="0" presId="urn:microsoft.com/office/officeart/2005/8/layout/orgChart1"/>
    <dgm:cxn modelId="{9948E006-C814-4027-BA02-C5324C003BBE}" type="presParOf" srcId="{9C415ECA-FC8A-4202-AEF1-277DA06E0B74}" destId="{C1EB5AB0-6C22-4E50-A98D-67D6E8569FB3}" srcOrd="1" destOrd="0" presId="urn:microsoft.com/office/officeart/2005/8/layout/orgChart1"/>
    <dgm:cxn modelId="{818C66FA-58FB-4276-9043-7CB89D1EF1AD}" type="presParOf" srcId="{E39ADD59-829E-4D52-A021-1FD2DF41A36F}" destId="{02B21B8E-7C01-444C-A10E-EC606451070A}" srcOrd="1" destOrd="0" presId="urn:microsoft.com/office/officeart/2005/8/layout/orgChart1"/>
    <dgm:cxn modelId="{8EA7C16C-C065-4250-BC5D-7BFB0333D59A}" type="presParOf" srcId="{02B21B8E-7C01-444C-A10E-EC606451070A}" destId="{EFA66E23-D639-433B-80DD-BC054C5C3454}" srcOrd="0" destOrd="0" presId="urn:microsoft.com/office/officeart/2005/8/layout/orgChart1"/>
    <dgm:cxn modelId="{5191A671-784A-49BF-B8C2-F53144D1B715}" type="presParOf" srcId="{02B21B8E-7C01-444C-A10E-EC606451070A}" destId="{92D2AA4B-7C9E-46A8-8D2B-DAB80DB34A42}" srcOrd="1" destOrd="0" presId="urn:microsoft.com/office/officeart/2005/8/layout/orgChart1"/>
    <dgm:cxn modelId="{1B6D98C4-B5A4-4B7E-854C-B70651A68151}" type="presParOf" srcId="{92D2AA4B-7C9E-46A8-8D2B-DAB80DB34A42}" destId="{821B19CA-0CCF-4834-B6EB-F7DF52DB0184}" srcOrd="0" destOrd="0" presId="urn:microsoft.com/office/officeart/2005/8/layout/orgChart1"/>
    <dgm:cxn modelId="{47890BEA-873B-436C-AFA2-707029CA8699}" type="presParOf" srcId="{821B19CA-0CCF-4834-B6EB-F7DF52DB0184}" destId="{8269ABB2-4AA6-4FD1-993A-5AFDE90EB60F}" srcOrd="0" destOrd="0" presId="urn:microsoft.com/office/officeart/2005/8/layout/orgChart1"/>
    <dgm:cxn modelId="{20463FC1-FD3B-4F45-9888-FAED21808B40}" type="presParOf" srcId="{821B19CA-0CCF-4834-B6EB-F7DF52DB0184}" destId="{1CCCE44E-0190-4E56-B70E-B91A75B0D962}" srcOrd="1" destOrd="0" presId="urn:microsoft.com/office/officeart/2005/8/layout/orgChart1"/>
    <dgm:cxn modelId="{98E045F3-0C01-47B6-B175-1117F97463A0}" type="presParOf" srcId="{92D2AA4B-7C9E-46A8-8D2B-DAB80DB34A42}" destId="{B5821DB6-D60D-46DF-997D-2A38B815FF50}" srcOrd="1" destOrd="0" presId="urn:microsoft.com/office/officeart/2005/8/layout/orgChart1"/>
    <dgm:cxn modelId="{6BFC5BE9-67E9-4DD9-8861-319818C5F41C}" type="presParOf" srcId="{B5821DB6-D60D-46DF-997D-2A38B815FF50}" destId="{E952A028-70FB-49D7-85D3-A6BBB29032C2}" srcOrd="0" destOrd="0" presId="urn:microsoft.com/office/officeart/2005/8/layout/orgChart1"/>
    <dgm:cxn modelId="{A2784A98-4E6C-4109-8458-391546F321E6}" type="presParOf" srcId="{B5821DB6-D60D-46DF-997D-2A38B815FF50}" destId="{8574D0D9-C19A-4827-9E6D-843A3B053C3D}" srcOrd="1" destOrd="0" presId="urn:microsoft.com/office/officeart/2005/8/layout/orgChart1"/>
    <dgm:cxn modelId="{B4EAF991-6905-4DE7-9D2B-FED96E8FF845}" type="presParOf" srcId="{8574D0D9-C19A-4827-9E6D-843A3B053C3D}" destId="{E8EDB9A7-E311-4438-9008-6276A5E122C7}" srcOrd="0" destOrd="0" presId="urn:microsoft.com/office/officeart/2005/8/layout/orgChart1"/>
    <dgm:cxn modelId="{E2A8A4FE-33A5-430D-A453-EFB66E427155}" type="presParOf" srcId="{E8EDB9A7-E311-4438-9008-6276A5E122C7}" destId="{690B788A-1D2E-47CE-B2A0-27C9827B1474}" srcOrd="0" destOrd="0" presId="urn:microsoft.com/office/officeart/2005/8/layout/orgChart1"/>
    <dgm:cxn modelId="{C5FB37E6-A03A-4CCD-8374-6823F739F59B}" type="presParOf" srcId="{E8EDB9A7-E311-4438-9008-6276A5E122C7}" destId="{A8E818D1-7D3D-41FF-9AC9-AE1C2E218EB8}" srcOrd="1" destOrd="0" presId="urn:microsoft.com/office/officeart/2005/8/layout/orgChart1"/>
    <dgm:cxn modelId="{1CDD8656-89D1-47B1-B614-CF0C7F0528CE}" type="presParOf" srcId="{8574D0D9-C19A-4827-9E6D-843A3B053C3D}" destId="{65887683-B597-4113-AF61-25390A2B7247}" srcOrd="1" destOrd="0" presId="urn:microsoft.com/office/officeart/2005/8/layout/orgChart1"/>
    <dgm:cxn modelId="{F7EBA213-20B0-450E-A1FE-85B197656C9B}" type="presParOf" srcId="{8574D0D9-C19A-4827-9E6D-843A3B053C3D}" destId="{40956A6F-0C9F-4EE0-A82A-34248FE76BA0}" srcOrd="2" destOrd="0" presId="urn:microsoft.com/office/officeart/2005/8/layout/orgChart1"/>
    <dgm:cxn modelId="{F405633F-C2A7-442B-9AB1-D8C9FDF21719}" type="presParOf" srcId="{B5821DB6-D60D-46DF-997D-2A38B815FF50}" destId="{FCAD8B43-EB35-4224-B4BE-97B1AF6F64E4}" srcOrd="2" destOrd="0" presId="urn:microsoft.com/office/officeart/2005/8/layout/orgChart1"/>
    <dgm:cxn modelId="{6C822D76-C710-4D01-8430-DDAF4120EB49}" type="presParOf" srcId="{B5821DB6-D60D-46DF-997D-2A38B815FF50}" destId="{FB995320-F5E8-402E-8DC6-EE621D0850D9}" srcOrd="3" destOrd="0" presId="urn:microsoft.com/office/officeart/2005/8/layout/orgChart1"/>
    <dgm:cxn modelId="{B7F8EAB2-C4A8-4DEB-8F0A-77212CFC3AA7}" type="presParOf" srcId="{FB995320-F5E8-402E-8DC6-EE621D0850D9}" destId="{8F1F5242-16B8-4BEB-94E9-71C2D23E8F41}" srcOrd="0" destOrd="0" presId="urn:microsoft.com/office/officeart/2005/8/layout/orgChart1"/>
    <dgm:cxn modelId="{4660EDEB-F987-4FDA-AFEF-248F4667B0C2}" type="presParOf" srcId="{8F1F5242-16B8-4BEB-94E9-71C2D23E8F41}" destId="{8AD4185D-60E2-404A-8295-C7B9312194EB}" srcOrd="0" destOrd="0" presId="urn:microsoft.com/office/officeart/2005/8/layout/orgChart1"/>
    <dgm:cxn modelId="{B4AC5376-0861-4647-B3B6-8E645D328595}" type="presParOf" srcId="{8F1F5242-16B8-4BEB-94E9-71C2D23E8F41}" destId="{4C8F233D-92D5-45D7-A6DA-6DC06ED43ABC}" srcOrd="1" destOrd="0" presId="urn:microsoft.com/office/officeart/2005/8/layout/orgChart1"/>
    <dgm:cxn modelId="{8B5E1B4A-2664-4E84-9A72-630384E2256B}" type="presParOf" srcId="{FB995320-F5E8-402E-8DC6-EE621D0850D9}" destId="{7906ECB8-A2AB-41EB-9367-14204E4E96A3}" srcOrd="1" destOrd="0" presId="urn:microsoft.com/office/officeart/2005/8/layout/orgChart1"/>
    <dgm:cxn modelId="{BDB2E400-9CAD-43BC-8145-D38C415208AB}" type="presParOf" srcId="{FB995320-F5E8-402E-8DC6-EE621D0850D9}" destId="{1B86E199-968B-48AD-A9C8-C36AD2A501AC}" srcOrd="2" destOrd="0" presId="urn:microsoft.com/office/officeart/2005/8/layout/orgChart1"/>
    <dgm:cxn modelId="{E571F803-CCD2-4DD4-8517-B04FD4E6F913}" type="presParOf" srcId="{B5821DB6-D60D-46DF-997D-2A38B815FF50}" destId="{00FBFFDB-92F7-4A40-BDD9-A13487B435DE}" srcOrd="4" destOrd="0" presId="urn:microsoft.com/office/officeart/2005/8/layout/orgChart1"/>
    <dgm:cxn modelId="{D2DB343C-EAE0-4598-B837-ADB0E96251C4}" type="presParOf" srcId="{B5821DB6-D60D-46DF-997D-2A38B815FF50}" destId="{C78336A8-7C3E-42D4-A948-C0AC7309D084}" srcOrd="5" destOrd="0" presId="urn:microsoft.com/office/officeart/2005/8/layout/orgChart1"/>
    <dgm:cxn modelId="{C460FC30-288A-457E-B9AD-9C74D8651356}" type="presParOf" srcId="{C78336A8-7C3E-42D4-A948-C0AC7309D084}" destId="{C408362F-B841-42B1-972A-03CE38901AA9}" srcOrd="0" destOrd="0" presId="urn:microsoft.com/office/officeart/2005/8/layout/orgChart1"/>
    <dgm:cxn modelId="{3B501C45-F1F3-4D38-8950-19B9EA65E1BA}" type="presParOf" srcId="{C408362F-B841-42B1-972A-03CE38901AA9}" destId="{A8401224-11DE-4211-A0A1-7DA19A27118A}" srcOrd="0" destOrd="0" presId="urn:microsoft.com/office/officeart/2005/8/layout/orgChart1"/>
    <dgm:cxn modelId="{FBACDEBE-54F3-448E-B6A4-D0096EEEFCD6}" type="presParOf" srcId="{C408362F-B841-42B1-972A-03CE38901AA9}" destId="{A0C71F3F-6195-464C-A5DE-96C36B63359B}" srcOrd="1" destOrd="0" presId="urn:microsoft.com/office/officeart/2005/8/layout/orgChart1"/>
    <dgm:cxn modelId="{3B954304-731F-4481-9BF7-39E4D5E7AB82}" type="presParOf" srcId="{C78336A8-7C3E-42D4-A948-C0AC7309D084}" destId="{5AA7B8B1-2B58-48EE-9B40-A7A3DA6160BD}" srcOrd="1" destOrd="0" presId="urn:microsoft.com/office/officeart/2005/8/layout/orgChart1"/>
    <dgm:cxn modelId="{BD9684A4-5E59-40BD-AFD7-A516D151C1C3}" type="presParOf" srcId="{C78336A8-7C3E-42D4-A948-C0AC7309D084}" destId="{E27CD801-BE02-4561-807E-E0A49D493D87}" srcOrd="2" destOrd="0" presId="urn:microsoft.com/office/officeart/2005/8/layout/orgChart1"/>
    <dgm:cxn modelId="{1634ADCC-910A-4ECD-8AEF-BC2C81F63A01}" type="presParOf" srcId="{B5821DB6-D60D-46DF-997D-2A38B815FF50}" destId="{EB20F687-E322-487C-B529-4D946EBC1893}" srcOrd="6" destOrd="0" presId="urn:microsoft.com/office/officeart/2005/8/layout/orgChart1"/>
    <dgm:cxn modelId="{F84C4D92-5486-4062-9253-5DFE6383FE4D}" type="presParOf" srcId="{B5821DB6-D60D-46DF-997D-2A38B815FF50}" destId="{E1861630-CD25-4701-A288-77A64AF9CB08}" srcOrd="7" destOrd="0" presId="urn:microsoft.com/office/officeart/2005/8/layout/orgChart1"/>
    <dgm:cxn modelId="{BA4F25E8-71B0-484B-901B-211320C6C778}" type="presParOf" srcId="{E1861630-CD25-4701-A288-77A64AF9CB08}" destId="{79611A07-7C76-4432-A631-D5251F936D7D}" srcOrd="0" destOrd="0" presId="urn:microsoft.com/office/officeart/2005/8/layout/orgChart1"/>
    <dgm:cxn modelId="{95021CBD-291F-421B-B713-8F401070DFEA}" type="presParOf" srcId="{79611A07-7C76-4432-A631-D5251F936D7D}" destId="{C3B12D22-136C-4687-9F69-96182BC6FAAB}" srcOrd="0" destOrd="0" presId="urn:microsoft.com/office/officeart/2005/8/layout/orgChart1"/>
    <dgm:cxn modelId="{2723635D-CA35-4CF4-93BD-568B776A866E}" type="presParOf" srcId="{79611A07-7C76-4432-A631-D5251F936D7D}" destId="{035C9AD6-C5AF-4E8F-AB6B-9B63CE804D39}" srcOrd="1" destOrd="0" presId="urn:microsoft.com/office/officeart/2005/8/layout/orgChart1"/>
    <dgm:cxn modelId="{B24915A3-FFC4-42AF-A2BE-BC877F0CE0D9}" type="presParOf" srcId="{E1861630-CD25-4701-A288-77A64AF9CB08}" destId="{2F933E50-4D2C-400B-BA99-E9E841E0BA8C}" srcOrd="1" destOrd="0" presId="urn:microsoft.com/office/officeart/2005/8/layout/orgChart1"/>
    <dgm:cxn modelId="{46769616-2C65-412D-B2AA-58BCDDF71B34}" type="presParOf" srcId="{2F933E50-4D2C-400B-BA99-E9E841E0BA8C}" destId="{C42DF392-D5C8-4F13-B2BA-75AEB25DDA36}" srcOrd="0" destOrd="0" presId="urn:microsoft.com/office/officeart/2005/8/layout/orgChart1"/>
    <dgm:cxn modelId="{AED19941-6CF8-4715-9222-4BFF36BC75C5}" type="presParOf" srcId="{2F933E50-4D2C-400B-BA99-E9E841E0BA8C}" destId="{11719CB0-5183-4D73-A85D-DCF17566B913}" srcOrd="1" destOrd="0" presId="urn:microsoft.com/office/officeart/2005/8/layout/orgChart1"/>
    <dgm:cxn modelId="{8BB78F1C-453F-4A2B-A201-34AF717D1073}" type="presParOf" srcId="{11719CB0-5183-4D73-A85D-DCF17566B913}" destId="{11FC0112-33BA-4FD9-B61F-B8413DBCF5B4}" srcOrd="0" destOrd="0" presId="urn:microsoft.com/office/officeart/2005/8/layout/orgChart1"/>
    <dgm:cxn modelId="{7ACADB40-5809-4EC8-BB08-A5436633C027}" type="presParOf" srcId="{11FC0112-33BA-4FD9-B61F-B8413DBCF5B4}" destId="{D37FEE72-F589-47B2-9B27-3E49F2A0532B}" srcOrd="0" destOrd="0" presId="urn:microsoft.com/office/officeart/2005/8/layout/orgChart1"/>
    <dgm:cxn modelId="{243838FA-4440-4B08-A16B-B1D07E6168BD}" type="presParOf" srcId="{11FC0112-33BA-4FD9-B61F-B8413DBCF5B4}" destId="{4A28CDC9-641B-4A9B-A4B7-2481098BD117}" srcOrd="1" destOrd="0" presId="urn:microsoft.com/office/officeart/2005/8/layout/orgChart1"/>
    <dgm:cxn modelId="{3FAA3945-2497-4F2B-84B2-A733BA7C93F7}" type="presParOf" srcId="{11719CB0-5183-4D73-A85D-DCF17566B913}" destId="{A95DFF71-BCA0-4D31-968A-C197C76FED32}" srcOrd="1" destOrd="0" presId="urn:microsoft.com/office/officeart/2005/8/layout/orgChart1"/>
    <dgm:cxn modelId="{02D83413-B473-408B-AEB6-E62315BAB773}" type="presParOf" srcId="{11719CB0-5183-4D73-A85D-DCF17566B913}" destId="{A4A6BD70-A61A-4B30-B6C1-45D5E570A7F8}" srcOrd="2" destOrd="0" presId="urn:microsoft.com/office/officeart/2005/8/layout/orgChart1"/>
    <dgm:cxn modelId="{B5661AAD-D88D-433E-9E99-C4E64577C163}" type="presParOf" srcId="{2F933E50-4D2C-400B-BA99-E9E841E0BA8C}" destId="{8820D5E9-0283-4C72-A3B3-7F523EB7EFD2}" srcOrd="2" destOrd="0" presId="urn:microsoft.com/office/officeart/2005/8/layout/orgChart1"/>
    <dgm:cxn modelId="{D04CFBFD-55D5-434C-8E50-07E83FDDB931}" type="presParOf" srcId="{2F933E50-4D2C-400B-BA99-E9E841E0BA8C}" destId="{E81C08C8-5DD9-46F8-B1FD-78E585EC4F39}" srcOrd="3" destOrd="0" presId="urn:microsoft.com/office/officeart/2005/8/layout/orgChart1"/>
    <dgm:cxn modelId="{23ACBAE6-A266-4312-86AC-6F784E2312D3}" type="presParOf" srcId="{E81C08C8-5DD9-46F8-B1FD-78E585EC4F39}" destId="{13C4D15A-9AEA-4C3B-A9F1-C9ED1E22FBCF}" srcOrd="0" destOrd="0" presId="urn:microsoft.com/office/officeart/2005/8/layout/orgChart1"/>
    <dgm:cxn modelId="{3E01D3FA-809F-4C80-A218-B76F05AE486B}" type="presParOf" srcId="{13C4D15A-9AEA-4C3B-A9F1-C9ED1E22FBCF}" destId="{1159718F-C503-47FF-B63F-BFBD79E15EBF}" srcOrd="0" destOrd="0" presId="urn:microsoft.com/office/officeart/2005/8/layout/orgChart1"/>
    <dgm:cxn modelId="{8F15496D-8FD0-41A6-BCDE-5E5CF2A9C607}" type="presParOf" srcId="{13C4D15A-9AEA-4C3B-A9F1-C9ED1E22FBCF}" destId="{26308816-682E-458D-80D5-2644D62CD955}" srcOrd="1" destOrd="0" presId="urn:microsoft.com/office/officeart/2005/8/layout/orgChart1"/>
    <dgm:cxn modelId="{FD1ECF4D-60C9-4387-9140-BA763A6CEB12}" type="presParOf" srcId="{E81C08C8-5DD9-46F8-B1FD-78E585EC4F39}" destId="{27926C6F-CC65-49AD-A754-ED7FF8F09524}" srcOrd="1" destOrd="0" presId="urn:microsoft.com/office/officeart/2005/8/layout/orgChart1"/>
    <dgm:cxn modelId="{BC9EA854-B93B-4CF7-8019-6F6B21223089}" type="presParOf" srcId="{E81C08C8-5DD9-46F8-B1FD-78E585EC4F39}" destId="{27BF9CFD-F10D-46C8-852E-7F0768EAC2B3}" srcOrd="2" destOrd="0" presId="urn:microsoft.com/office/officeart/2005/8/layout/orgChart1"/>
    <dgm:cxn modelId="{89C441AC-8406-491E-9E62-CD19337318A8}" type="presParOf" srcId="{2F933E50-4D2C-400B-BA99-E9E841E0BA8C}" destId="{D1EC34A9-09FC-4B4E-8FA8-F02B611C6104}" srcOrd="4" destOrd="0" presId="urn:microsoft.com/office/officeart/2005/8/layout/orgChart1"/>
    <dgm:cxn modelId="{413A263D-7DA4-4CF9-B1F1-34B80D73E36C}" type="presParOf" srcId="{2F933E50-4D2C-400B-BA99-E9E841E0BA8C}" destId="{D88CA254-AB11-45D5-B68C-7DA6E1C22F83}" srcOrd="5" destOrd="0" presId="urn:microsoft.com/office/officeart/2005/8/layout/orgChart1"/>
    <dgm:cxn modelId="{92925FD8-8B7B-4C2D-A076-4EE4FB1FF171}" type="presParOf" srcId="{D88CA254-AB11-45D5-B68C-7DA6E1C22F83}" destId="{97F431C3-3B54-4C6B-9A5A-4A17A76D3B0A}" srcOrd="0" destOrd="0" presId="urn:microsoft.com/office/officeart/2005/8/layout/orgChart1"/>
    <dgm:cxn modelId="{425631CA-69E5-484D-81FB-AAF6CECD016C}" type="presParOf" srcId="{97F431C3-3B54-4C6B-9A5A-4A17A76D3B0A}" destId="{6EE2D6F4-5521-49D5-92FA-DC95CF5619D1}" srcOrd="0" destOrd="0" presId="urn:microsoft.com/office/officeart/2005/8/layout/orgChart1"/>
    <dgm:cxn modelId="{3BEDED99-95CD-46D5-8E18-16F95CF12B2F}" type="presParOf" srcId="{97F431C3-3B54-4C6B-9A5A-4A17A76D3B0A}" destId="{88DF4709-991A-427F-8547-35B25012665E}" srcOrd="1" destOrd="0" presId="urn:microsoft.com/office/officeart/2005/8/layout/orgChart1"/>
    <dgm:cxn modelId="{2046D37D-5853-49E0-83E2-E9A82FEDA777}" type="presParOf" srcId="{D88CA254-AB11-45D5-B68C-7DA6E1C22F83}" destId="{4E003707-8693-429B-BF77-D94980955C17}" srcOrd="1" destOrd="0" presId="urn:microsoft.com/office/officeart/2005/8/layout/orgChart1"/>
    <dgm:cxn modelId="{DBE22663-A6DE-437A-9D78-59390EEADDE1}" type="presParOf" srcId="{D88CA254-AB11-45D5-B68C-7DA6E1C22F83}" destId="{21B0EC76-03BC-43F8-B253-F8136D2AEECA}" srcOrd="2" destOrd="0" presId="urn:microsoft.com/office/officeart/2005/8/layout/orgChart1"/>
    <dgm:cxn modelId="{B5716A06-82DA-45B2-9FE0-E9D1E155AA82}" type="presParOf" srcId="{E1861630-CD25-4701-A288-77A64AF9CB08}" destId="{1F6527D7-F486-4C8B-A10B-B68355C1D8C8}" srcOrd="2" destOrd="0" presId="urn:microsoft.com/office/officeart/2005/8/layout/orgChart1"/>
    <dgm:cxn modelId="{3A9A1649-0C34-4001-8855-45CD33D0D98C}" type="presParOf" srcId="{92D2AA4B-7C9E-46A8-8D2B-DAB80DB34A42}" destId="{E898E92B-93A3-4CF9-A4A1-07C5DE594CE5}" srcOrd="2" destOrd="0" presId="urn:microsoft.com/office/officeart/2005/8/layout/orgChart1"/>
    <dgm:cxn modelId="{25C8DC45-8606-4349-BE70-253CA6F4447E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35446" custScaleY="34118">
        <dgm:presLayoutVars>
          <dgm:chPref val="3"/>
        </dgm:presLayoutVars>
      </dgm:prSet>
      <dgm:spPr/>
    </dgm:pt>
    <dgm:pt modelId="{8A105A28-1307-47CD-AD7C-98555637EEB0}" type="pres">
      <dgm:prSet presAssocID="{6B80A229-257B-409C-885E-AE66743E00D8}" presName="rootConnector1" presStyleLbl="node1" presStyleIdx="0" presStyleCnt="0"/>
      <dgm:spPr/>
    </dgm:pt>
    <dgm:pt modelId="{1BDE35A6-D353-450D-80F8-0954C123560D}" type="pres">
      <dgm:prSet presAssocID="{6B80A229-257B-409C-885E-AE66743E00D8}" presName="hierChild2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94F119EB-F18B-4305-85FF-580FFB6AE33B}" type="presOf" srcId="{E322A238-3CC8-48E3-9464-B767EA3D65AC}" destId="{E07B1F2E-9AB4-4FB8-8E93-5DBC8F298B6D}" srcOrd="0" destOrd="0" presId="urn:microsoft.com/office/officeart/2005/8/layout/orgChart1"/>
    <dgm:cxn modelId="{08900E08-DA30-43A7-987A-282CB9D37738}" type="presOf" srcId="{6B80A229-257B-409C-885E-AE66743E00D8}" destId="{A7B08998-B9B8-47D0-9DCC-222177D52F29}" srcOrd="0" destOrd="0" presId="urn:microsoft.com/office/officeart/2005/8/layout/orgChart1"/>
    <dgm:cxn modelId="{A93C626D-E467-40F1-8ADC-084D37D183EB}" type="presOf" srcId="{6B80A229-257B-409C-885E-AE66743E00D8}" destId="{8A105A28-1307-47CD-AD7C-98555637EEB0}" srcOrd="1" destOrd="0" presId="urn:microsoft.com/office/officeart/2005/8/layout/orgChart1"/>
    <dgm:cxn modelId="{AADA0AF0-1AB0-4EAD-82B6-050D8C340D92}" type="presParOf" srcId="{E07B1F2E-9AB4-4FB8-8E93-5DBC8F298B6D}" destId="{77925442-7E29-428B-96D4-8083CCEB1F12}" srcOrd="0" destOrd="0" presId="urn:microsoft.com/office/officeart/2005/8/layout/orgChart1"/>
    <dgm:cxn modelId="{BE454964-2A0A-4CD4-BC2E-B2197E6533E3}" type="presParOf" srcId="{77925442-7E29-428B-96D4-8083CCEB1F12}" destId="{F60454B3-803F-4BAE-873B-B2F878ACDDD4}" srcOrd="0" destOrd="0" presId="urn:microsoft.com/office/officeart/2005/8/layout/orgChart1"/>
    <dgm:cxn modelId="{5A5BBAE1-72FD-4FFD-95C7-CF2511A4ECAF}" type="presParOf" srcId="{F60454B3-803F-4BAE-873B-B2F878ACDDD4}" destId="{A7B08998-B9B8-47D0-9DCC-222177D52F29}" srcOrd="0" destOrd="0" presId="urn:microsoft.com/office/officeart/2005/8/layout/orgChart1"/>
    <dgm:cxn modelId="{7269676F-AF9A-43F6-B01E-5354C5CEE0BA}" type="presParOf" srcId="{F60454B3-803F-4BAE-873B-B2F878ACDDD4}" destId="{8A105A28-1307-47CD-AD7C-98555637EEB0}" srcOrd="1" destOrd="0" presId="urn:microsoft.com/office/officeart/2005/8/layout/orgChart1"/>
    <dgm:cxn modelId="{2598A56C-1A2D-4A6A-9BB3-EBD9A0143584}" type="presParOf" srcId="{77925442-7E29-428B-96D4-8083CCEB1F12}" destId="{1BDE35A6-D353-450D-80F8-0954C123560D}" srcOrd="1" destOrd="0" presId="urn:microsoft.com/office/officeart/2005/8/layout/orgChart1"/>
    <dgm:cxn modelId="{939BBEE9-8189-4504-BBF4-55BDF524FC2A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4F9AEDBE-3B63-40F8-AFF7-4AB2DDCAC92F}" type="presOf" srcId="{1DC81B33-ABB8-440F-AB0F-AAACE5B8D0B2}" destId="{FE53802D-5271-489D-83A5-B49EF7DEBA32}" srcOrd="0" destOrd="0" presId="urn:microsoft.com/office/officeart/2005/8/layout/hList1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FFC469C6-8FA3-4C6B-BFD6-32FF4B4B2EE0}" type="presOf" srcId="{871B6BD0-C6D7-4E84-B20F-79FA7F4CDC5F}" destId="{CD72C8F6-D27A-4792-A4AD-DBBAD98F2390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FBE72389-AB00-4BFF-B1A7-CE5B96BD3FD5}" type="presOf" srcId="{4B0B9A4A-8F3B-480B-A112-4ED6964FB381}" destId="{DC47FE63-1DB0-42F7-AD1C-ADBD2CC4F8D7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2CD42D7-F8E3-4118-9943-67FA4B1A4113}" type="presOf" srcId="{EF81C26E-2C2D-4B88-8425-CDA168C03D8D}" destId="{9507E882-E869-4145-80CF-4A490BE7B06D}" srcOrd="0" destOrd="0" presId="urn:microsoft.com/office/officeart/2005/8/layout/hList1"/>
    <dgm:cxn modelId="{36942E29-324A-4857-B018-3DB35FDF253A}" type="presOf" srcId="{6B909C6C-2F00-49C0-97F0-FA90BE3D4091}" destId="{5882A6EF-7D53-4277-80CC-576020720006}" srcOrd="0" destOrd="0" presId="urn:microsoft.com/office/officeart/2005/8/layout/hList1"/>
    <dgm:cxn modelId="{5846CD8F-73EE-4F74-8A5E-2A155CE1C349}" type="presOf" srcId="{CCC8A700-330A-4D0F-A95F-423E4D197671}" destId="{1AE0F57E-78EE-4FE8-9030-5FD6F2E7219F}" srcOrd="0" destOrd="0" presId="urn:microsoft.com/office/officeart/2005/8/layout/hList1"/>
    <dgm:cxn modelId="{249B03DA-936E-41C5-9B8A-B45A284D5775}" type="presOf" srcId="{F62E261B-E172-4AC5-A6B3-B73B583E0BDC}" destId="{BDAADA03-3AB5-4DC2-A05A-52136D09FF13}" srcOrd="0" destOrd="0" presId="urn:microsoft.com/office/officeart/2005/8/layout/hList1"/>
    <dgm:cxn modelId="{89944279-8F1A-47A5-A6F8-0FD0D85C9B7A}" type="presOf" srcId="{FB7D3949-2341-470D-BEBA-9F677327499A}" destId="{9748E014-803B-427E-8485-CCF904F717F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CFE3C621-FBAF-429D-AA1F-5B2558FA50A6}" type="presOf" srcId="{C0BF7DE5-AF8C-4C65-9EB8-E3B3A1239A36}" destId="{0D92C277-89BC-4DF0-A38C-F4D5B0F0AAA2}" srcOrd="0" destOrd="0" presId="urn:microsoft.com/office/officeart/2005/8/layout/hList1"/>
    <dgm:cxn modelId="{6866E7C0-F16A-488B-A8B3-40DA850F1C00}" type="presOf" srcId="{225F06C3-A4E4-41DC-8F5A-0D69C7A0086F}" destId="{F271E45B-0925-4EF9-8620-39449D652389}" srcOrd="0" destOrd="0" presId="urn:microsoft.com/office/officeart/2005/8/layout/hList1"/>
    <dgm:cxn modelId="{0B031901-A889-451E-A5FA-2E8BB2A1B68A}" type="presOf" srcId="{76BEB938-4625-42AC-BCA6-9C3EC5057A35}" destId="{5F87E51C-1E81-4CC2-9FE4-A99DE6945CEF}" srcOrd="0" destOrd="0" presId="urn:microsoft.com/office/officeart/2005/8/layout/hList1"/>
    <dgm:cxn modelId="{D1BB12A4-2605-454D-A6D6-1A4003D149D3}" type="presOf" srcId="{1BC201F8-008C-49BA-ACD2-E5F8922BC6B0}" destId="{9E422DD5-A2C7-4EC0-AEAF-AAAC37249C81}" srcOrd="0" destOrd="0" presId="urn:microsoft.com/office/officeart/2005/8/layout/hList1"/>
    <dgm:cxn modelId="{A3D10A1B-279F-4D9D-B2E8-2856B629B1AF}" type="presOf" srcId="{8CAD3BBF-A5D8-4079-A5C6-C488BFEE6083}" destId="{81316259-0BEC-4503-B2E4-191DC1980C24}" srcOrd="0" destOrd="0" presId="urn:microsoft.com/office/officeart/2005/8/layout/hList1"/>
    <dgm:cxn modelId="{7FF1E366-2243-4D35-B106-DE39DECC524F}" type="presParOf" srcId="{81316259-0BEC-4503-B2E4-191DC1980C24}" destId="{234F6A1B-0C68-41D3-9F8F-2A0E01788DCB}" srcOrd="0" destOrd="0" presId="urn:microsoft.com/office/officeart/2005/8/layout/hList1"/>
    <dgm:cxn modelId="{B5D731C5-FD2E-469F-9938-91D8149BE274}" type="presParOf" srcId="{234F6A1B-0C68-41D3-9F8F-2A0E01788DCB}" destId="{DC47FE63-1DB0-42F7-AD1C-ADBD2CC4F8D7}" srcOrd="0" destOrd="0" presId="urn:microsoft.com/office/officeart/2005/8/layout/hList1"/>
    <dgm:cxn modelId="{54618371-EE0F-48C5-8535-78724690EB4B}" type="presParOf" srcId="{234F6A1B-0C68-41D3-9F8F-2A0E01788DCB}" destId="{9748E014-803B-427E-8485-CCF904F717F9}" srcOrd="1" destOrd="0" presId="urn:microsoft.com/office/officeart/2005/8/layout/hList1"/>
    <dgm:cxn modelId="{583964A1-3A6E-4E5D-B9EC-72141DEE5DEB}" type="presParOf" srcId="{81316259-0BEC-4503-B2E4-191DC1980C24}" destId="{DD96D041-0F8D-48DD-8ED1-882BF08D37DF}" srcOrd="1" destOrd="0" presId="urn:microsoft.com/office/officeart/2005/8/layout/hList1"/>
    <dgm:cxn modelId="{54591F35-4721-413F-8FA5-3E506E937077}" type="presParOf" srcId="{81316259-0BEC-4503-B2E4-191DC1980C24}" destId="{9F850C7F-E116-4013-96A1-FCA7F869EEC2}" srcOrd="2" destOrd="0" presId="urn:microsoft.com/office/officeart/2005/8/layout/hList1"/>
    <dgm:cxn modelId="{BDB748AC-6FE1-46FA-8EDA-31905C2A414F}" type="presParOf" srcId="{9F850C7F-E116-4013-96A1-FCA7F869EEC2}" destId="{5882A6EF-7D53-4277-80CC-576020720006}" srcOrd="0" destOrd="0" presId="urn:microsoft.com/office/officeart/2005/8/layout/hList1"/>
    <dgm:cxn modelId="{05EF5201-BF59-4F69-8536-39950D71DD33}" type="presParOf" srcId="{9F850C7F-E116-4013-96A1-FCA7F869EEC2}" destId="{9E422DD5-A2C7-4EC0-AEAF-AAAC37249C81}" srcOrd="1" destOrd="0" presId="urn:microsoft.com/office/officeart/2005/8/layout/hList1"/>
    <dgm:cxn modelId="{D8287F4E-B5F4-499A-88CB-E17BB9F99C04}" type="presParOf" srcId="{81316259-0BEC-4503-B2E4-191DC1980C24}" destId="{FE6458EE-9D61-405E-800D-AA5074F91294}" srcOrd="3" destOrd="0" presId="urn:microsoft.com/office/officeart/2005/8/layout/hList1"/>
    <dgm:cxn modelId="{4E7BFCB1-3500-47CD-AABF-DCA4C413FB5D}" type="presParOf" srcId="{81316259-0BEC-4503-B2E4-191DC1980C24}" destId="{E3F81B2F-C089-4D32-A020-81C73B5E0DB3}" srcOrd="4" destOrd="0" presId="urn:microsoft.com/office/officeart/2005/8/layout/hList1"/>
    <dgm:cxn modelId="{0070D9AF-E6D1-4D3F-915D-BD3FABEAF8FD}" type="presParOf" srcId="{E3F81B2F-C089-4D32-A020-81C73B5E0DB3}" destId="{FE53802D-5271-489D-83A5-B49EF7DEBA32}" srcOrd="0" destOrd="0" presId="urn:microsoft.com/office/officeart/2005/8/layout/hList1"/>
    <dgm:cxn modelId="{F70AA53A-5859-49D7-954E-95E59E2B7293}" type="presParOf" srcId="{E3F81B2F-C089-4D32-A020-81C73B5E0DB3}" destId="{0D92C277-89BC-4DF0-A38C-F4D5B0F0AAA2}" srcOrd="1" destOrd="0" presId="urn:microsoft.com/office/officeart/2005/8/layout/hList1"/>
    <dgm:cxn modelId="{5DF15B6E-976A-431C-99B1-038009CBE8DB}" type="presParOf" srcId="{81316259-0BEC-4503-B2E4-191DC1980C24}" destId="{886872C5-32B5-4F44-891D-51A61760E318}" srcOrd="5" destOrd="0" presId="urn:microsoft.com/office/officeart/2005/8/layout/hList1"/>
    <dgm:cxn modelId="{3C92BF11-E7FC-4A80-9197-A020EDCF0FCA}" type="presParOf" srcId="{81316259-0BEC-4503-B2E4-191DC1980C24}" destId="{DCC9D7A3-8354-449B-8C58-03137FEA5836}" srcOrd="6" destOrd="0" presId="urn:microsoft.com/office/officeart/2005/8/layout/hList1"/>
    <dgm:cxn modelId="{464D0135-F57E-4C75-BA8B-38B149E76E81}" type="presParOf" srcId="{DCC9D7A3-8354-449B-8C58-03137FEA5836}" destId="{F271E45B-0925-4EF9-8620-39449D652389}" srcOrd="0" destOrd="0" presId="urn:microsoft.com/office/officeart/2005/8/layout/hList1"/>
    <dgm:cxn modelId="{503E39D1-6993-4766-B1DC-B7C27856850D}" type="presParOf" srcId="{DCC9D7A3-8354-449B-8C58-03137FEA5836}" destId="{1AE0F57E-78EE-4FE8-9030-5FD6F2E7219F}" srcOrd="1" destOrd="0" presId="urn:microsoft.com/office/officeart/2005/8/layout/hList1"/>
    <dgm:cxn modelId="{ED178925-CBC7-47BA-B20F-57204D9D7703}" type="presParOf" srcId="{81316259-0BEC-4503-B2E4-191DC1980C24}" destId="{E82A54E6-309D-4C52-B30A-17146F200CB7}" srcOrd="7" destOrd="0" presId="urn:microsoft.com/office/officeart/2005/8/layout/hList1"/>
    <dgm:cxn modelId="{522CDF81-6E1A-4D04-BBE8-466370287061}" type="presParOf" srcId="{81316259-0BEC-4503-B2E4-191DC1980C24}" destId="{616B51CA-438A-4645-9A67-44F5BEE31996}" srcOrd="8" destOrd="0" presId="urn:microsoft.com/office/officeart/2005/8/layout/hList1"/>
    <dgm:cxn modelId="{02EF900E-4C74-41CD-95A4-526887325B5E}" type="presParOf" srcId="{616B51CA-438A-4645-9A67-44F5BEE31996}" destId="{CD72C8F6-D27A-4792-A4AD-DBBAD98F2390}" srcOrd="0" destOrd="0" presId="urn:microsoft.com/office/officeart/2005/8/layout/hList1"/>
    <dgm:cxn modelId="{DE541B7C-1D45-45AC-9B29-45FA019F609E}" type="presParOf" srcId="{616B51CA-438A-4645-9A67-44F5BEE31996}" destId="{9507E882-E869-4145-80CF-4A490BE7B06D}" srcOrd="1" destOrd="0" presId="urn:microsoft.com/office/officeart/2005/8/layout/hList1"/>
    <dgm:cxn modelId="{8F5AF945-AC65-4B96-941A-707D9B65AD0F}" type="presParOf" srcId="{81316259-0BEC-4503-B2E4-191DC1980C24}" destId="{DB43F7FA-EC85-4978-BF4B-E56C915D3F54}" srcOrd="9" destOrd="0" presId="urn:microsoft.com/office/officeart/2005/8/layout/hList1"/>
    <dgm:cxn modelId="{F8583BD1-3040-4790-A4C9-55F7A693B5B2}" type="presParOf" srcId="{81316259-0BEC-4503-B2E4-191DC1980C24}" destId="{043A4889-5F7E-4606-89DF-77E34791E4FF}" srcOrd="10" destOrd="0" presId="urn:microsoft.com/office/officeart/2005/8/layout/hList1"/>
    <dgm:cxn modelId="{E9B5B959-58C1-463C-89B3-D2CDF3024AD8}" type="presParOf" srcId="{043A4889-5F7E-4606-89DF-77E34791E4FF}" destId="{5F87E51C-1E81-4CC2-9FE4-A99DE6945CEF}" srcOrd="0" destOrd="0" presId="urn:microsoft.com/office/officeart/2005/8/layout/hList1"/>
    <dgm:cxn modelId="{FF2A6795-5FAB-40C9-9AD2-86D269DC195C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3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26773-2C73-4582-948A-390ED469B19B}" type="presOf" srcId="{4B0B9A4A-8F3B-480B-A112-4ED6964FB381}" destId="{DC47FE63-1DB0-42F7-AD1C-ADBD2CC4F8D7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4A289CE-2D82-4064-A0FD-1B69E00AA4E5}" type="presOf" srcId="{C0BF7DE5-AF8C-4C65-9EB8-E3B3A1239A36}" destId="{0D92C277-89BC-4DF0-A38C-F4D5B0F0AAA2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60A8AA02-638C-40F6-96E6-5818A70CB07C}" type="presOf" srcId="{8CAD3BBF-A5D8-4079-A5C6-C488BFEE6083}" destId="{81316259-0BEC-4503-B2E4-191DC1980C24}" srcOrd="0" destOrd="0" presId="urn:microsoft.com/office/officeart/2005/8/layout/hList1"/>
    <dgm:cxn modelId="{BDCE18B5-8703-4D23-A365-033F25E5DBD6}" type="presOf" srcId="{6B909C6C-2F00-49C0-97F0-FA90BE3D4091}" destId="{5882A6EF-7D53-4277-80CC-576020720006}" srcOrd="0" destOrd="0" presId="urn:microsoft.com/office/officeart/2005/8/layout/hList1"/>
    <dgm:cxn modelId="{2A667E92-E21B-463C-9D0D-1829CD3FD1FD}" type="presOf" srcId="{1DC81B33-ABB8-440F-AB0F-AAACE5B8D0B2}" destId="{FE53802D-5271-489D-83A5-B49EF7DEBA32}" srcOrd="0" destOrd="0" presId="urn:microsoft.com/office/officeart/2005/8/layout/hList1"/>
    <dgm:cxn modelId="{88A6B75B-7559-4F0A-8BB1-11144D1AB9D8}" type="presOf" srcId="{FB7D3949-2341-470D-BEBA-9F677327499A}" destId="{9748E014-803B-427E-8485-CCF904F717F9}" srcOrd="0" destOrd="0" presId="urn:microsoft.com/office/officeart/2005/8/layout/hList1"/>
    <dgm:cxn modelId="{E5B5575D-0C53-41B4-ADDB-85CD47C0E981}" type="presOf" srcId="{1BC201F8-008C-49BA-ACD2-E5F8922BC6B0}" destId="{9E422DD5-A2C7-4EC0-AEAF-AAAC37249C81}" srcOrd="0" destOrd="0" presId="urn:microsoft.com/office/officeart/2005/8/layout/hList1"/>
    <dgm:cxn modelId="{6D3FB1D9-6F39-4333-BBA2-BD8690805EFC}" type="presParOf" srcId="{81316259-0BEC-4503-B2E4-191DC1980C24}" destId="{234F6A1B-0C68-41D3-9F8F-2A0E01788DCB}" srcOrd="0" destOrd="0" presId="urn:microsoft.com/office/officeart/2005/8/layout/hList1"/>
    <dgm:cxn modelId="{F4D4F52F-6B83-4D55-AF62-400B8BF40073}" type="presParOf" srcId="{234F6A1B-0C68-41D3-9F8F-2A0E01788DCB}" destId="{DC47FE63-1DB0-42F7-AD1C-ADBD2CC4F8D7}" srcOrd="0" destOrd="0" presId="urn:microsoft.com/office/officeart/2005/8/layout/hList1"/>
    <dgm:cxn modelId="{AF6CCE53-4414-4534-89D2-E4876660EE9E}" type="presParOf" srcId="{234F6A1B-0C68-41D3-9F8F-2A0E01788DCB}" destId="{9748E014-803B-427E-8485-CCF904F717F9}" srcOrd="1" destOrd="0" presId="urn:microsoft.com/office/officeart/2005/8/layout/hList1"/>
    <dgm:cxn modelId="{E8FC6E7A-1156-4423-8173-08E4CE7ABAA8}" type="presParOf" srcId="{81316259-0BEC-4503-B2E4-191DC1980C24}" destId="{DD96D041-0F8D-48DD-8ED1-882BF08D37DF}" srcOrd="1" destOrd="0" presId="urn:microsoft.com/office/officeart/2005/8/layout/hList1"/>
    <dgm:cxn modelId="{F361BCFD-C8A3-4646-AC9F-A1B7FF95A486}" type="presParOf" srcId="{81316259-0BEC-4503-B2E4-191DC1980C24}" destId="{9F850C7F-E116-4013-96A1-FCA7F869EEC2}" srcOrd="2" destOrd="0" presId="urn:microsoft.com/office/officeart/2005/8/layout/hList1"/>
    <dgm:cxn modelId="{11C376AC-9EA2-4E6C-A089-F52764289268}" type="presParOf" srcId="{9F850C7F-E116-4013-96A1-FCA7F869EEC2}" destId="{5882A6EF-7D53-4277-80CC-576020720006}" srcOrd="0" destOrd="0" presId="urn:microsoft.com/office/officeart/2005/8/layout/hList1"/>
    <dgm:cxn modelId="{AA985D6D-B20F-41D9-968F-D33221063F8D}" type="presParOf" srcId="{9F850C7F-E116-4013-96A1-FCA7F869EEC2}" destId="{9E422DD5-A2C7-4EC0-AEAF-AAAC37249C81}" srcOrd="1" destOrd="0" presId="urn:microsoft.com/office/officeart/2005/8/layout/hList1"/>
    <dgm:cxn modelId="{E8B7C55E-7738-48DD-B849-C27ED9091AE6}" type="presParOf" srcId="{81316259-0BEC-4503-B2E4-191DC1980C24}" destId="{FE6458EE-9D61-405E-800D-AA5074F91294}" srcOrd="3" destOrd="0" presId="urn:microsoft.com/office/officeart/2005/8/layout/hList1"/>
    <dgm:cxn modelId="{1CD8E06B-77D0-4674-9855-891AE9D910E3}" type="presParOf" srcId="{81316259-0BEC-4503-B2E4-191DC1980C24}" destId="{E3F81B2F-C089-4D32-A020-81C73B5E0DB3}" srcOrd="4" destOrd="0" presId="urn:microsoft.com/office/officeart/2005/8/layout/hList1"/>
    <dgm:cxn modelId="{4C8E7747-76F7-4847-80D0-7BAA4571BA8D}" type="presParOf" srcId="{E3F81B2F-C089-4D32-A020-81C73B5E0DB3}" destId="{FE53802D-5271-489D-83A5-B49EF7DEBA32}" srcOrd="0" destOrd="0" presId="urn:microsoft.com/office/officeart/2005/8/layout/hList1"/>
    <dgm:cxn modelId="{C4A96DF6-A11D-4AD5-BCE2-C3A3605AE752}" type="presParOf" srcId="{E3F81B2F-C089-4D32-A020-81C73B5E0DB3}" destId="{0D92C277-89BC-4DF0-A38C-F4D5B0F0AA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4910-766A-4032-BD52-2BA289C2B6F4}">
      <dsp:nvSpPr>
        <dsp:cNvPr id="0" name=""/>
        <dsp:cNvSpPr/>
      </dsp:nvSpPr>
      <dsp:spPr>
        <a:xfrm>
          <a:off x="0" y="3333360"/>
          <a:ext cx="6096000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Génération de code</a:t>
          </a:r>
          <a:endParaRPr lang="fr-FR" sz="2400" kern="1200" dirty="0"/>
        </a:p>
      </dsp:txBody>
      <dsp:txXfrm>
        <a:off x="0" y="3333360"/>
        <a:ext cx="6096000" cy="393799"/>
      </dsp:txXfrm>
    </dsp:sp>
    <dsp:sp modelId="{982C3A4F-5228-4EA4-89A1-6B627683D8AA}">
      <dsp:nvSpPr>
        <dsp:cNvPr id="0" name=""/>
        <dsp:cNvSpPr/>
      </dsp:nvSpPr>
      <dsp:spPr>
        <a:xfrm>
          <a:off x="0" y="3712574"/>
          <a:ext cx="6096000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Transcris l’arbre obtenu en langage cible</a:t>
          </a:r>
          <a:endParaRPr lang="fr-FR" sz="1800" kern="1200" dirty="0"/>
        </a:p>
      </dsp:txBody>
      <dsp:txXfrm>
        <a:off x="0" y="3712574"/>
        <a:ext cx="6096000" cy="335458"/>
      </dsp:txXfrm>
    </dsp:sp>
    <dsp:sp modelId="{B4EDC966-6D0F-4D16-9DE6-2BB8F8390EFD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sémantique </a:t>
          </a:r>
          <a:endParaRPr lang="fr-FR" sz="2400" kern="1200" dirty="0"/>
        </a:p>
      </dsp:txBody>
      <dsp:txXfrm rot="-10800000">
        <a:off x="0" y="2222700"/>
        <a:ext cx="6096000" cy="393681"/>
      </dsp:txXfrm>
    </dsp:sp>
    <dsp:sp modelId="{6EC393EB-73AD-4B0C-B650-044DAFB33F4C}">
      <dsp:nvSpPr>
        <dsp:cNvPr id="0" name=""/>
        <dsp:cNvSpPr/>
      </dsp:nvSpPr>
      <dsp:spPr>
        <a:xfrm>
          <a:off x="0" y="2616381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Vérifie la cohérence de l’arbre d’analyse</a:t>
          </a:r>
          <a:endParaRPr lang="fr-FR" sz="1800" kern="1200" dirty="0"/>
        </a:p>
      </dsp:txBody>
      <dsp:txXfrm>
        <a:off x="0" y="2616381"/>
        <a:ext cx="6096000" cy="335357"/>
      </dsp:txXfrm>
    </dsp:sp>
    <dsp:sp modelId="{B9D97CBD-EF05-436F-B715-A6A29FC400B2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syntaxique</a:t>
          </a:r>
          <a:endParaRPr lang="fr-FR" sz="2400" kern="1200" dirty="0"/>
        </a:p>
      </dsp:txBody>
      <dsp:txXfrm rot="-10800000">
        <a:off x="0" y="1112041"/>
        <a:ext cx="6096000" cy="393681"/>
      </dsp:txXfrm>
    </dsp:sp>
    <dsp:sp modelId="{D25F56A1-A1D6-4250-B314-A8A5352458F8}">
      <dsp:nvSpPr>
        <dsp:cNvPr id="0" name=""/>
        <dsp:cNvSpPr/>
      </dsp:nvSpPr>
      <dsp:spPr>
        <a:xfrm>
          <a:off x="0" y="150572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Construit un arbre d’analyse donnant la structure du code</a:t>
          </a:r>
          <a:endParaRPr lang="fr-FR" sz="1800" kern="1200" dirty="0"/>
        </a:p>
      </dsp:txBody>
      <dsp:txXfrm>
        <a:off x="0" y="1505722"/>
        <a:ext cx="6096000" cy="335357"/>
      </dsp:txXfrm>
    </dsp:sp>
    <dsp:sp modelId="{62588ACF-DCEA-4783-9A8E-55D44CC11186}">
      <dsp:nvSpPr>
        <dsp:cNvPr id="0" name=""/>
        <dsp:cNvSpPr/>
      </dsp:nvSpPr>
      <dsp:spPr>
        <a:xfrm rot="10800000">
          <a:off x="0" y="138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lexicale</a:t>
          </a:r>
          <a:endParaRPr lang="fr-FR" sz="2400" kern="1200" dirty="0"/>
        </a:p>
      </dsp:txBody>
      <dsp:txXfrm rot="-10800000">
        <a:off x="0" y="1381"/>
        <a:ext cx="6096000" cy="393681"/>
      </dsp:txXfrm>
    </dsp:sp>
    <dsp:sp modelId="{BD4678B2-8A91-4601-9DAE-4CACC7945EBE}">
      <dsp:nvSpPr>
        <dsp:cNvPr id="0" name=""/>
        <dsp:cNvSpPr/>
      </dsp:nvSpPr>
      <dsp:spPr>
        <a:xfrm>
          <a:off x="0" y="39506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Transforme le code en une liste de lexèmes </a:t>
          </a:r>
          <a:endParaRPr lang="fr-FR" sz="1800" kern="1200" dirty="0"/>
        </a:p>
      </dsp:txBody>
      <dsp:txXfrm>
        <a:off x="0" y="395062"/>
        <a:ext cx="6096000" cy="3353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A6EF-7D53-4277-80CC-576020720006}">
      <dsp:nvSpPr>
        <dsp:cNvPr id="0" name=""/>
        <dsp:cNvSpPr/>
      </dsp:nvSpPr>
      <dsp:spPr>
        <a:xfrm>
          <a:off x="3712" y="522623"/>
          <a:ext cx="142328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DEF</a:t>
          </a:r>
          <a:endParaRPr lang="fr-FR" sz="1400" kern="1200" dirty="0"/>
        </a:p>
      </dsp:txBody>
      <dsp:txXfrm>
        <a:off x="3712" y="522623"/>
        <a:ext cx="1423283" cy="403200"/>
      </dsp:txXfrm>
    </dsp:sp>
    <dsp:sp modelId="{9E422DD5-A2C7-4EC0-AEAF-AAAC37249C81}">
      <dsp:nvSpPr>
        <dsp:cNvPr id="0" name=""/>
        <dsp:cNvSpPr/>
      </dsp:nvSpPr>
      <dsp:spPr>
        <a:xfrm>
          <a:off x="3712" y="925823"/>
          <a:ext cx="142328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712" y="925823"/>
        <a:ext cx="1423283" cy="614879"/>
      </dsp:txXfrm>
    </dsp:sp>
    <dsp:sp modelId="{FE53802D-5271-489D-83A5-B49EF7DEBA32}">
      <dsp:nvSpPr>
        <dsp:cNvPr id="0" name=""/>
        <dsp:cNvSpPr/>
      </dsp:nvSpPr>
      <dsp:spPr>
        <a:xfrm>
          <a:off x="1626255" y="522623"/>
          <a:ext cx="142328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ID</a:t>
          </a:r>
          <a:endParaRPr lang="fr-FR" sz="1400" kern="1200" dirty="0"/>
        </a:p>
      </dsp:txBody>
      <dsp:txXfrm>
        <a:off x="1626255" y="522623"/>
        <a:ext cx="1423283" cy="403200"/>
      </dsp:txXfrm>
    </dsp:sp>
    <dsp:sp modelId="{0D92C277-89BC-4DF0-A38C-F4D5B0F0AAA2}">
      <dsp:nvSpPr>
        <dsp:cNvPr id="0" name=""/>
        <dsp:cNvSpPr/>
      </dsp:nvSpPr>
      <dsp:spPr>
        <a:xfrm>
          <a:off x="1626255" y="925823"/>
          <a:ext cx="142328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626255" y="925823"/>
        <a:ext cx="1423283" cy="614879"/>
      </dsp:txXfrm>
    </dsp:sp>
    <dsp:sp modelId="{F271E45B-0925-4EF9-8620-39449D652389}">
      <dsp:nvSpPr>
        <dsp:cNvPr id="0" name=""/>
        <dsp:cNvSpPr/>
      </dsp:nvSpPr>
      <dsp:spPr>
        <a:xfrm>
          <a:off x="3248798" y="522623"/>
          <a:ext cx="142328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LPAR</a:t>
          </a:r>
          <a:endParaRPr lang="fr-FR" sz="1400" kern="1200" dirty="0"/>
        </a:p>
      </dsp:txBody>
      <dsp:txXfrm>
        <a:off x="3248798" y="522623"/>
        <a:ext cx="1423283" cy="403200"/>
      </dsp:txXfrm>
    </dsp:sp>
    <dsp:sp modelId="{1AE0F57E-78EE-4FE8-9030-5FD6F2E7219F}">
      <dsp:nvSpPr>
        <dsp:cNvPr id="0" name=""/>
        <dsp:cNvSpPr/>
      </dsp:nvSpPr>
      <dsp:spPr>
        <a:xfrm>
          <a:off x="3248798" y="925823"/>
          <a:ext cx="142328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8798" y="925823"/>
        <a:ext cx="1423283" cy="614879"/>
      </dsp:txXfrm>
    </dsp:sp>
    <dsp:sp modelId="{CD72C8F6-D27A-4792-A4AD-DBBAD98F2390}">
      <dsp:nvSpPr>
        <dsp:cNvPr id="0" name=""/>
        <dsp:cNvSpPr/>
      </dsp:nvSpPr>
      <dsp:spPr>
        <a:xfrm>
          <a:off x="4871341" y="522623"/>
          <a:ext cx="142328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OP </a:t>
          </a:r>
          <a:endParaRPr lang="fr-FR" sz="1400" kern="1200" dirty="0"/>
        </a:p>
      </dsp:txBody>
      <dsp:txXfrm>
        <a:off x="4871341" y="522623"/>
        <a:ext cx="1423283" cy="403200"/>
      </dsp:txXfrm>
    </dsp:sp>
    <dsp:sp modelId="{9507E882-E869-4145-80CF-4A490BE7B06D}">
      <dsp:nvSpPr>
        <dsp:cNvPr id="0" name=""/>
        <dsp:cNvSpPr/>
      </dsp:nvSpPr>
      <dsp:spPr>
        <a:xfrm>
          <a:off x="4871341" y="925823"/>
          <a:ext cx="142328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871341" y="925823"/>
        <a:ext cx="1423283" cy="614879"/>
      </dsp:txXfrm>
    </dsp:sp>
    <dsp:sp modelId="{5F87E51C-1E81-4CC2-9FE4-A99DE6945CEF}">
      <dsp:nvSpPr>
        <dsp:cNvPr id="0" name=""/>
        <dsp:cNvSpPr/>
      </dsp:nvSpPr>
      <dsp:spPr>
        <a:xfrm>
          <a:off x="6493883" y="522623"/>
          <a:ext cx="142328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NB</a:t>
          </a:r>
          <a:endParaRPr lang="fr-FR" sz="1400" kern="1200" dirty="0"/>
        </a:p>
      </dsp:txBody>
      <dsp:txXfrm>
        <a:off x="6493883" y="522623"/>
        <a:ext cx="1423283" cy="403200"/>
      </dsp:txXfrm>
    </dsp:sp>
    <dsp:sp modelId="{BDAADA03-3AB5-4DC2-A05A-52136D09FF13}">
      <dsp:nvSpPr>
        <dsp:cNvPr id="0" name=""/>
        <dsp:cNvSpPr/>
      </dsp:nvSpPr>
      <dsp:spPr>
        <a:xfrm>
          <a:off x="6493883" y="925823"/>
          <a:ext cx="142328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 « 2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493883" y="925823"/>
        <a:ext cx="1423283" cy="6148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40041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ID</a:t>
          </a:r>
          <a:endParaRPr lang="fr-FR" sz="1400" kern="1200" dirty="0"/>
        </a:p>
      </dsp:txBody>
      <dsp:txXfrm>
        <a:off x="0" y="40041"/>
        <a:ext cx="987297" cy="394918"/>
      </dsp:txXfrm>
    </dsp:sp>
    <dsp:sp modelId="{9748E014-803B-427E-8485-CCF904F717F9}">
      <dsp:nvSpPr>
        <dsp:cNvPr id="0" name=""/>
        <dsp:cNvSpPr/>
      </dsp:nvSpPr>
      <dsp:spPr>
        <a:xfrm>
          <a:off x="1012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« var1 » </a:t>
          </a:r>
          <a:endParaRPr lang="fr-FR" sz="1400" kern="1200" dirty="0"/>
        </a:p>
      </dsp:txBody>
      <dsp:txXfrm>
        <a:off x="1012" y="430079"/>
        <a:ext cx="987297" cy="614879"/>
      </dsp:txXfrm>
    </dsp:sp>
    <dsp:sp modelId="{5882A6EF-7D53-4277-80CC-576020720006}">
      <dsp:nvSpPr>
        <dsp:cNvPr id="0" name=""/>
        <dsp:cNvSpPr/>
      </dsp:nvSpPr>
      <dsp:spPr>
        <a:xfrm>
          <a:off x="1126531" y="35160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RPAR</a:t>
          </a:r>
          <a:endParaRPr lang="fr-FR" sz="1400" kern="1200" dirty="0"/>
        </a:p>
      </dsp:txBody>
      <dsp:txXfrm>
        <a:off x="1126531" y="35160"/>
        <a:ext cx="987297" cy="394918"/>
      </dsp:txXfrm>
    </dsp:sp>
    <dsp:sp modelId="{9E422DD5-A2C7-4EC0-AEAF-AAAC37249C81}">
      <dsp:nvSpPr>
        <dsp:cNvPr id="0" name=""/>
        <dsp:cNvSpPr/>
      </dsp:nvSpPr>
      <dsp:spPr>
        <a:xfrm>
          <a:off x="1126531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126531" y="430079"/>
        <a:ext cx="987297" cy="614879"/>
      </dsp:txXfrm>
    </dsp:sp>
    <dsp:sp modelId="{FE53802D-5271-489D-83A5-B49EF7DEBA32}">
      <dsp:nvSpPr>
        <dsp:cNvPr id="0" name=""/>
        <dsp:cNvSpPr/>
      </dsp:nvSpPr>
      <dsp:spPr>
        <a:xfrm>
          <a:off x="2252050" y="35160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RPAR</a:t>
          </a:r>
          <a:endParaRPr lang="fr-FR" sz="1400" kern="1200" dirty="0"/>
        </a:p>
      </dsp:txBody>
      <dsp:txXfrm>
        <a:off x="2252050" y="35160"/>
        <a:ext cx="987297" cy="394918"/>
      </dsp:txXfrm>
    </dsp:sp>
    <dsp:sp modelId="{0D92C277-89BC-4DF0-A38C-F4D5B0F0AAA2}">
      <dsp:nvSpPr>
        <dsp:cNvPr id="0" name=""/>
        <dsp:cNvSpPr/>
      </dsp:nvSpPr>
      <dsp:spPr>
        <a:xfrm>
          <a:off x="2252050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252050" y="430079"/>
        <a:ext cx="987297" cy="6148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648922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856730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655229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655229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1091040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1091040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883233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883233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883233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883233"/>
        <a:ext cx="1115763" cy="5578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802D-5271-489D-83A5-B49EF7DEBA32}">
      <dsp:nvSpPr>
        <dsp:cNvPr id="0" name=""/>
        <dsp:cNvSpPr/>
      </dsp:nvSpPr>
      <dsp:spPr>
        <a:xfrm>
          <a:off x="2057" y="20063"/>
          <a:ext cx="123721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ID</a:t>
          </a:r>
          <a:endParaRPr lang="fr-FR" sz="1300" kern="1200" dirty="0"/>
        </a:p>
      </dsp:txBody>
      <dsp:txXfrm>
        <a:off x="2057" y="20063"/>
        <a:ext cx="1237215" cy="374400"/>
      </dsp:txXfrm>
    </dsp:sp>
    <dsp:sp modelId="{0D92C277-89BC-4DF0-A38C-F4D5B0F0AAA2}">
      <dsp:nvSpPr>
        <dsp:cNvPr id="0" name=""/>
        <dsp:cNvSpPr/>
      </dsp:nvSpPr>
      <dsp:spPr>
        <a:xfrm>
          <a:off x="2057" y="394463"/>
          <a:ext cx="1237215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 </a:t>
          </a: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057" y="394463"/>
        <a:ext cx="1237215" cy="570960"/>
      </dsp:txXfrm>
    </dsp:sp>
    <dsp:sp modelId="{F271E45B-0925-4EF9-8620-39449D652389}">
      <dsp:nvSpPr>
        <dsp:cNvPr id="0" name=""/>
        <dsp:cNvSpPr/>
      </dsp:nvSpPr>
      <dsp:spPr>
        <a:xfrm>
          <a:off x="1412483" y="20063"/>
          <a:ext cx="123721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1412483" y="20063"/>
        <a:ext cx="1237215" cy="374400"/>
      </dsp:txXfrm>
    </dsp:sp>
    <dsp:sp modelId="{1AE0F57E-78EE-4FE8-9030-5FD6F2E7219F}">
      <dsp:nvSpPr>
        <dsp:cNvPr id="0" name=""/>
        <dsp:cNvSpPr/>
      </dsp:nvSpPr>
      <dsp:spPr>
        <a:xfrm>
          <a:off x="1412483" y="394463"/>
          <a:ext cx="1237215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12483" y="394463"/>
        <a:ext cx="1237215" cy="570960"/>
      </dsp:txXfrm>
    </dsp:sp>
    <dsp:sp modelId="{CD72C8F6-D27A-4792-A4AD-DBBAD98F2390}">
      <dsp:nvSpPr>
        <dsp:cNvPr id="0" name=""/>
        <dsp:cNvSpPr/>
      </dsp:nvSpPr>
      <dsp:spPr>
        <a:xfrm>
          <a:off x="2822909" y="20063"/>
          <a:ext cx="123721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 </a:t>
          </a:r>
          <a:endParaRPr lang="fr-FR" sz="1300" kern="1200" dirty="0"/>
        </a:p>
      </dsp:txBody>
      <dsp:txXfrm>
        <a:off x="2822909" y="20063"/>
        <a:ext cx="1237215" cy="374400"/>
      </dsp:txXfrm>
    </dsp:sp>
    <dsp:sp modelId="{9507E882-E869-4145-80CF-4A490BE7B06D}">
      <dsp:nvSpPr>
        <dsp:cNvPr id="0" name=""/>
        <dsp:cNvSpPr/>
      </dsp:nvSpPr>
      <dsp:spPr>
        <a:xfrm>
          <a:off x="2822909" y="394463"/>
          <a:ext cx="1237215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22909" y="394463"/>
        <a:ext cx="1237215" cy="570960"/>
      </dsp:txXfrm>
    </dsp:sp>
    <dsp:sp modelId="{5F87E51C-1E81-4CC2-9FE4-A99DE6945CEF}">
      <dsp:nvSpPr>
        <dsp:cNvPr id="0" name=""/>
        <dsp:cNvSpPr/>
      </dsp:nvSpPr>
      <dsp:spPr>
        <a:xfrm>
          <a:off x="4233334" y="20063"/>
          <a:ext cx="123721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NB</a:t>
          </a:r>
          <a:endParaRPr lang="fr-FR" sz="1300" kern="1200" dirty="0"/>
        </a:p>
      </dsp:txBody>
      <dsp:txXfrm>
        <a:off x="4233334" y="20063"/>
        <a:ext cx="1237215" cy="374400"/>
      </dsp:txXfrm>
    </dsp:sp>
    <dsp:sp modelId="{BDAADA03-3AB5-4DC2-A05A-52136D09FF13}">
      <dsp:nvSpPr>
        <dsp:cNvPr id="0" name=""/>
        <dsp:cNvSpPr/>
      </dsp:nvSpPr>
      <dsp:spPr>
        <a:xfrm>
          <a:off x="4233334" y="394463"/>
          <a:ext cx="1237215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 « 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33334" y="394463"/>
        <a:ext cx="1237215" cy="5709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40041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ID</a:t>
          </a:r>
          <a:endParaRPr lang="fr-FR" sz="1400" kern="1200" dirty="0"/>
        </a:p>
      </dsp:txBody>
      <dsp:txXfrm>
        <a:off x="0" y="40041"/>
        <a:ext cx="987297" cy="394918"/>
      </dsp:txXfrm>
    </dsp:sp>
    <dsp:sp modelId="{9748E014-803B-427E-8485-CCF904F717F9}">
      <dsp:nvSpPr>
        <dsp:cNvPr id="0" name=""/>
        <dsp:cNvSpPr/>
      </dsp:nvSpPr>
      <dsp:spPr>
        <a:xfrm>
          <a:off x="1012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« var1 » </a:t>
          </a:r>
          <a:endParaRPr lang="fr-FR" sz="1400" kern="1200" dirty="0"/>
        </a:p>
      </dsp:txBody>
      <dsp:txXfrm>
        <a:off x="1012" y="430079"/>
        <a:ext cx="987297" cy="614879"/>
      </dsp:txXfrm>
    </dsp:sp>
    <dsp:sp modelId="{5882A6EF-7D53-4277-80CC-576020720006}">
      <dsp:nvSpPr>
        <dsp:cNvPr id="0" name=""/>
        <dsp:cNvSpPr/>
      </dsp:nvSpPr>
      <dsp:spPr>
        <a:xfrm>
          <a:off x="1126531" y="35160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RPAR</a:t>
          </a:r>
          <a:endParaRPr lang="fr-FR" sz="1400" kern="1200" dirty="0"/>
        </a:p>
      </dsp:txBody>
      <dsp:txXfrm>
        <a:off x="1126531" y="35160"/>
        <a:ext cx="987297" cy="394918"/>
      </dsp:txXfrm>
    </dsp:sp>
    <dsp:sp modelId="{9E422DD5-A2C7-4EC0-AEAF-AAAC37249C81}">
      <dsp:nvSpPr>
        <dsp:cNvPr id="0" name=""/>
        <dsp:cNvSpPr/>
      </dsp:nvSpPr>
      <dsp:spPr>
        <a:xfrm>
          <a:off x="1126531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126531" y="430079"/>
        <a:ext cx="987297" cy="614879"/>
      </dsp:txXfrm>
    </dsp:sp>
    <dsp:sp modelId="{FE53802D-5271-489D-83A5-B49EF7DEBA32}">
      <dsp:nvSpPr>
        <dsp:cNvPr id="0" name=""/>
        <dsp:cNvSpPr/>
      </dsp:nvSpPr>
      <dsp:spPr>
        <a:xfrm>
          <a:off x="2252050" y="35160"/>
          <a:ext cx="987297" cy="39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RPAR</a:t>
          </a:r>
          <a:endParaRPr lang="fr-FR" sz="1400" kern="1200" dirty="0"/>
        </a:p>
      </dsp:txBody>
      <dsp:txXfrm>
        <a:off x="2252050" y="35160"/>
        <a:ext cx="987297" cy="394918"/>
      </dsp:txXfrm>
    </dsp:sp>
    <dsp:sp modelId="{0D92C277-89BC-4DF0-A38C-F4D5B0F0AAA2}">
      <dsp:nvSpPr>
        <dsp:cNvPr id="0" name=""/>
        <dsp:cNvSpPr/>
      </dsp:nvSpPr>
      <dsp:spPr>
        <a:xfrm>
          <a:off x="2252050" y="430079"/>
          <a:ext cx="987297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 </a:t>
          </a:r>
          <a:r>
            <a:rPr lang="fr-FR" sz="1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252050" y="430079"/>
        <a:ext cx="987297" cy="6148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84BC2-1D99-43A0-8D2B-A40621475EA6}">
      <dsp:nvSpPr>
        <dsp:cNvPr id="0" name=""/>
        <dsp:cNvSpPr/>
      </dsp:nvSpPr>
      <dsp:spPr>
        <a:xfrm>
          <a:off x="1908212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1DC23-63C2-4A5C-92A7-1CA68F4ED038}">
      <dsp:nvSpPr>
        <dsp:cNvPr id="0" name=""/>
        <dsp:cNvSpPr/>
      </dsp:nvSpPr>
      <dsp:spPr>
        <a:xfrm>
          <a:off x="1862492" y="2045018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D3F13-F2F2-4F9A-AD74-2EE589A26CA2}">
      <dsp:nvSpPr>
        <dsp:cNvPr id="0" name=""/>
        <dsp:cNvSpPr/>
      </dsp:nvSpPr>
      <dsp:spPr>
        <a:xfrm>
          <a:off x="558138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252826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460634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259133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259133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694944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694944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487136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487136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487136"/>
        <a:ext cx="1115763" cy="557881"/>
      </dsp:txXfrm>
    </dsp:sp>
    <dsp:sp modelId="{8FF6FDC3-57E7-4733-91E1-34E4D1B57E83}">
      <dsp:nvSpPr>
        <dsp:cNvPr id="0" name=""/>
        <dsp:cNvSpPr/>
      </dsp:nvSpPr>
      <dsp:spPr>
        <a:xfrm>
          <a:off x="256" y="2279329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DEF</a:t>
          </a:r>
          <a:endParaRPr lang="fr-FR" sz="1300" kern="1200" dirty="0"/>
        </a:p>
      </dsp:txBody>
      <dsp:txXfrm>
        <a:off x="256" y="2279329"/>
        <a:ext cx="1115763" cy="557881"/>
      </dsp:txXfrm>
    </dsp:sp>
    <dsp:sp modelId="{C1A90118-8AA0-40AF-8C93-D9B8DE9F3845}">
      <dsp:nvSpPr>
        <dsp:cNvPr id="0" name=""/>
        <dsp:cNvSpPr/>
      </dsp:nvSpPr>
      <dsp:spPr>
        <a:xfrm>
          <a:off x="1350330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Var</a:t>
          </a:r>
          <a:endParaRPr lang="fr-FR" sz="1300" kern="1200" dirty="0"/>
        </a:p>
      </dsp:txBody>
      <dsp:txXfrm>
        <a:off x="1350330" y="2279329"/>
        <a:ext cx="1115763" cy="557881"/>
      </dsp:txXfrm>
    </dsp:sp>
    <dsp:sp modelId="{08D4478B-B241-4173-96FD-45AB1F52AA04}">
      <dsp:nvSpPr>
        <dsp:cNvPr id="0" name=""/>
        <dsp:cNvSpPr/>
      </dsp:nvSpPr>
      <dsp:spPr>
        <a:xfrm>
          <a:off x="2700404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Arith</a:t>
          </a:r>
          <a:endParaRPr lang="fr-FR" sz="1300" kern="1200" dirty="0"/>
        </a:p>
      </dsp:txBody>
      <dsp:txXfrm>
        <a:off x="2700404" y="2279329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487136"/>
        <a:ext cx="1115763" cy="557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008111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DEF</a:t>
          </a:r>
          <a:endParaRPr lang="fr-FR" sz="1500" kern="1200" dirty="0"/>
        </a:p>
      </dsp:txBody>
      <dsp:txXfrm>
        <a:off x="2" y="1008111"/>
        <a:ext cx="1256747" cy="432000"/>
      </dsp:txXfrm>
    </dsp:sp>
    <dsp:sp modelId="{9748E014-803B-427E-8485-CCF904F717F9}">
      <dsp:nvSpPr>
        <dsp:cNvPr id="0" name=""/>
        <dsp:cNvSpPr/>
      </dsp:nvSpPr>
      <dsp:spPr>
        <a:xfrm>
          <a:off x="2365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sz="1500" kern="1200" dirty="0" smtClean="0"/>
            <a:t> » </a:t>
          </a:r>
          <a:endParaRPr lang="fr-FR" sz="1500" kern="1200" dirty="0"/>
        </a:p>
      </dsp:txBody>
      <dsp:txXfrm>
        <a:off x="2365" y="1434772"/>
        <a:ext cx="1256747" cy="658800"/>
      </dsp:txXfrm>
    </dsp:sp>
    <dsp:sp modelId="{5882A6EF-7D53-4277-80CC-576020720006}">
      <dsp:nvSpPr>
        <dsp:cNvPr id="0" name=""/>
        <dsp:cNvSpPr/>
      </dsp:nvSpPr>
      <dsp:spPr>
        <a:xfrm>
          <a:off x="1435057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1435057" y="1002772"/>
        <a:ext cx="1256747" cy="432000"/>
      </dsp:txXfrm>
    </dsp:sp>
    <dsp:sp modelId="{9E422DD5-A2C7-4EC0-AEAF-AAAC37249C81}">
      <dsp:nvSpPr>
        <dsp:cNvPr id="0" name=""/>
        <dsp:cNvSpPr/>
      </dsp:nvSpPr>
      <dsp:spPr>
        <a:xfrm>
          <a:off x="1435057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34772"/>
        <a:ext cx="1256747" cy="658800"/>
      </dsp:txXfrm>
    </dsp:sp>
    <dsp:sp modelId="{FE53802D-5271-489D-83A5-B49EF7DEBA32}">
      <dsp:nvSpPr>
        <dsp:cNvPr id="0" name=""/>
        <dsp:cNvSpPr/>
      </dsp:nvSpPr>
      <dsp:spPr>
        <a:xfrm>
          <a:off x="2867748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AFF</a:t>
          </a:r>
          <a:endParaRPr lang="fr-FR" sz="1500" kern="1200" dirty="0"/>
        </a:p>
      </dsp:txBody>
      <dsp:txXfrm>
        <a:off x="2867748" y="1002772"/>
        <a:ext cx="1256747" cy="432000"/>
      </dsp:txXfrm>
    </dsp:sp>
    <dsp:sp modelId="{0D92C277-89BC-4DF0-A38C-F4D5B0F0AAA2}">
      <dsp:nvSpPr>
        <dsp:cNvPr id="0" name=""/>
        <dsp:cNvSpPr/>
      </dsp:nvSpPr>
      <dsp:spPr>
        <a:xfrm>
          <a:off x="2867748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z="1500" kern="120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34772"/>
        <a:ext cx="1256747" cy="658800"/>
      </dsp:txXfrm>
    </dsp:sp>
    <dsp:sp modelId="{F271E45B-0925-4EF9-8620-39449D652389}">
      <dsp:nvSpPr>
        <dsp:cNvPr id="0" name=""/>
        <dsp:cNvSpPr/>
      </dsp:nvSpPr>
      <dsp:spPr>
        <a:xfrm>
          <a:off x="4300440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NB</a:t>
          </a:r>
          <a:endParaRPr lang="fr-FR" sz="1500" kern="1200" dirty="0"/>
        </a:p>
      </dsp:txBody>
      <dsp:txXfrm>
        <a:off x="4300440" y="1002772"/>
        <a:ext cx="1256747" cy="432000"/>
      </dsp:txXfrm>
    </dsp:sp>
    <dsp:sp modelId="{1AE0F57E-78EE-4FE8-9030-5FD6F2E7219F}">
      <dsp:nvSpPr>
        <dsp:cNvPr id="0" name=""/>
        <dsp:cNvSpPr/>
      </dsp:nvSpPr>
      <dsp:spPr>
        <a:xfrm>
          <a:off x="4300440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34772"/>
        <a:ext cx="1256747" cy="658800"/>
      </dsp:txXfrm>
    </dsp:sp>
    <dsp:sp modelId="{CD72C8F6-D27A-4792-A4AD-DBBAD98F2390}">
      <dsp:nvSpPr>
        <dsp:cNvPr id="0" name=""/>
        <dsp:cNvSpPr/>
      </dsp:nvSpPr>
      <dsp:spPr>
        <a:xfrm>
          <a:off x="5733131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 </a:t>
          </a:r>
          <a:endParaRPr lang="fr-FR" sz="1500" kern="1200" dirty="0"/>
        </a:p>
      </dsp:txBody>
      <dsp:txXfrm>
        <a:off x="5733131" y="1002772"/>
        <a:ext cx="1256747" cy="432000"/>
      </dsp:txXfrm>
    </dsp:sp>
    <dsp:sp modelId="{9507E882-E869-4145-80CF-4A490BE7B06D}">
      <dsp:nvSpPr>
        <dsp:cNvPr id="0" name=""/>
        <dsp:cNvSpPr/>
      </dsp:nvSpPr>
      <dsp:spPr>
        <a:xfrm>
          <a:off x="5733131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34772"/>
        <a:ext cx="1256747" cy="658800"/>
      </dsp:txXfrm>
    </dsp:sp>
    <dsp:sp modelId="{5F87E51C-1E81-4CC2-9FE4-A99DE6945CEF}">
      <dsp:nvSpPr>
        <dsp:cNvPr id="0" name=""/>
        <dsp:cNvSpPr/>
      </dsp:nvSpPr>
      <dsp:spPr>
        <a:xfrm>
          <a:off x="7165823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7165823" y="1002772"/>
        <a:ext cx="1256747" cy="432000"/>
      </dsp:txXfrm>
    </dsp:sp>
    <dsp:sp modelId="{BDAADA03-3AB5-4DC2-A05A-52136D09FF13}">
      <dsp:nvSpPr>
        <dsp:cNvPr id="0" name=""/>
        <dsp:cNvSpPr/>
      </dsp:nvSpPr>
      <dsp:spPr>
        <a:xfrm>
          <a:off x="7165823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sz="1500" kern="1200" dirty="0" smtClean="0"/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34772"/>
        <a:ext cx="1256747" cy="65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116123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" y="1116123"/>
        <a:ext cx="1256747" cy="345600"/>
      </dsp:txXfrm>
    </dsp:sp>
    <dsp:sp modelId="{9748E014-803B-427E-8485-CCF904F717F9}">
      <dsp:nvSpPr>
        <dsp:cNvPr id="0" name=""/>
        <dsp:cNvSpPr/>
      </dsp:nvSpPr>
      <dsp:spPr>
        <a:xfrm>
          <a:off x="2365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« ( » </a:t>
          </a:r>
          <a:endParaRPr lang="fr-FR" sz="1200" kern="1200" dirty="0"/>
        </a:p>
      </dsp:txBody>
      <dsp:txXfrm>
        <a:off x="2365" y="1457452"/>
        <a:ext cx="1256747" cy="527040"/>
      </dsp:txXfrm>
    </dsp:sp>
    <dsp:sp modelId="{5882A6EF-7D53-4277-80CC-576020720006}">
      <dsp:nvSpPr>
        <dsp:cNvPr id="0" name=""/>
        <dsp:cNvSpPr/>
      </dsp:nvSpPr>
      <dsp:spPr>
        <a:xfrm>
          <a:off x="1435057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5057" y="1111851"/>
        <a:ext cx="1256747" cy="345600"/>
      </dsp:txXfrm>
    </dsp:sp>
    <dsp:sp modelId="{9E422DD5-A2C7-4EC0-AEAF-AAAC37249C81}">
      <dsp:nvSpPr>
        <dsp:cNvPr id="0" name=""/>
        <dsp:cNvSpPr/>
      </dsp:nvSpPr>
      <dsp:spPr>
        <a:xfrm>
          <a:off x="1435057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57452"/>
        <a:ext cx="1256747" cy="527040"/>
      </dsp:txXfrm>
    </dsp:sp>
    <dsp:sp modelId="{FE53802D-5271-489D-83A5-B49EF7DEBA32}">
      <dsp:nvSpPr>
        <dsp:cNvPr id="0" name=""/>
        <dsp:cNvSpPr/>
      </dsp:nvSpPr>
      <dsp:spPr>
        <a:xfrm>
          <a:off x="2867748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7748" y="1111851"/>
        <a:ext cx="1256747" cy="345600"/>
      </dsp:txXfrm>
    </dsp:sp>
    <dsp:sp modelId="{0D92C277-89BC-4DF0-A38C-F4D5B0F0AAA2}">
      <dsp:nvSpPr>
        <dsp:cNvPr id="0" name=""/>
        <dsp:cNvSpPr/>
      </dsp:nvSpPr>
      <dsp:spPr>
        <a:xfrm>
          <a:off x="2867748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57452"/>
        <a:ext cx="1256747" cy="527040"/>
      </dsp:txXfrm>
    </dsp:sp>
    <dsp:sp modelId="{F271E45B-0925-4EF9-8620-39449D652389}">
      <dsp:nvSpPr>
        <dsp:cNvPr id="0" name=""/>
        <dsp:cNvSpPr/>
      </dsp:nvSpPr>
      <dsp:spPr>
        <a:xfrm>
          <a:off x="4300440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300440" y="1111851"/>
        <a:ext cx="1256747" cy="345600"/>
      </dsp:txXfrm>
    </dsp:sp>
    <dsp:sp modelId="{1AE0F57E-78EE-4FE8-9030-5FD6F2E7219F}">
      <dsp:nvSpPr>
        <dsp:cNvPr id="0" name=""/>
        <dsp:cNvSpPr/>
      </dsp:nvSpPr>
      <dsp:spPr>
        <a:xfrm>
          <a:off x="4300440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57452"/>
        <a:ext cx="1256747" cy="527040"/>
      </dsp:txXfrm>
    </dsp:sp>
    <dsp:sp modelId="{CD72C8F6-D27A-4792-A4AD-DBBAD98F2390}">
      <dsp:nvSpPr>
        <dsp:cNvPr id="0" name=""/>
        <dsp:cNvSpPr/>
      </dsp:nvSpPr>
      <dsp:spPr>
        <a:xfrm>
          <a:off x="5733131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33131" y="1111851"/>
        <a:ext cx="1256747" cy="345600"/>
      </dsp:txXfrm>
    </dsp:sp>
    <dsp:sp modelId="{9507E882-E869-4145-80CF-4A490BE7B06D}">
      <dsp:nvSpPr>
        <dsp:cNvPr id="0" name=""/>
        <dsp:cNvSpPr/>
      </dsp:nvSpPr>
      <dsp:spPr>
        <a:xfrm>
          <a:off x="5733131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57452"/>
        <a:ext cx="1256747" cy="527040"/>
      </dsp:txXfrm>
    </dsp:sp>
    <dsp:sp modelId="{5F87E51C-1E81-4CC2-9FE4-A99DE6945CEF}">
      <dsp:nvSpPr>
        <dsp:cNvPr id="0" name=""/>
        <dsp:cNvSpPr/>
      </dsp:nvSpPr>
      <dsp:spPr>
        <a:xfrm>
          <a:off x="7165823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NB</a:t>
          </a:r>
          <a:endParaRPr lang="fr-FR" sz="1200" kern="1200" dirty="0"/>
        </a:p>
      </dsp:txBody>
      <dsp:txXfrm>
        <a:off x="7165823" y="1111851"/>
        <a:ext cx="1256747" cy="345600"/>
      </dsp:txXfrm>
    </dsp:sp>
    <dsp:sp modelId="{BDAADA03-3AB5-4DC2-A05A-52136D09FF13}">
      <dsp:nvSpPr>
        <dsp:cNvPr id="0" name=""/>
        <dsp:cNvSpPr/>
      </dsp:nvSpPr>
      <dsp:spPr>
        <a:xfrm>
          <a:off x="7165823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57452"/>
        <a:ext cx="1256747" cy="527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74840"/>
          <a:ext cx="921477" cy="36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ID</a:t>
          </a:r>
          <a:endParaRPr lang="fr-FR" sz="1300" kern="1200" dirty="0"/>
        </a:p>
      </dsp:txBody>
      <dsp:txXfrm>
        <a:off x="0" y="74840"/>
        <a:ext cx="921477" cy="368590"/>
      </dsp:txXfrm>
    </dsp:sp>
    <dsp:sp modelId="{9748E014-803B-427E-8485-CCF904F717F9}">
      <dsp:nvSpPr>
        <dsp:cNvPr id="0" name=""/>
        <dsp:cNvSpPr/>
      </dsp:nvSpPr>
      <dsp:spPr>
        <a:xfrm>
          <a:off x="945" y="438875"/>
          <a:ext cx="921477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« var1 » </a:t>
          </a:r>
          <a:endParaRPr lang="fr-FR" sz="1300" kern="1200" dirty="0"/>
        </a:p>
      </dsp:txBody>
      <dsp:txXfrm>
        <a:off x="945" y="438875"/>
        <a:ext cx="921477" cy="570960"/>
      </dsp:txXfrm>
    </dsp:sp>
    <dsp:sp modelId="{5882A6EF-7D53-4277-80CC-576020720006}">
      <dsp:nvSpPr>
        <dsp:cNvPr id="0" name=""/>
        <dsp:cNvSpPr/>
      </dsp:nvSpPr>
      <dsp:spPr>
        <a:xfrm>
          <a:off x="1051429" y="70284"/>
          <a:ext cx="921477" cy="36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1051429" y="70284"/>
        <a:ext cx="921477" cy="368590"/>
      </dsp:txXfrm>
    </dsp:sp>
    <dsp:sp modelId="{9E422DD5-A2C7-4EC0-AEAF-AAAC37249C81}">
      <dsp:nvSpPr>
        <dsp:cNvPr id="0" name=""/>
        <dsp:cNvSpPr/>
      </dsp:nvSpPr>
      <dsp:spPr>
        <a:xfrm>
          <a:off x="1051429" y="438875"/>
          <a:ext cx="921477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051429" y="438875"/>
        <a:ext cx="921477" cy="570960"/>
      </dsp:txXfrm>
    </dsp:sp>
    <dsp:sp modelId="{FE53802D-5271-489D-83A5-B49EF7DEBA32}">
      <dsp:nvSpPr>
        <dsp:cNvPr id="0" name=""/>
        <dsp:cNvSpPr/>
      </dsp:nvSpPr>
      <dsp:spPr>
        <a:xfrm>
          <a:off x="2101913" y="70284"/>
          <a:ext cx="921477" cy="36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101913" y="70284"/>
        <a:ext cx="921477" cy="368590"/>
      </dsp:txXfrm>
    </dsp:sp>
    <dsp:sp modelId="{0D92C277-89BC-4DF0-A38C-F4D5B0F0AAA2}">
      <dsp:nvSpPr>
        <dsp:cNvPr id="0" name=""/>
        <dsp:cNvSpPr/>
      </dsp:nvSpPr>
      <dsp:spPr>
        <a:xfrm>
          <a:off x="2101913" y="438875"/>
          <a:ext cx="921477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 </a:t>
          </a: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101913" y="438875"/>
        <a:ext cx="921477" cy="570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8998-B9B8-47D0-9DCC-222177D52F29}">
      <dsp:nvSpPr>
        <dsp:cNvPr id="0" name=""/>
        <dsp:cNvSpPr/>
      </dsp:nvSpPr>
      <dsp:spPr>
        <a:xfrm>
          <a:off x="680" y="277573"/>
          <a:ext cx="1006750" cy="48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ListExpr</a:t>
          </a:r>
          <a:endParaRPr lang="fr-FR" sz="2100" kern="1200" dirty="0"/>
        </a:p>
      </dsp:txBody>
      <dsp:txXfrm>
        <a:off x="680" y="277573"/>
        <a:ext cx="1006750" cy="484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981500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" y="981500"/>
        <a:ext cx="1256747" cy="345600"/>
      </dsp:txXfrm>
    </dsp:sp>
    <dsp:sp modelId="{9748E014-803B-427E-8485-CCF904F717F9}">
      <dsp:nvSpPr>
        <dsp:cNvPr id="0" name=""/>
        <dsp:cNvSpPr/>
      </dsp:nvSpPr>
      <dsp:spPr>
        <a:xfrm>
          <a:off x="2365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5" y="1322828"/>
        <a:ext cx="1256747" cy="527040"/>
      </dsp:txXfrm>
    </dsp:sp>
    <dsp:sp modelId="{5882A6EF-7D53-4277-80CC-576020720006}">
      <dsp:nvSpPr>
        <dsp:cNvPr id="0" name=""/>
        <dsp:cNvSpPr/>
      </dsp:nvSpPr>
      <dsp:spPr>
        <a:xfrm>
          <a:off x="1435057" y="977228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5057" y="977228"/>
        <a:ext cx="1256747" cy="345600"/>
      </dsp:txXfrm>
    </dsp:sp>
    <dsp:sp modelId="{9E422DD5-A2C7-4EC0-AEAF-AAAC37249C81}">
      <dsp:nvSpPr>
        <dsp:cNvPr id="0" name=""/>
        <dsp:cNvSpPr/>
      </dsp:nvSpPr>
      <dsp:spPr>
        <a:xfrm>
          <a:off x="1435057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322828"/>
        <a:ext cx="1256747" cy="527040"/>
      </dsp:txXfrm>
    </dsp:sp>
    <dsp:sp modelId="{FE53802D-5271-489D-83A5-B49EF7DEBA32}">
      <dsp:nvSpPr>
        <dsp:cNvPr id="0" name=""/>
        <dsp:cNvSpPr/>
      </dsp:nvSpPr>
      <dsp:spPr>
        <a:xfrm>
          <a:off x="2867748" y="977228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7748" y="977228"/>
        <a:ext cx="1256747" cy="345600"/>
      </dsp:txXfrm>
    </dsp:sp>
    <dsp:sp modelId="{0D92C277-89BC-4DF0-A38C-F4D5B0F0AAA2}">
      <dsp:nvSpPr>
        <dsp:cNvPr id="0" name=""/>
        <dsp:cNvSpPr/>
      </dsp:nvSpPr>
      <dsp:spPr>
        <a:xfrm>
          <a:off x="2867748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322828"/>
        <a:ext cx="1256747" cy="527040"/>
      </dsp:txXfrm>
    </dsp:sp>
    <dsp:sp modelId="{F271E45B-0925-4EF9-8620-39449D652389}">
      <dsp:nvSpPr>
        <dsp:cNvPr id="0" name=""/>
        <dsp:cNvSpPr/>
      </dsp:nvSpPr>
      <dsp:spPr>
        <a:xfrm>
          <a:off x="4300440" y="977228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300440" y="977228"/>
        <a:ext cx="1256747" cy="345600"/>
      </dsp:txXfrm>
    </dsp:sp>
    <dsp:sp modelId="{1AE0F57E-78EE-4FE8-9030-5FD6F2E7219F}">
      <dsp:nvSpPr>
        <dsp:cNvPr id="0" name=""/>
        <dsp:cNvSpPr/>
      </dsp:nvSpPr>
      <dsp:spPr>
        <a:xfrm>
          <a:off x="4300440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322828"/>
        <a:ext cx="1256747" cy="527040"/>
      </dsp:txXfrm>
    </dsp:sp>
    <dsp:sp modelId="{CD72C8F6-D27A-4792-A4AD-DBBAD98F2390}">
      <dsp:nvSpPr>
        <dsp:cNvPr id="0" name=""/>
        <dsp:cNvSpPr/>
      </dsp:nvSpPr>
      <dsp:spPr>
        <a:xfrm>
          <a:off x="5733131" y="977228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33131" y="977228"/>
        <a:ext cx="1256747" cy="345600"/>
      </dsp:txXfrm>
    </dsp:sp>
    <dsp:sp modelId="{9507E882-E869-4145-80CF-4A490BE7B06D}">
      <dsp:nvSpPr>
        <dsp:cNvPr id="0" name=""/>
        <dsp:cNvSpPr/>
      </dsp:nvSpPr>
      <dsp:spPr>
        <a:xfrm>
          <a:off x="5733131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322828"/>
        <a:ext cx="1256747" cy="527040"/>
      </dsp:txXfrm>
    </dsp:sp>
    <dsp:sp modelId="{5F87E51C-1E81-4CC2-9FE4-A99DE6945CEF}">
      <dsp:nvSpPr>
        <dsp:cNvPr id="0" name=""/>
        <dsp:cNvSpPr/>
      </dsp:nvSpPr>
      <dsp:spPr>
        <a:xfrm>
          <a:off x="7165823" y="977228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NB</a:t>
          </a:r>
          <a:endParaRPr lang="fr-FR" sz="1200" kern="1200" dirty="0"/>
        </a:p>
      </dsp:txBody>
      <dsp:txXfrm>
        <a:off x="7165823" y="977228"/>
        <a:ext cx="1256747" cy="345600"/>
      </dsp:txXfrm>
    </dsp:sp>
    <dsp:sp modelId="{BDAADA03-3AB5-4DC2-A05A-52136D09FF13}">
      <dsp:nvSpPr>
        <dsp:cNvPr id="0" name=""/>
        <dsp:cNvSpPr/>
      </dsp:nvSpPr>
      <dsp:spPr>
        <a:xfrm>
          <a:off x="7165823" y="1322828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322828"/>
        <a:ext cx="1256747" cy="527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181515"/>
          <a:ext cx="985795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ID</a:t>
          </a:r>
          <a:endParaRPr lang="fr-FR" sz="1100" kern="1200" dirty="0"/>
        </a:p>
      </dsp:txBody>
      <dsp:txXfrm>
        <a:off x="0" y="181515"/>
        <a:ext cx="985795" cy="316800"/>
      </dsp:txXfrm>
    </dsp:sp>
    <dsp:sp modelId="{9748E014-803B-427E-8485-CCF904F717F9}">
      <dsp:nvSpPr>
        <dsp:cNvPr id="0" name=""/>
        <dsp:cNvSpPr/>
      </dsp:nvSpPr>
      <dsp:spPr>
        <a:xfrm>
          <a:off x="1011" y="494399"/>
          <a:ext cx="985795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 </a:t>
          </a:r>
          <a:endParaRPr lang="fr-FR" sz="1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011" y="494399"/>
        <a:ext cx="985795" cy="483120"/>
      </dsp:txXfrm>
    </dsp:sp>
    <dsp:sp modelId="{5882A6EF-7D53-4277-80CC-576020720006}">
      <dsp:nvSpPr>
        <dsp:cNvPr id="0" name=""/>
        <dsp:cNvSpPr/>
      </dsp:nvSpPr>
      <dsp:spPr>
        <a:xfrm>
          <a:off x="1124817" y="177599"/>
          <a:ext cx="985795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RPAR</a:t>
          </a:r>
          <a:endParaRPr lang="fr-FR" sz="1100" kern="1200" dirty="0"/>
        </a:p>
      </dsp:txBody>
      <dsp:txXfrm>
        <a:off x="1124817" y="177599"/>
        <a:ext cx="985795" cy="316800"/>
      </dsp:txXfrm>
    </dsp:sp>
    <dsp:sp modelId="{9E422DD5-A2C7-4EC0-AEAF-AAAC37249C81}">
      <dsp:nvSpPr>
        <dsp:cNvPr id="0" name=""/>
        <dsp:cNvSpPr/>
      </dsp:nvSpPr>
      <dsp:spPr>
        <a:xfrm>
          <a:off x="1124817" y="494399"/>
          <a:ext cx="985795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124817" y="494399"/>
        <a:ext cx="985795" cy="483120"/>
      </dsp:txXfrm>
    </dsp:sp>
    <dsp:sp modelId="{FE53802D-5271-489D-83A5-B49EF7DEBA32}">
      <dsp:nvSpPr>
        <dsp:cNvPr id="0" name=""/>
        <dsp:cNvSpPr/>
      </dsp:nvSpPr>
      <dsp:spPr>
        <a:xfrm>
          <a:off x="2248624" y="177599"/>
          <a:ext cx="985795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RPAR</a:t>
          </a:r>
          <a:endParaRPr lang="fr-FR" sz="1100" kern="1200" dirty="0"/>
        </a:p>
      </dsp:txBody>
      <dsp:txXfrm>
        <a:off x="2248624" y="177599"/>
        <a:ext cx="985795" cy="316800"/>
      </dsp:txXfrm>
    </dsp:sp>
    <dsp:sp modelId="{0D92C277-89BC-4DF0-A38C-F4D5B0F0AAA2}">
      <dsp:nvSpPr>
        <dsp:cNvPr id="0" name=""/>
        <dsp:cNvSpPr/>
      </dsp:nvSpPr>
      <dsp:spPr>
        <a:xfrm>
          <a:off x="2248624" y="494399"/>
          <a:ext cx="985795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) »</a:t>
          </a:r>
          <a:endParaRPr lang="fr-FR" sz="1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248624" y="494399"/>
        <a:ext cx="985795" cy="48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21EC7-5BE8-485E-9CA9-3C23F717C276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DC07-EF42-426D-B156-A56031ED7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22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4AF9-1B1F-4199-9FA9-3A1B379B581C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9C91-A1F3-47A3-9318-3FAA50122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700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3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926-D410-413D-906D-C712F46050F4}" type="datetime1">
              <a:rPr lang="fr-FR" smtClean="0"/>
              <a:t>10/06/2018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381-03BF-4E58-AAB0-429CD7BD9233}" type="datetime1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E69-0963-4616-99DA-5550E2A077B9}" type="datetime1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C129-8231-452C-9976-6C46FE22A923}" type="datetime1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1FE-16B3-4A70-BB1C-98CC2EB04624}" type="datetime1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3F8-D353-45B3-961F-00D4F07610D7}" type="datetime1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0F27-2D03-425C-9F98-81555714E731}" type="datetime1">
              <a:rPr lang="fr-FR" smtClean="0"/>
              <a:t>10/06/2018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5047-56C9-4276-BE1A-7BB869A77DE5}" type="datetime1">
              <a:rPr lang="fr-FR" smtClean="0"/>
              <a:t>10/06/2018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C885-F397-41F7-9F5A-3286526E18AD}" type="datetime1">
              <a:rPr lang="fr-FR" smtClean="0"/>
              <a:t>10/06/2018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53E-FC16-461A-B51B-B120DB97024C}" type="datetime1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288-DA23-4C7E-807E-017872EA7B5F}" type="datetime1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6E458D-95E7-4402-A473-E025BF5E761F}" type="datetime1">
              <a:rPr lang="fr-FR" smtClean="0"/>
              <a:t>10/06/2018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Symboles_terminaux_et_non-terminau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/>
          <a:lstStyle/>
          <a:p>
            <a:r>
              <a:rPr lang="fr-FR" dirty="0" smtClean="0"/>
              <a:t>Comment fonctionne un compilateur ?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compilation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Guillaume </a:t>
            </a:r>
            <a:r>
              <a:rPr lang="fr-FR" dirty="0" err="1" smtClean="0"/>
              <a:t>Kineider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430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err="1" smtClean="0"/>
              <a:t>CamlYacc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10</a:t>
            </a:fld>
            <a:endParaRPr lang="fr-FR"/>
          </a:p>
        </p:txBody>
      </p:sp>
      <p:sp>
        <p:nvSpPr>
          <p:cNvPr id="27" name="Espace réservé du contenu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Premier essai :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CamlLex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et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CamlYacc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0"/>
          <a:stretch/>
        </p:blipFill>
        <p:spPr bwMode="auto">
          <a:xfrm>
            <a:off x="755576" y="2276872"/>
            <a:ext cx="3460944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49" y="2247900"/>
            <a:ext cx="355230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Description des lexèmes par des expressions rationnelles :</a:t>
            </a:r>
          </a:p>
          <a:p>
            <a:pPr lvl="1"/>
            <a:r>
              <a:rPr lang="fr-FR" dirty="0" smtClean="0"/>
              <a:t>Exemple des nombres acceptés :</a:t>
            </a:r>
          </a:p>
          <a:p>
            <a:pPr marL="320040" lvl="1" indent="0">
              <a:buNone/>
            </a:pP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7544" y="422108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445291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15816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38349" y="339299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139952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74099" y="490787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554219" y="338831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572000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7328526" y="338781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652120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426427" y="349435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7046165" y="5447936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12" idx="7"/>
            <a:endCxn id="13" idx="2"/>
          </p:cNvCxnSpPr>
          <p:nvPr/>
        </p:nvCxnSpPr>
        <p:spPr>
          <a:xfrm flipV="1">
            <a:off x="1020708" y="3825044"/>
            <a:ext cx="1424583" cy="4909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6"/>
          </p:cNvCxnSpPr>
          <p:nvPr/>
        </p:nvCxnSpPr>
        <p:spPr>
          <a:xfrm>
            <a:off x="3093363" y="3825044"/>
            <a:ext cx="94498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7" idx="6"/>
            <a:endCxn id="28" idx="2"/>
          </p:cNvCxnSpPr>
          <p:nvPr/>
        </p:nvCxnSpPr>
        <p:spPr>
          <a:xfrm flipV="1">
            <a:off x="4882223" y="3820363"/>
            <a:ext cx="671996" cy="468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8" idx="6"/>
            <a:endCxn id="29" idx="2"/>
          </p:cNvCxnSpPr>
          <p:nvPr/>
        </p:nvCxnSpPr>
        <p:spPr>
          <a:xfrm flipV="1">
            <a:off x="6398093" y="3819866"/>
            <a:ext cx="930433" cy="49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2" idx="5"/>
            <a:endCxn id="14" idx="2"/>
          </p:cNvCxnSpPr>
          <p:nvPr/>
        </p:nvCxnSpPr>
        <p:spPr>
          <a:xfrm>
            <a:off x="1020708" y="4774252"/>
            <a:ext cx="1895108" cy="5710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6"/>
            <a:endCxn id="30" idx="2"/>
          </p:cNvCxnSpPr>
          <p:nvPr/>
        </p:nvCxnSpPr>
        <p:spPr>
          <a:xfrm flipV="1">
            <a:off x="3563888" y="5339924"/>
            <a:ext cx="910211" cy="542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27" idx="1"/>
            <a:endCxn id="27" idx="0"/>
          </p:cNvCxnSpPr>
          <p:nvPr/>
        </p:nvCxnSpPr>
        <p:spPr>
          <a:xfrm rot="5400000" flipH="1" flipV="1">
            <a:off x="4247836" y="3307091"/>
            <a:ext cx="126544" cy="298355"/>
          </a:xfrm>
          <a:prstGeom prst="curvedConnector3">
            <a:avLst>
              <a:gd name="adj1" fmla="val 54723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29" idx="1"/>
            <a:endCxn id="29" idx="0"/>
          </p:cNvCxnSpPr>
          <p:nvPr/>
        </p:nvCxnSpPr>
        <p:spPr>
          <a:xfrm rot="5400000" flipH="1" flipV="1">
            <a:off x="7538013" y="3301913"/>
            <a:ext cx="126544" cy="298355"/>
          </a:xfrm>
          <a:prstGeom prst="curvedConnector3">
            <a:avLst>
              <a:gd name="adj1" fmla="val 827856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30" idx="3"/>
            <a:endCxn id="30" idx="4"/>
          </p:cNvCxnSpPr>
          <p:nvPr/>
        </p:nvCxnSpPr>
        <p:spPr>
          <a:xfrm rot="16200000" flipH="1">
            <a:off x="4683586" y="5559522"/>
            <a:ext cx="126544" cy="298355"/>
          </a:xfrm>
          <a:prstGeom prst="curvedConnector3">
            <a:avLst>
              <a:gd name="adj1" fmla="val 56126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19" idx="5"/>
            <a:endCxn id="19" idx="6"/>
          </p:cNvCxnSpPr>
          <p:nvPr/>
        </p:nvCxnSpPr>
        <p:spPr>
          <a:xfrm rot="5400000" flipH="1" flipV="1">
            <a:off x="7532219" y="5839082"/>
            <a:ext cx="229128" cy="94908"/>
          </a:xfrm>
          <a:prstGeom prst="curvedConnector4">
            <a:avLst>
              <a:gd name="adj1" fmla="val -48202"/>
              <a:gd name="adj2" fmla="val 93951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4" idx="4"/>
            <a:endCxn id="19" idx="4"/>
          </p:cNvCxnSpPr>
          <p:nvPr/>
        </p:nvCxnSpPr>
        <p:spPr>
          <a:xfrm rot="16200000" flipH="1">
            <a:off x="5091716" y="3817522"/>
            <a:ext cx="426621" cy="4130349"/>
          </a:xfrm>
          <a:prstGeom prst="curvedConnector3">
            <a:avLst>
              <a:gd name="adj1" fmla="val 22433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30" idx="5"/>
            <a:endCxn id="19" idx="3"/>
          </p:cNvCxnSpPr>
          <p:nvPr/>
        </p:nvCxnSpPr>
        <p:spPr>
          <a:xfrm rot="16200000" flipH="1">
            <a:off x="5989896" y="4849923"/>
            <a:ext cx="355672" cy="1946682"/>
          </a:xfrm>
          <a:prstGeom prst="curvedConnector3">
            <a:avLst>
              <a:gd name="adj1" fmla="val 106092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en arc 106"/>
          <p:cNvCxnSpPr>
            <a:stCxn id="12" idx="6"/>
            <a:endCxn id="19" idx="2"/>
          </p:cNvCxnSpPr>
          <p:nvPr/>
        </p:nvCxnSpPr>
        <p:spPr>
          <a:xfrm>
            <a:off x="1115616" y="4545124"/>
            <a:ext cx="5930549" cy="1226848"/>
          </a:xfrm>
          <a:prstGeom prst="curvedConnector3">
            <a:avLst>
              <a:gd name="adj1" fmla="val 7425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13" idx="5"/>
            <a:endCxn id="19" idx="1"/>
          </p:cNvCxnSpPr>
          <p:nvPr/>
        </p:nvCxnSpPr>
        <p:spPr>
          <a:xfrm rot="16200000" flipH="1">
            <a:off x="4325428" y="2727199"/>
            <a:ext cx="1488672" cy="4142618"/>
          </a:xfrm>
          <a:prstGeom prst="curvedConnector3">
            <a:avLst>
              <a:gd name="adj1" fmla="val 4761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27" idx="5"/>
            <a:endCxn id="19" idx="0"/>
          </p:cNvCxnSpPr>
          <p:nvPr/>
        </p:nvCxnSpPr>
        <p:spPr>
          <a:xfrm rot="16200000" flipH="1">
            <a:off x="5405727" y="3483462"/>
            <a:ext cx="1317388" cy="261156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28" idx="5"/>
            <a:endCxn id="19" idx="7"/>
          </p:cNvCxnSpPr>
          <p:nvPr/>
        </p:nvCxnSpPr>
        <p:spPr>
          <a:xfrm rot="16200000" flipH="1">
            <a:off x="6228432" y="4171946"/>
            <a:ext cx="1416977" cy="1324818"/>
          </a:xfrm>
          <a:prstGeom prst="curvedConnector3">
            <a:avLst>
              <a:gd name="adj1" fmla="val 4122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en arc 114"/>
          <p:cNvCxnSpPr>
            <a:stCxn id="29" idx="5"/>
            <a:endCxn id="19" idx="6"/>
          </p:cNvCxnSpPr>
          <p:nvPr/>
        </p:nvCxnSpPr>
        <p:spPr>
          <a:xfrm rot="5400000">
            <a:off x="7048227" y="4771381"/>
            <a:ext cx="1646602" cy="3545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3239852" y="3398422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2" name="ZoneTexte 131"/>
          <p:cNvSpPr txBox="1"/>
          <p:nvPr/>
        </p:nvSpPr>
        <p:spPr>
          <a:xfrm>
            <a:off x="4415651" y="2852936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577934" y="3423328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716806" y="2668270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5" name="ZoneTexte 134"/>
          <p:cNvSpPr txBox="1"/>
          <p:nvPr/>
        </p:nvSpPr>
        <p:spPr>
          <a:xfrm>
            <a:off x="4109376" y="5823263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733618" y="4948671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9" name="Ellipse 138"/>
          <p:cNvSpPr/>
          <p:nvPr/>
        </p:nvSpPr>
        <p:spPr>
          <a:xfrm>
            <a:off x="1736442" y="5151600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5216251" y="3665284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1389110" y="360558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-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744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63438" y="400506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2061835" y="250744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163438" y="261545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67544" y="32489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468844" y="3380669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757044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02672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98393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16" idx="7"/>
            <a:endCxn id="13" idx="2"/>
          </p:cNvCxnSpPr>
          <p:nvPr/>
        </p:nvCxnSpPr>
        <p:spPr>
          <a:xfrm flipV="1">
            <a:off x="1020708" y="2939493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6" idx="5"/>
            <a:endCxn id="11" idx="2"/>
          </p:cNvCxnSpPr>
          <p:nvPr/>
        </p:nvCxnSpPr>
        <p:spPr>
          <a:xfrm>
            <a:off x="1020708" y="3802144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" idx="6"/>
            <a:endCxn id="21" idx="2"/>
          </p:cNvCxnSpPr>
          <p:nvPr/>
        </p:nvCxnSpPr>
        <p:spPr>
          <a:xfrm>
            <a:off x="5046465" y="3812717"/>
            <a:ext cx="980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1" idx="6"/>
            <a:endCxn id="18" idx="2"/>
          </p:cNvCxnSpPr>
          <p:nvPr/>
        </p:nvCxnSpPr>
        <p:spPr>
          <a:xfrm>
            <a:off x="6674799" y="3812717"/>
            <a:ext cx="794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7"/>
            <a:endCxn id="13" idx="6"/>
          </p:cNvCxnSpPr>
          <p:nvPr/>
        </p:nvCxnSpPr>
        <p:spPr>
          <a:xfrm rot="16200000" flipH="1">
            <a:off x="2691166" y="2724950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>
            <a:stCxn id="11" idx="7"/>
            <a:endCxn id="11" idx="6"/>
          </p:cNvCxnSpPr>
          <p:nvPr/>
        </p:nvCxnSpPr>
        <p:spPr>
          <a:xfrm rot="16200000" flipH="1">
            <a:off x="2649492" y="4167082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1" idx="0"/>
            <a:endCxn id="21" idx="7"/>
          </p:cNvCxnSpPr>
          <p:nvPr/>
        </p:nvCxnSpPr>
        <p:spPr>
          <a:xfrm rot="16200000" flipH="1">
            <a:off x="6417873" y="3421571"/>
            <a:ext cx="94908" cy="229128"/>
          </a:xfrm>
          <a:prstGeom prst="curvedConnector3">
            <a:avLst>
              <a:gd name="adj1" fmla="val -8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18" idx="0"/>
            <a:endCxn id="18" idx="7"/>
          </p:cNvCxnSpPr>
          <p:nvPr/>
        </p:nvCxnSpPr>
        <p:spPr>
          <a:xfrm rot="16200000" flipH="1">
            <a:off x="7976686" y="3294764"/>
            <a:ext cx="126544" cy="298355"/>
          </a:xfrm>
          <a:prstGeom prst="curvedConnector3">
            <a:avLst>
              <a:gd name="adj1" fmla="val -47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329896" y="3082846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329231" y="2817367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159567" y="4265229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279095" y="4099971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579891" y="27341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448063" y="35239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892780" y="38452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7931854" y="24480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Ellipse 48"/>
          <p:cNvSpPr>
            <a:spLocks noChangeAspect="1"/>
          </p:cNvSpPr>
          <p:nvPr/>
        </p:nvSpPr>
        <p:spPr>
          <a:xfrm>
            <a:off x="1054480" y="327843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0" name="Ellipse 49"/>
          <p:cNvSpPr>
            <a:spLocks noChangeAspect="1"/>
          </p:cNvSpPr>
          <p:nvPr/>
        </p:nvSpPr>
        <p:spPr>
          <a:xfrm>
            <a:off x="311805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Ellipse 50"/>
          <p:cNvSpPr>
            <a:spLocks noChangeAspect="1"/>
          </p:cNvSpPr>
          <p:nvPr/>
        </p:nvSpPr>
        <p:spPr>
          <a:xfrm>
            <a:off x="328672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>
            <a:spLocks noChangeAspect="1"/>
          </p:cNvSpPr>
          <p:nvPr/>
        </p:nvSpPr>
        <p:spPr>
          <a:xfrm>
            <a:off x="3275856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>
            <a:spLocks noChangeAspect="1"/>
          </p:cNvSpPr>
          <p:nvPr/>
        </p:nvSpPr>
        <p:spPr>
          <a:xfrm>
            <a:off x="6358410" y="4172456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>
            <a:spLocks noChangeAspect="1"/>
          </p:cNvSpPr>
          <p:nvPr/>
        </p:nvSpPr>
        <p:spPr>
          <a:xfrm>
            <a:off x="6527088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>
            <a:spLocks noChangeAspect="1"/>
          </p:cNvSpPr>
          <p:nvPr/>
        </p:nvSpPr>
        <p:spPr>
          <a:xfrm>
            <a:off x="635841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>
            <a:spLocks noChangeAspect="1"/>
          </p:cNvSpPr>
          <p:nvPr/>
        </p:nvSpPr>
        <p:spPr>
          <a:xfrm>
            <a:off x="652708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49" idx="7"/>
            <a:endCxn id="50" idx="2"/>
          </p:cNvCxnSpPr>
          <p:nvPr/>
        </p:nvCxnSpPr>
        <p:spPr>
          <a:xfrm flipV="1">
            <a:off x="2007553" y="2733236"/>
            <a:ext cx="1110497" cy="70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9" idx="5"/>
            <a:endCxn id="53" idx="2"/>
          </p:cNvCxnSpPr>
          <p:nvPr/>
        </p:nvCxnSpPr>
        <p:spPr>
          <a:xfrm>
            <a:off x="2007553" y="4231508"/>
            <a:ext cx="1268303" cy="685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0" idx="6"/>
            <a:endCxn id="56" idx="2"/>
          </p:cNvCxnSpPr>
          <p:nvPr/>
        </p:nvCxnSpPr>
        <p:spPr>
          <a:xfrm>
            <a:off x="4572000" y="2733236"/>
            <a:ext cx="1786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53" idx="6"/>
            <a:endCxn id="54" idx="2"/>
          </p:cNvCxnSpPr>
          <p:nvPr/>
        </p:nvCxnSpPr>
        <p:spPr>
          <a:xfrm>
            <a:off x="4392450" y="4916852"/>
            <a:ext cx="1965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50" idx="1"/>
            <a:endCxn id="50" idx="0"/>
          </p:cNvCxnSpPr>
          <p:nvPr/>
        </p:nvCxnSpPr>
        <p:spPr>
          <a:xfrm rot="5400000" flipH="1" flipV="1">
            <a:off x="3478986" y="1840831"/>
            <a:ext cx="218029" cy="514049"/>
          </a:xfrm>
          <a:prstGeom prst="curvedConnector3">
            <a:avLst>
              <a:gd name="adj1" fmla="val 3677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56" idx="7"/>
            <a:endCxn id="56" idx="6"/>
          </p:cNvCxnSpPr>
          <p:nvPr/>
        </p:nvCxnSpPr>
        <p:spPr>
          <a:xfrm rot="16200000" flipH="1">
            <a:off x="7442713" y="2363589"/>
            <a:ext cx="526367" cy="212926"/>
          </a:xfrm>
          <a:prstGeom prst="curvedConnector4">
            <a:avLst>
              <a:gd name="adj1" fmla="val -34253"/>
              <a:gd name="adj2" fmla="val 382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54" idx="7"/>
            <a:endCxn id="54" idx="6"/>
          </p:cNvCxnSpPr>
          <p:nvPr/>
        </p:nvCxnSpPr>
        <p:spPr>
          <a:xfrm rot="16200000" flipH="1">
            <a:off x="7442713" y="4547205"/>
            <a:ext cx="526367" cy="212926"/>
          </a:xfrm>
          <a:prstGeom prst="curvedConnector4">
            <a:avLst>
              <a:gd name="adj1" fmla="val -40999"/>
              <a:gd name="adj2" fmla="val 432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rc 78"/>
          <p:cNvCxnSpPr>
            <a:stCxn id="53" idx="3"/>
            <a:endCxn id="53" idx="4"/>
          </p:cNvCxnSpPr>
          <p:nvPr/>
        </p:nvCxnSpPr>
        <p:spPr>
          <a:xfrm rot="16200000" flipH="1">
            <a:off x="3555005" y="5196000"/>
            <a:ext cx="163521" cy="394776"/>
          </a:xfrm>
          <a:prstGeom prst="curvedConnector3">
            <a:avLst>
              <a:gd name="adj1" fmla="val 522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149477" y="26923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2130753" y="4547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3851920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5213177" y="23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8100392" y="16195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244408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3203848" y="57239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5213177" y="5024056"/>
            <a:ext cx="6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14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24" idx="6"/>
            <a:endCxn id="23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28" name="Ellipse 27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>
            <a:stCxn id="29" idx="6"/>
            <a:endCxn id="28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/>
          <p:cNvCxnSpPr>
            <a:stCxn id="34" idx="6"/>
            <a:endCxn id="33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48" name="Connecteur droit avec flèche 47"/>
          <p:cNvCxnSpPr>
            <a:stCxn id="23" idx="6"/>
            <a:endCxn id="29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8" idx="6"/>
            <a:endCxn id="34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33" idx="6"/>
            <a:endCxn id="4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61" name="Connecteur en arc 60"/>
          <p:cNvCxnSpPr>
            <a:stCxn id="24" idx="4"/>
            <a:endCxn id="57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23" idx="4"/>
            <a:endCxn id="57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/>
          <p:cNvCxnSpPr>
            <a:stCxn id="29" idx="4"/>
            <a:endCxn id="57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8" idx="4"/>
            <a:endCxn id="57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34" idx="3"/>
            <a:endCxn id="57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41" idx="3"/>
            <a:endCxn id="57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/>
          <p:cNvCxnSpPr>
            <a:stCxn id="97" idx="7"/>
            <a:endCxn id="95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7" idx="5"/>
            <a:endCxn id="94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rc 99"/>
          <p:cNvCxnSpPr>
            <a:stCxn id="95" idx="7"/>
            <a:endCxn id="95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94" idx="7"/>
            <a:endCxn id="94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110" name="Connecteur en arc 10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15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6590"/>
              </p:ext>
            </p:extLst>
          </p:nvPr>
        </p:nvGraphicFramePr>
        <p:xfrm>
          <a:off x="4788024" y="3427575"/>
          <a:ext cx="39180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0" name="Connecteur en arc 4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28530"/>
              </p:ext>
            </p:extLst>
          </p:nvPr>
        </p:nvGraphicFramePr>
        <p:xfrm>
          <a:off x="4788024" y="3427575"/>
          <a:ext cx="39180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310713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1" name="Connecteur en arc 50"/>
          <p:cNvCxnSpPr>
            <a:stCxn id="38" idx="4"/>
            <a:endCxn id="37" idx="0"/>
          </p:cNvCxnSpPr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572000"/>
          </a:xfrm>
        </p:spPr>
        <p:txBody>
          <a:bodyPr/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var2 (+ 2 var1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Résultat de l’analyse lexicale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59532" y="1700808"/>
            <a:ext cx="8424936" cy="3312368"/>
            <a:chOff x="359532" y="1700808"/>
            <a:chExt cx="8424936" cy="3312368"/>
          </a:xfrm>
        </p:grpSpPr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2553973301"/>
                </p:ext>
              </p:extLst>
            </p:nvPr>
          </p:nvGraphicFramePr>
          <p:xfrm>
            <a:off x="359532" y="1700808"/>
            <a:ext cx="8424936" cy="30963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686379543"/>
                </p:ext>
              </p:extLst>
            </p:nvPr>
          </p:nvGraphicFramePr>
          <p:xfrm>
            <a:off x="3131840" y="3933056"/>
            <a:ext cx="3024336" cy="1080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Une grammaire formelle (ou, simplement, grammaire) est constituée des quatre objets suivants:</a:t>
            </a:r>
          </a:p>
          <a:p>
            <a:pPr lvl="1"/>
            <a:r>
              <a:rPr lang="fr-FR" dirty="0"/>
              <a:t>Un ensemble fini de symboles, appelés </a:t>
            </a:r>
            <a:r>
              <a:rPr lang="fr-FR" i="1" dirty="0">
                <a:hlinkClick r:id="rId2" tooltip="Symboles terminaux et non-terminaux"/>
              </a:rPr>
              <a:t>symboles terminaux</a:t>
            </a:r>
            <a:r>
              <a:rPr lang="fr-FR" dirty="0"/>
              <a:t> (qui sont les « lettres » du langage), notés conventionnellement par des minuscules,</a:t>
            </a:r>
          </a:p>
          <a:p>
            <a:pPr lvl="1"/>
            <a:r>
              <a:rPr lang="fr-FR" dirty="0"/>
              <a:t>Un </a:t>
            </a:r>
            <a:r>
              <a:rPr lang="fr-FR" dirty="0" smtClean="0"/>
              <a:t>ensemble </a:t>
            </a:r>
            <a:r>
              <a:rPr lang="fr-FR" dirty="0"/>
              <a:t>fini de symboles, appelés </a:t>
            </a:r>
            <a:r>
              <a:rPr lang="fr-FR" i="1" dirty="0">
                <a:hlinkClick r:id="rId2" tooltip="Symboles terminaux et non-terminaux"/>
              </a:rPr>
              <a:t>non-terminaux</a:t>
            </a:r>
            <a:r>
              <a:rPr lang="fr-FR" dirty="0"/>
              <a:t>, notés conventionnellement par des majuscules,</a:t>
            </a:r>
          </a:p>
          <a:p>
            <a:pPr lvl="1"/>
            <a:r>
              <a:rPr lang="fr-FR" dirty="0"/>
              <a:t>Un élément de l'ensemble des non-terminaux, appelé </a:t>
            </a:r>
            <a:r>
              <a:rPr lang="fr-FR" i="1" dirty="0"/>
              <a:t>axiome</a:t>
            </a:r>
            <a:r>
              <a:rPr lang="fr-FR" dirty="0"/>
              <a:t>, noté conventionnellement S,</a:t>
            </a:r>
          </a:p>
          <a:p>
            <a:pPr lvl="1"/>
            <a:r>
              <a:rPr lang="fr-FR" dirty="0"/>
              <a:t>Un ensemble de </a:t>
            </a:r>
            <a:r>
              <a:rPr lang="fr-FR" i="1" dirty="0"/>
              <a:t>règles de production</a:t>
            </a:r>
            <a:r>
              <a:rPr lang="fr-FR" dirty="0"/>
              <a:t>, qui sont des paires formées d'un non-terminal et d'une suite de terminaux et de non-terminaux ; par exemple, A → </a:t>
            </a:r>
            <a:r>
              <a:rPr lang="fr-FR" dirty="0" err="1"/>
              <a:t>ABa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1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={EOF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LPAR; RPAR; DEF; ID; NB;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OP}</a:t>
            </a:r>
          </a:p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App}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Axiome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 smtClean="0">
                <a:latin typeface="+mj-lt"/>
                <a:cs typeface="Courier New" panose="02070309020205020404" pitchFamily="49" charset="0"/>
              </a:rPr>
              <a:t>Règles de production :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800" dirty="0" err="1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I) Présentation de la compilation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II) Nos objectifs</a:t>
            </a:r>
          </a:p>
          <a:p>
            <a:pPr lvl="1"/>
            <a:r>
              <a:rPr lang="fr-FR" dirty="0" smtClean="0"/>
              <a:t>1) Présentation des langages utilisés</a:t>
            </a:r>
          </a:p>
          <a:p>
            <a:pPr lvl="1"/>
            <a:r>
              <a:rPr lang="fr-FR" dirty="0" smtClean="0"/>
              <a:t>2) Structures acceptées par le compilateur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III) La réalisation</a:t>
            </a:r>
          </a:p>
          <a:p>
            <a:pPr lvl="1"/>
            <a:r>
              <a:rPr lang="fr-FR" dirty="0" smtClean="0"/>
              <a:t>1) Utilisation de </a:t>
            </a:r>
            <a:r>
              <a:rPr lang="fr-FR" dirty="0" err="1" smtClean="0"/>
              <a:t>CamlLex</a:t>
            </a:r>
            <a:r>
              <a:rPr lang="fr-FR" dirty="0" smtClean="0"/>
              <a:t> et </a:t>
            </a:r>
            <a:r>
              <a:rPr lang="fr-FR" dirty="0" err="1" smtClean="0"/>
              <a:t>CamlYacc</a:t>
            </a:r>
            <a:endParaRPr lang="fr-FR" dirty="0" smtClean="0"/>
          </a:p>
          <a:p>
            <a:pPr lvl="1"/>
            <a:r>
              <a:rPr lang="fr-FR" dirty="0" smtClean="0"/>
              <a:t>2) Analyse lexicale par automate produit</a:t>
            </a:r>
          </a:p>
          <a:p>
            <a:pPr lvl="1"/>
            <a:r>
              <a:rPr lang="fr-FR" dirty="0" smtClean="0"/>
              <a:t>3) Analyse syntaxique par algorithme LL(1)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20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3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4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Arbre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741461218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connait le nœud courant et le lexème en entrée.</a:t>
            </a:r>
          </a:p>
          <a:p>
            <a:r>
              <a:rPr lang="fr-FR" dirty="0" smtClean="0"/>
              <a:t>On détermine le choix du non-terminal actuel comme étant le seul qui commence par le terminal en entrée.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73468211"/>
              </p:ext>
            </p:extLst>
          </p:nvPr>
        </p:nvGraphicFramePr>
        <p:xfrm>
          <a:off x="7020272" y="2708920"/>
          <a:ext cx="1008112" cy="103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539552" y="285554"/>
            <a:ext cx="8424936" cy="2930413"/>
            <a:chOff x="30082" y="-1611560"/>
            <a:chExt cx="8424936" cy="3209500"/>
          </a:xfrm>
        </p:grpSpPr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2400130634"/>
                </p:ext>
              </p:extLst>
            </p:nvPr>
          </p:nvGraphicFramePr>
          <p:xfrm>
            <a:off x="30082" y="-1611560"/>
            <a:ext cx="8424936" cy="30963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Diagramme 9"/>
            <p:cNvGraphicFramePr/>
            <p:nvPr>
              <p:extLst>
                <p:ext uri="{D42A27DB-BD31-4B8C-83A1-F6EECF244321}">
                  <p14:modId xmlns:p14="http://schemas.microsoft.com/office/powerpoint/2010/main" val="2117884429"/>
                </p:ext>
              </p:extLst>
            </p:nvPr>
          </p:nvGraphicFramePr>
          <p:xfrm>
            <a:off x="2334338" y="332810"/>
            <a:ext cx="3235431" cy="1265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12" name="ZoneTexte 11"/>
          <p:cNvSpPr txBox="1"/>
          <p:nvPr/>
        </p:nvSpPr>
        <p:spPr>
          <a:xfrm>
            <a:off x="271240" y="3284984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75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23</a:t>
            </a:fld>
            <a:endParaRPr lang="fr-FR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39552" y="285554"/>
            <a:ext cx="7920880" cy="2711398"/>
            <a:chOff x="30082" y="-1611560"/>
            <a:chExt cx="8198806" cy="3590968"/>
          </a:xfrm>
        </p:grpSpPr>
        <p:graphicFrame>
          <p:nvGraphicFramePr>
            <p:cNvPr id="19" name="Diagramme 18"/>
            <p:cNvGraphicFramePr/>
            <p:nvPr>
              <p:extLst>
                <p:ext uri="{D42A27DB-BD31-4B8C-83A1-F6EECF244321}">
                  <p14:modId xmlns:p14="http://schemas.microsoft.com/office/powerpoint/2010/main" val="1289186934"/>
                </p:ext>
              </p:extLst>
            </p:nvPr>
          </p:nvGraphicFramePr>
          <p:xfrm>
            <a:off x="30082" y="-1611560"/>
            <a:ext cx="8198806" cy="27326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0" name="Diagramme 19"/>
            <p:cNvGraphicFramePr/>
            <p:nvPr>
              <p:extLst>
                <p:ext uri="{D42A27DB-BD31-4B8C-83A1-F6EECF244321}">
                  <p14:modId xmlns:p14="http://schemas.microsoft.com/office/powerpoint/2010/main" val="3035150465"/>
                </p:ext>
              </p:extLst>
            </p:nvPr>
          </p:nvGraphicFramePr>
          <p:xfrm>
            <a:off x="2266120" y="548900"/>
            <a:ext cx="3354057" cy="14305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21" name="ZoneTexte 20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949393146"/>
              </p:ext>
            </p:extLst>
          </p:nvPr>
        </p:nvGraphicFramePr>
        <p:xfrm>
          <a:off x="5221067" y="1952266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224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24</a:t>
            </a:fld>
            <a:endParaRPr lang="fr-FR"/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547664" y="762422"/>
            <a:ext cx="5472608" cy="2162522"/>
            <a:chOff x="1222636" y="-1266099"/>
            <a:chExt cx="5664630" cy="2864038"/>
          </a:xfrm>
        </p:grpSpPr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2525600747"/>
                </p:ext>
              </p:extLst>
            </p:nvPr>
          </p:nvGraphicFramePr>
          <p:xfrm>
            <a:off x="1222636" y="-1266099"/>
            <a:ext cx="5664630" cy="13051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2742219510"/>
                </p:ext>
              </p:extLst>
            </p:nvPr>
          </p:nvGraphicFramePr>
          <p:xfrm>
            <a:off x="2340655" y="167431"/>
            <a:ext cx="3354057" cy="14305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3" name="ZoneTexte 12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12704366"/>
              </p:ext>
            </p:extLst>
          </p:nvPr>
        </p:nvGraphicFramePr>
        <p:xfrm>
          <a:off x="5076056" y="2564904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058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/>
          </a:bodyPr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Principe de base de la compilation :</a:t>
            </a:r>
            <a:endParaRPr lang="fr-FR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59632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smtClean="0"/>
              <a:t>Langage source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796136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Langage cible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30597" y="455770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3473878" y="2941714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>
            <a:off x="4319972" y="3301754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Etapes de la compilation :</a:t>
            </a:r>
            <a:endParaRPr lang="fr-FR" sz="3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33484085"/>
              </p:ext>
            </p:extLst>
          </p:nvPr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899592" y="1377280"/>
            <a:ext cx="77724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2 </a:t>
            </a: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var1</a:t>
            </a:r>
          </a:p>
          <a:p>
            <a:pPr marL="0" indent="0" algn="ctr"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fr-FR" dirty="0" smtClean="0"/>
              <a:t>Analyse lexicale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77514909"/>
              </p:ext>
            </p:extLst>
          </p:nvPr>
        </p:nvGraphicFramePr>
        <p:xfrm>
          <a:off x="395536" y="2348880"/>
          <a:ext cx="842493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Analyse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391573532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5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Nos objectifs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259632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err="1" smtClean="0"/>
              <a:t>Scheme</a:t>
            </a:r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796136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Forth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530597" y="414908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 :</a:t>
            </a:r>
          </a:p>
          <a:p>
            <a:pPr algn="ctr"/>
            <a:r>
              <a:rPr lang="fr-FR" dirty="0" err="1" smtClean="0"/>
              <a:t>Caml</a:t>
            </a:r>
            <a:r>
              <a:rPr lang="fr-FR" dirty="0" smtClean="0"/>
              <a:t> Light</a:t>
            </a:r>
            <a:endParaRPr lang="fr-FR" dirty="0" smtClean="0"/>
          </a:p>
        </p:txBody>
      </p:sp>
      <p:sp>
        <p:nvSpPr>
          <p:cNvPr id="9" name="Flèche droite 8"/>
          <p:cNvSpPr/>
          <p:nvPr/>
        </p:nvSpPr>
        <p:spPr>
          <a:xfrm>
            <a:off x="3473878" y="2533089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>
            <a:off x="4319972" y="2893129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Langages utilisés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665312"/>
            <a:ext cx="7772400" cy="4572000"/>
          </a:xfrm>
        </p:spPr>
        <p:txBody>
          <a:bodyPr/>
          <a:lstStyle/>
          <a:p>
            <a:r>
              <a:rPr lang="fr-FR" dirty="0" err="1" smtClean="0"/>
              <a:t>Scheme</a:t>
            </a:r>
            <a:r>
              <a:rPr lang="fr-FR" dirty="0" smtClean="0"/>
              <a:t> : notation polonaise</a:t>
            </a:r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 (+ 2 var1))</a:t>
            </a:r>
          </a:p>
          <a:p>
            <a:pPr lvl="1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Forth </a:t>
            </a:r>
            <a:r>
              <a:rPr lang="fr-FR" dirty="0"/>
              <a:t>: notation polonaise inversé avec système de pile 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var2 2 var1 + variable2 !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Opérations arithmétiques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 opérande1 opérande2 opérande3 …)</a:t>
            </a:r>
          </a:p>
          <a:p>
            <a:pPr lvl="1"/>
            <a:endParaRPr lang="fr-FR" dirty="0"/>
          </a:p>
          <a:p>
            <a:r>
              <a:rPr lang="fr-FR" dirty="0" smtClean="0"/>
              <a:t>Définitions de variables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Définitions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 arg1 arg2 …)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Application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 arg1 arg2 …)</a:t>
            </a: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Notre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Scheme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3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A5A5A5"/>
      </a:accent2>
      <a:accent3>
        <a:srgbClr val="91A7C3"/>
      </a:accent3>
      <a:accent4>
        <a:srgbClr val="7C984A"/>
      </a:accent4>
      <a:accent5>
        <a:srgbClr val="C2AD8D"/>
      </a:accent5>
      <a:accent6>
        <a:srgbClr val="595959"/>
      </a:accent6>
      <a:hlink>
        <a:srgbClr val="5F5F5F"/>
      </a:hlink>
      <a:folHlink>
        <a:srgbClr val="969696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647</TotalTime>
  <Words>1227</Words>
  <Application>Microsoft Office PowerPoint</Application>
  <PresentationFormat>Affichage à l'écran (4:3)</PresentationFormat>
  <Paragraphs>460</Paragraphs>
  <Slides>25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Capitaux</vt:lpstr>
      <vt:lpstr>La compilation</vt:lpstr>
      <vt:lpstr>Plan :</vt:lpstr>
      <vt:lpstr>Principe de base de la compilation :</vt:lpstr>
      <vt:lpstr>Etapes de la compilation :</vt:lpstr>
      <vt:lpstr>Un exemple :</vt:lpstr>
      <vt:lpstr>Présentation PowerPoint</vt:lpstr>
      <vt:lpstr>Nos objectifs : </vt:lpstr>
      <vt:lpstr>Langages utilisés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Jeux</dc:creator>
  <cp:lastModifiedBy>Jeux</cp:lastModifiedBy>
  <cp:revision>47</cp:revision>
  <dcterms:created xsi:type="dcterms:W3CDTF">2018-06-09T14:24:58Z</dcterms:created>
  <dcterms:modified xsi:type="dcterms:W3CDTF">2018-06-10T17:26:20Z</dcterms:modified>
</cp:coreProperties>
</file>