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2/10/12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2/10/12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artus.org/akustyk/" TargetMode="External"/><Relationship Id="rId4" Type="http://schemas.openxmlformats.org/officeDocument/2006/relationships/hyperlink" Target="http://www.linguistics.ucla.edu/faciliti/facilities/acoustic/praat.html" TargetMode="External"/><Relationship Id="rId5" Type="http://schemas.openxmlformats.org/officeDocument/2006/relationships/hyperlink" Target="http://www.psychology.uiowa.edu/students/toscano/scriptarchiv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nford.edu/~etking/praa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Sound Manipulations for Experimental Stimuli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Ed King</a:t>
            </a:r>
          </a:p>
          <a:p>
            <a:r>
              <a:rPr lang="en-US"/>
              <a:t>2/10/12</a:t>
            </a:r>
          </a:p>
          <a:p>
            <a:r>
              <a:rPr lang="en-US"/>
              <a:t>stanford.edu/~etking/praat</a:t>
            </a:r>
          </a:p>
        </p:txBody>
      </p:sp>
    </p:spTree>
    <p:extLst>
      <p:ext uri="{BB962C8B-B14F-4D97-AF65-F5344CB8AC3E}">
        <p14:creationId xmlns:p14="http://schemas.microsoft.com/office/powerpoint/2010/main" val="137956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part of word</a:t>
            </a:r>
          </a:p>
          <a:p>
            <a:pPr lvl="1"/>
            <a:r>
              <a:rPr lang="en-US"/>
              <a:t>DurationTier+Sound: View &amp; edit</a:t>
            </a:r>
          </a:p>
          <a:p>
            <a:pPr lvl="1"/>
            <a:r>
              <a:rPr lang="en-US"/>
              <a:t>DurationTier+Manipulation: Replace duration tier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Duration manipulation 2</a:t>
            </a:r>
          </a:p>
        </p:txBody>
      </p:sp>
    </p:spTree>
    <p:extLst>
      <p:ext uri="{BB962C8B-B14F-4D97-AF65-F5344CB8AC3E}">
        <p14:creationId xmlns:p14="http://schemas.microsoft.com/office/powerpoint/2010/main" val="420108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stress in English is indicated by pitch, intensity, duration, and vowel centralization</a:t>
            </a:r>
          </a:p>
          <a:p>
            <a:r>
              <a:rPr lang="en-US"/>
              <a:t>we know how to change three of these</a:t>
            </a:r>
          </a:p>
          <a:p>
            <a:pPr lvl="1"/>
            <a:r>
              <a:rPr lang="en-US"/>
              <a:t>start with a word, “papa”</a:t>
            </a:r>
          </a:p>
          <a:p>
            <a:pPr lvl="1"/>
            <a:r>
              <a:rPr lang="en-US"/>
              <a:t>modify one version to have initial stress</a:t>
            </a:r>
          </a:p>
          <a:p>
            <a:pPr lvl="1"/>
            <a:r>
              <a:rPr lang="en-US"/>
              <a:t>modify one version to have ultimate stress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Demo: stress</a:t>
            </a:r>
          </a:p>
        </p:txBody>
      </p:sp>
    </p:spTree>
    <p:extLst>
      <p:ext uri="{BB962C8B-B14F-4D97-AF65-F5344CB8AC3E}">
        <p14:creationId xmlns:p14="http://schemas.microsoft.com/office/powerpoint/2010/main" val="77518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manual manipulation requires a lot of fiddling</a:t>
            </a:r>
          </a:p>
          <a:p>
            <a:pPr lvl="1"/>
            <a:r>
              <a:rPr lang="en-US"/>
              <a:t>sounds more natural to just use a speaker’s values</a:t>
            </a:r>
          </a:p>
          <a:p>
            <a:pPr lvl="1"/>
            <a:endParaRPr lang="en-US"/>
          </a:p>
          <a:p>
            <a:r>
              <a:rPr lang="en-US"/>
              <a:t>and sometimes we want a range of values</a:t>
            </a:r>
          </a:p>
          <a:p>
            <a:pPr lvl="1"/>
            <a:r>
              <a:rPr lang="en-US"/>
              <a:t>categorical perception studies</a:t>
            </a:r>
          </a:p>
          <a:p>
            <a:pPr lvl="2"/>
            <a:r>
              <a:rPr lang="en-US"/>
              <a:t>changing category boundaries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Continua</a:t>
            </a:r>
          </a:p>
        </p:txBody>
      </p:sp>
    </p:spTree>
    <p:extLst>
      <p:ext uri="{BB962C8B-B14F-4D97-AF65-F5344CB8AC3E}">
        <p14:creationId xmlns:p14="http://schemas.microsoft.com/office/powerpoint/2010/main" val="621594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record two sounds (endpoints)</a:t>
            </a:r>
          </a:p>
          <a:p>
            <a:r>
              <a:rPr lang="en-US"/>
              <a:t>extract some analysis along some dimension</a:t>
            </a:r>
          </a:p>
          <a:p>
            <a:r>
              <a:rPr lang="en-US"/>
              <a:t>gradually change the dimension of one endpoint, over some number of steps, to get closer to the other endpoint</a:t>
            </a:r>
          </a:p>
          <a:p>
            <a:pPr lvl="1"/>
            <a:r>
              <a:rPr lang="en-US"/>
              <a:t>usually do this with a script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Continua: general strategy</a:t>
            </a:r>
          </a:p>
        </p:txBody>
      </p:sp>
    </p:spTree>
    <p:extLst>
      <p:ext uri="{BB962C8B-B14F-4D97-AF65-F5344CB8AC3E}">
        <p14:creationId xmlns:p14="http://schemas.microsoft.com/office/powerpoint/2010/main" val="4160946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2-02-10 at 10.22.5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047" b="-17047"/>
          <a:stretch>
            <a:fillRect/>
          </a:stretch>
        </p:blipFill>
        <p:spPr>
          <a:xfrm>
            <a:off x="786855" y="1991651"/>
            <a:ext cx="7899945" cy="388183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Fricative continuum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8043" y="6032231"/>
            <a:ext cx="323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adapted from Styler 2011</a:t>
            </a:r>
          </a:p>
        </p:txBody>
      </p:sp>
    </p:spTree>
    <p:extLst>
      <p:ext uri="{BB962C8B-B14F-4D97-AF65-F5344CB8AC3E}">
        <p14:creationId xmlns:p14="http://schemas.microsoft.com/office/powerpoint/2010/main" val="2477355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want to shift the spectral center of gravity</a:t>
            </a:r>
          </a:p>
          <a:p>
            <a:pPr lvl="1"/>
            <a:r>
              <a:rPr lang="en-US"/>
              <a:t>/s/-like to /sh/-like</a:t>
            </a:r>
          </a:p>
          <a:p>
            <a:r>
              <a:rPr lang="en-US"/>
              <a:t>we do this by directly modifying the sound wave</a:t>
            </a:r>
          </a:p>
          <a:p>
            <a:pPr lvl="1"/>
            <a:r>
              <a:rPr lang="en-US"/>
              <a:t>we aren’t good at analyzing / resynthesizing fricatives</a:t>
            </a:r>
          </a:p>
          <a:p>
            <a:pPr lvl="1"/>
            <a:r>
              <a:rPr lang="en-US"/>
              <a:t>the large spectral shapes of fricatives will sound okay at the midpoint</a:t>
            </a:r>
          </a:p>
          <a:p>
            <a:endParaRPr lang="en-US"/>
          </a:p>
          <a:p>
            <a:r>
              <a:rPr lang="en-US"/>
              <a:t>mono_continuum.py 1.wav 2.wav numsteps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Fricative continuum 2</a:t>
            </a:r>
          </a:p>
        </p:txBody>
      </p:sp>
    </p:spTree>
    <p:extLst>
      <p:ext uri="{BB962C8B-B14F-4D97-AF65-F5344CB8AC3E}">
        <p14:creationId xmlns:p14="http://schemas.microsoft.com/office/powerpoint/2010/main" val="3465576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564" r="-21564"/>
          <a:stretch>
            <a:fillRect/>
          </a:stretch>
        </p:blipFill>
        <p:spPr>
          <a:xfrm>
            <a:off x="-197227" y="2275021"/>
            <a:ext cx="5680743" cy="264600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Voicing continuum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3532" y="4921030"/>
            <a:ext cx="28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</a:t>
            </a:r>
          </a:p>
        </p:txBody>
      </p:sp>
      <p:pic>
        <p:nvPicPr>
          <p:cNvPr id="6" name="Picture 5" descr="z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341" y="2275022"/>
            <a:ext cx="3969014" cy="26460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36617" y="4931741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692745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want to gradually add a low-frequency (voicing) peak to the spectrum</a:t>
            </a:r>
          </a:p>
          <a:p>
            <a:r>
              <a:rPr lang="en-US"/>
              <a:t>we also do this by directly manipulation the sound wave</a:t>
            </a:r>
          </a:p>
          <a:p>
            <a:pPr lvl="1"/>
            <a:r>
              <a:rPr lang="en-US"/>
              <a:t>voicing is a presence / absence property</a:t>
            </a:r>
          </a:p>
          <a:p>
            <a:pPr lvl="2"/>
            <a:r>
              <a:rPr lang="en-US"/>
              <a:t>so gradually adding periodicity to the sound file will work well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Voicing continuum 2</a:t>
            </a:r>
          </a:p>
        </p:txBody>
      </p:sp>
    </p:spTree>
    <p:extLst>
      <p:ext uri="{BB962C8B-B14F-4D97-AF65-F5344CB8AC3E}">
        <p14:creationId xmlns:p14="http://schemas.microsoft.com/office/powerpoint/2010/main" val="4234556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564" r="-21564"/>
          <a:stretch>
            <a:fillRect/>
          </a:stretch>
        </p:blipFill>
        <p:spPr>
          <a:xfrm>
            <a:off x="-593415" y="2272503"/>
            <a:ext cx="6158035" cy="28683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Formant continuum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2769" y="5273649"/>
            <a:ext cx="29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pic>
        <p:nvPicPr>
          <p:cNvPr id="6" name="Picture 5" descr="i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642" y="2272503"/>
            <a:ext cx="4302488" cy="2868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80158" y="5273649"/>
            <a:ext cx="2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61555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want to gradually shift the vowel formants from the /a/ endpoint to the /i/ endpoint</a:t>
            </a:r>
          </a:p>
          <a:p>
            <a:endParaRPr lang="en-US"/>
          </a:p>
          <a:p>
            <a:r>
              <a:rPr lang="en-US"/>
              <a:t>DON’T do this by directly manipulating the sound file</a:t>
            </a:r>
          </a:p>
          <a:p>
            <a:pPr lvl="1"/>
            <a:r>
              <a:rPr lang="en-US"/>
              <a:t>formants are not presence/absence</a:t>
            </a:r>
          </a:p>
          <a:p>
            <a:pPr lvl="2"/>
            <a:r>
              <a:rPr lang="en-US"/>
              <a:t>they have spectral location, like fricatives</a:t>
            </a:r>
          </a:p>
          <a:p>
            <a:pPr lvl="1"/>
            <a:r>
              <a:rPr lang="en-US"/>
              <a:t>their distribution is not big enough, like fricatives, to sound reasonable in the middle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Formant continuum 2</a:t>
            </a:r>
          </a:p>
        </p:txBody>
      </p:sp>
    </p:spTree>
    <p:extLst>
      <p:ext uri="{BB962C8B-B14F-4D97-AF65-F5344CB8AC3E}">
        <p14:creationId xmlns:p14="http://schemas.microsoft.com/office/powerpoint/2010/main" val="56754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 over some of the stimuli-creation / modification tools available in Praat</a:t>
            </a:r>
          </a:p>
          <a:p>
            <a:pPr lvl="1"/>
            <a:r>
              <a:rPr lang="en-US"/>
              <a:t>manual manipulation</a:t>
            </a:r>
          </a:p>
          <a:p>
            <a:pPr lvl="1"/>
            <a:r>
              <a:rPr lang="en-US"/>
              <a:t>continua creation</a:t>
            </a:r>
          </a:p>
          <a:p>
            <a:endParaRPr lang="en-US"/>
          </a:p>
          <a:p>
            <a:r>
              <a:rPr lang="en-US"/>
              <a:t>give a high-level overview of the thought process behind stimuli creation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195333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instead, do formant resynthesis</a:t>
            </a:r>
          </a:p>
          <a:p>
            <a:pPr lvl="1"/>
            <a:r>
              <a:rPr lang="en-US"/>
              <a:t>Sound: Formants &amp; LPC -&gt; To LPC (burg) …</a:t>
            </a:r>
          </a:p>
          <a:p>
            <a:pPr lvl="1"/>
            <a:r>
              <a:rPr lang="en-US"/>
              <a:t>LPC+Sound: Filter (inverse)</a:t>
            </a:r>
          </a:p>
          <a:p>
            <a:pPr lvl="1"/>
            <a:r>
              <a:rPr lang="en-US"/>
              <a:t>LPC: To Formant</a:t>
            </a:r>
          </a:p>
          <a:p>
            <a:pPr lvl="1"/>
            <a:r>
              <a:rPr lang="en-US"/>
              <a:t>Formant: Down to Formant grid</a:t>
            </a:r>
          </a:p>
          <a:p>
            <a:pPr lvl="1"/>
            <a:r>
              <a:rPr lang="en-US"/>
              <a:t>FormantGrid+Sound: Filter</a:t>
            </a:r>
          </a:p>
          <a:p>
            <a:r>
              <a:rPr lang="en-US"/>
              <a:t>script for all this</a:t>
            </a:r>
          </a:p>
          <a:p>
            <a:pPr lvl="1"/>
            <a:r>
              <a:rPr lang="en-US"/>
              <a:t>create_continuum.praat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Formant continuum 3</a:t>
            </a:r>
          </a:p>
        </p:txBody>
      </p:sp>
    </p:spTree>
    <p:extLst>
      <p:ext uri="{BB962C8B-B14F-4D97-AF65-F5344CB8AC3E}">
        <p14:creationId xmlns:p14="http://schemas.microsoft.com/office/powerpoint/2010/main" val="4256973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54410"/>
            <a:ext cx="7408333" cy="3858674"/>
          </a:xfrm>
        </p:spPr>
        <p:txBody>
          <a:bodyPr>
            <a:normAutofit fontScale="92500"/>
          </a:bodyPr>
          <a:lstStyle/>
          <a:p>
            <a:r>
              <a:rPr lang="en-US"/>
              <a:t>nasality</a:t>
            </a:r>
          </a:p>
          <a:p>
            <a:pPr lvl="1"/>
            <a:r>
              <a:rPr lang="en-US"/>
              <a:t>nasality is presence/absence, and we are not good at analyzing/resynthesizing it</a:t>
            </a:r>
          </a:p>
          <a:p>
            <a:pPr lvl="1"/>
            <a:r>
              <a:rPr lang="en-US"/>
              <a:t>so do direct sound wave manipulation</a:t>
            </a:r>
          </a:p>
          <a:p>
            <a:pPr lvl="2"/>
            <a:r>
              <a:rPr lang="en-US"/>
              <a:t>Styler et al 2011 (ASA poster)</a:t>
            </a:r>
          </a:p>
          <a:p>
            <a:pPr lvl="2"/>
            <a:r>
              <a:rPr lang="en-US"/>
              <a:t>savethevowels.org/asa2011</a:t>
            </a:r>
          </a:p>
          <a:p>
            <a:r>
              <a:rPr lang="en-US"/>
              <a:t>pitch</a:t>
            </a:r>
          </a:p>
          <a:p>
            <a:pPr lvl="1"/>
            <a:r>
              <a:rPr lang="en-US"/>
              <a:t>we can analyze pitch pretty well, and it has important location</a:t>
            </a:r>
          </a:p>
          <a:p>
            <a:pPr lvl="1"/>
            <a:r>
              <a:rPr lang="en-US"/>
              <a:t>so do Sound: To Manipulation and modify the pitch as we did before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continua</a:t>
            </a:r>
          </a:p>
        </p:txBody>
      </p:sp>
    </p:spTree>
    <p:extLst>
      <p:ext uri="{BB962C8B-B14F-4D97-AF65-F5344CB8AC3E}">
        <p14:creationId xmlns:p14="http://schemas.microsoft.com/office/powerpoint/2010/main" val="268064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direct waveform manipulation</a:t>
            </a:r>
          </a:p>
          <a:p>
            <a:pPr lvl="1"/>
            <a:r>
              <a:rPr lang="en-US"/>
              <a:t>pros: simple, robust to measurement error</a:t>
            </a:r>
          </a:p>
          <a:p>
            <a:pPr lvl="1"/>
            <a:r>
              <a:rPr lang="en-US"/>
              <a:t>cons: can only add elements to a spectrum (can’t shift)</a:t>
            </a:r>
          </a:p>
          <a:p>
            <a:pPr lvl="1"/>
            <a:endParaRPr lang="en-US"/>
          </a:p>
          <a:p>
            <a:r>
              <a:rPr lang="en-US"/>
              <a:t>analysis &amp; resynthesis</a:t>
            </a:r>
          </a:p>
          <a:p>
            <a:pPr lvl="1"/>
            <a:r>
              <a:rPr lang="en-US"/>
              <a:t>pros: can shift spectral elements (anything you can reliably measure)</a:t>
            </a:r>
          </a:p>
          <a:p>
            <a:pPr lvl="1"/>
            <a:r>
              <a:rPr lang="en-US"/>
              <a:t>cons: brittle under measurement error, requires knowing exactly what to measure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Continua, wrap-up</a:t>
            </a:r>
          </a:p>
        </p:txBody>
      </p:sp>
    </p:spTree>
    <p:extLst>
      <p:ext uri="{BB962C8B-B14F-4D97-AF65-F5344CB8AC3E}">
        <p14:creationId xmlns:p14="http://schemas.microsoft.com/office/powerpoint/2010/main" val="1545607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band-pass (or high- or low-pass) filtering</a:t>
            </a:r>
          </a:p>
          <a:p>
            <a:pPr lvl="1"/>
            <a:r>
              <a:rPr lang="en-US"/>
              <a:t>Sound: Filter -&gt; Filter (pass Hann band)</a:t>
            </a:r>
          </a:p>
          <a:p>
            <a:pPr lvl="2"/>
            <a:r>
              <a:rPr lang="en-US"/>
              <a:t>select the frequencies you want to allow</a:t>
            </a:r>
          </a:p>
          <a:p>
            <a:endParaRPr lang="en-US"/>
          </a:p>
          <a:p>
            <a:r>
              <a:rPr lang="en-US"/>
              <a:t>VOT manipulations</a:t>
            </a:r>
          </a:p>
          <a:p>
            <a:pPr lvl="1"/>
            <a:r>
              <a:rPr lang="en-US"/>
              <a:t>can cut/paste aspiration</a:t>
            </a:r>
          </a:p>
          <a:p>
            <a:pPr lvl="2"/>
            <a:r>
              <a:rPr lang="en-US"/>
              <a:t>but this does funny things to the (mostly masked) formant transitions</a:t>
            </a:r>
          </a:p>
          <a:p>
            <a:pPr lvl="1"/>
            <a:r>
              <a:rPr lang="en-US"/>
              <a:t>better to do it as a manual duration manipulation as on slide 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manipulations</a:t>
            </a:r>
          </a:p>
        </p:txBody>
      </p:sp>
    </p:spTree>
    <p:extLst>
      <p:ext uri="{BB962C8B-B14F-4D97-AF65-F5344CB8AC3E}">
        <p14:creationId xmlns:p14="http://schemas.microsoft.com/office/powerpoint/2010/main" val="1497089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all these materials</a:t>
            </a:r>
          </a:p>
          <a:p>
            <a:pPr lvl="1"/>
            <a:r>
              <a:rPr lang="en-US">
                <a:hlinkClick r:id="rId2"/>
              </a:rPr>
              <a:t>http://www.stanford.edu/~etking/praat</a:t>
            </a:r>
            <a:endParaRPr lang="en-US"/>
          </a:p>
          <a:p>
            <a:r>
              <a:rPr lang="en-US"/>
              <a:t>Akustyk for Praat</a:t>
            </a:r>
          </a:p>
          <a:p>
            <a:pPr lvl="1"/>
            <a:r>
              <a:rPr lang="en-US"/>
              <a:t>scripts and interfaces for analysis &amp; synthesis</a:t>
            </a:r>
          </a:p>
          <a:p>
            <a:pPr lvl="1"/>
            <a:r>
              <a:rPr lang="en-US">
                <a:hlinkClick r:id="rId3"/>
              </a:rPr>
              <a:t>http://bartus.org/akustyk/</a:t>
            </a:r>
            <a:endParaRPr lang="en-US"/>
          </a:p>
          <a:p>
            <a:r>
              <a:rPr lang="en-US"/>
              <a:t>some script archives</a:t>
            </a:r>
          </a:p>
          <a:p>
            <a:pPr lvl="1"/>
            <a:r>
              <a:rPr lang="en-US">
                <a:hlinkClick r:id="rId4"/>
              </a:rPr>
              <a:t>http://www.linguistics.ucla.edu/faciliti/facilities/acoustic/praat.html</a:t>
            </a:r>
            <a:endParaRPr lang="en-US"/>
          </a:p>
          <a:p>
            <a:pPr lvl="1"/>
            <a:r>
              <a:rPr lang="en-US">
                <a:hlinkClick r:id="rId5"/>
              </a:rPr>
              <a:t>http://www.psychology.uiowa.edu/students/toscano/scriptarchives/</a:t>
            </a:r>
            <a:endParaRPr lang="en-US"/>
          </a:p>
          <a:p>
            <a:pPr lvl="1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03446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record a sound</a:t>
            </a:r>
          </a:p>
          <a:p>
            <a:r>
              <a:rPr lang="en-US"/>
              <a:t>extract some analysis (pitch, formants) from the sound</a:t>
            </a:r>
          </a:p>
          <a:p>
            <a:r>
              <a:rPr lang="en-US"/>
              <a:t>modify the analyzed object (PitchTier, FormantTier)</a:t>
            </a:r>
          </a:p>
          <a:p>
            <a:r>
              <a:rPr lang="en-US"/>
              <a:t>recombine the modified analysis object with the sound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stimuli</a:t>
            </a:r>
          </a:p>
        </p:txBody>
      </p:sp>
    </p:spTree>
    <p:extLst>
      <p:ext uri="{BB962C8B-B14F-4D97-AF65-F5344CB8AC3E}">
        <p14:creationId xmlns:p14="http://schemas.microsoft.com/office/powerpoint/2010/main" val="383730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2-02-10 at 9.46.25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3" b="3351"/>
          <a:stretch/>
        </p:blipFill>
        <p:spPr>
          <a:xfrm>
            <a:off x="871538" y="2356722"/>
            <a:ext cx="7408862" cy="432269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basics of sound</a:t>
            </a:r>
          </a:p>
        </p:txBody>
      </p:sp>
    </p:spTree>
    <p:extLst>
      <p:ext uri="{BB962C8B-B14F-4D97-AF65-F5344CB8AC3E}">
        <p14:creationId xmlns:p14="http://schemas.microsoft.com/office/powerpoint/2010/main" val="407600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opening a sound</a:t>
            </a:r>
          </a:p>
          <a:p>
            <a:r>
              <a:rPr lang="en-US"/>
              <a:t>saving a sound</a:t>
            </a:r>
          </a:p>
          <a:p>
            <a:endParaRPr lang="en-US"/>
          </a:p>
          <a:p>
            <a:r>
              <a:rPr lang="en-US"/>
              <a:t>extracting part of a sound</a:t>
            </a:r>
          </a:p>
          <a:p>
            <a:r>
              <a:rPr lang="en-US"/>
              <a:t>combining sounds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basics of Praat</a:t>
            </a:r>
          </a:p>
        </p:txBody>
      </p:sp>
    </p:spTree>
    <p:extLst>
      <p:ext uri="{BB962C8B-B14F-4D97-AF65-F5344CB8AC3E}">
        <p14:creationId xmlns:p14="http://schemas.microsoft.com/office/powerpoint/2010/main" val="47876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changing whole word intensity</a:t>
            </a:r>
          </a:p>
          <a:p>
            <a:pPr lvl="1"/>
            <a:r>
              <a:rPr lang="en-US"/>
              <a:t>Sound: Modify -&gt; Scale peak…</a:t>
            </a:r>
          </a:p>
          <a:p>
            <a:endParaRPr lang="en-US"/>
          </a:p>
          <a:p>
            <a:r>
              <a:rPr lang="en-US"/>
              <a:t>changing part of word intensity</a:t>
            </a:r>
          </a:p>
          <a:p>
            <a:pPr lvl="1"/>
            <a:r>
              <a:rPr lang="en-US"/>
              <a:t>Sound: To Intensity…</a:t>
            </a:r>
          </a:p>
          <a:p>
            <a:pPr lvl="1"/>
            <a:r>
              <a:rPr lang="en-US"/>
              <a:t>Intensity: Down to IntensityTier</a:t>
            </a:r>
          </a:p>
          <a:p>
            <a:pPr lvl="1"/>
            <a:r>
              <a:rPr lang="en-US"/>
              <a:t>IntensityTier+Sound: View &amp; Edit</a:t>
            </a:r>
          </a:p>
          <a:p>
            <a:pPr lvl="1"/>
            <a:r>
              <a:rPr lang="en-US"/>
              <a:t>IntensityTier+Sound: Multiply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Intensity manipulation</a:t>
            </a:r>
          </a:p>
        </p:txBody>
      </p:sp>
    </p:spTree>
    <p:extLst>
      <p:ext uri="{BB962C8B-B14F-4D97-AF65-F5344CB8AC3E}">
        <p14:creationId xmlns:p14="http://schemas.microsoft.com/office/powerpoint/2010/main" val="327576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Sound: To Manipulation…</a:t>
            </a:r>
          </a:p>
          <a:p>
            <a:pPr lvl="1"/>
            <a:r>
              <a:rPr lang="en-US"/>
              <a:t>(Manipulation: Play (overlap-add)</a:t>
            </a:r>
          </a:p>
          <a:p>
            <a:pPr lvl="2"/>
            <a:r>
              <a:rPr lang="en-US"/>
              <a:t>or Manipulation: Get resynthesis (overlap-add))</a:t>
            </a:r>
          </a:p>
          <a:p>
            <a:r>
              <a:rPr lang="en-US"/>
              <a:t>Manipulation: Extract pitch tier</a:t>
            </a:r>
          </a:p>
          <a:p>
            <a:endParaRPr lang="en-US"/>
          </a:p>
          <a:p>
            <a:r>
              <a:rPr lang="en-US"/>
              <a:t>whole word</a:t>
            </a:r>
          </a:p>
          <a:p>
            <a:pPr lvl="1"/>
            <a:r>
              <a:rPr lang="en-US"/>
              <a:t>PitchTier: Modify -&gt; Formula…</a:t>
            </a:r>
          </a:p>
          <a:p>
            <a:pPr lvl="1"/>
            <a:r>
              <a:rPr lang="en-US"/>
              <a:t>PitchTier+Manipulation -&gt; Replace pitch tier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Pitch manipulation</a:t>
            </a:r>
          </a:p>
        </p:txBody>
      </p:sp>
    </p:spTree>
    <p:extLst>
      <p:ext uri="{BB962C8B-B14F-4D97-AF65-F5344CB8AC3E}">
        <p14:creationId xmlns:p14="http://schemas.microsoft.com/office/powerpoint/2010/main" val="245215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part of word</a:t>
            </a:r>
          </a:p>
          <a:p>
            <a:pPr lvl="1"/>
            <a:r>
              <a:rPr lang="en-US"/>
              <a:t>PitchTier+Sound: View &amp; Edit</a:t>
            </a:r>
          </a:p>
          <a:p>
            <a:pPr lvl="1"/>
            <a:r>
              <a:rPr lang="en-US"/>
              <a:t>PitchTier+Manipulation: Replace pitch tier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Pitch manipulation 2</a:t>
            </a:r>
          </a:p>
        </p:txBody>
      </p:sp>
    </p:spTree>
    <p:extLst>
      <p:ext uri="{BB962C8B-B14F-4D97-AF65-F5344CB8AC3E}">
        <p14:creationId xmlns:p14="http://schemas.microsoft.com/office/powerpoint/2010/main" val="3202728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whole word (stupid way)</a:t>
            </a:r>
          </a:p>
          <a:p>
            <a:pPr lvl="1"/>
            <a:r>
              <a:rPr lang="en-US"/>
              <a:t>Sound: Modify -&gt; Modify times -&gt; Scale times by…</a:t>
            </a:r>
          </a:p>
          <a:p>
            <a:endParaRPr lang="en-US"/>
          </a:p>
          <a:p>
            <a:r>
              <a:rPr lang="en-US"/>
              <a:t>whole word (better way)</a:t>
            </a:r>
          </a:p>
          <a:p>
            <a:pPr lvl="1"/>
            <a:r>
              <a:rPr lang="en-US"/>
              <a:t>Manipulation: Extract duration tier</a:t>
            </a:r>
          </a:p>
          <a:p>
            <a:pPr lvl="1"/>
            <a:r>
              <a:rPr lang="en-US"/>
              <a:t>DurationTier: Modify -&gt; Formula…</a:t>
            </a:r>
          </a:p>
          <a:p>
            <a:pPr lvl="1"/>
            <a:r>
              <a:rPr lang="en-US"/>
              <a:t>DurationTier+Manipulation: Replace duration tier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Duration manipulation</a:t>
            </a:r>
          </a:p>
        </p:txBody>
      </p:sp>
    </p:spTree>
    <p:extLst>
      <p:ext uri="{BB962C8B-B14F-4D97-AF65-F5344CB8AC3E}">
        <p14:creationId xmlns:p14="http://schemas.microsoft.com/office/powerpoint/2010/main" val="3335680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91</TotalTime>
  <Words>880</Words>
  <Application>Microsoft Macintosh PowerPoint</Application>
  <PresentationFormat>On-screen Show (4:3)</PresentationFormat>
  <Paragraphs>146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Waveform</vt:lpstr>
      <vt:lpstr>Sound Manipulations for Experimental Stimuli</vt:lpstr>
      <vt:lpstr>Goals</vt:lpstr>
      <vt:lpstr>Creating stimuli</vt:lpstr>
      <vt:lpstr>Some basics of sound</vt:lpstr>
      <vt:lpstr>Some basics of Praat</vt:lpstr>
      <vt:lpstr>Intensity manipulation</vt:lpstr>
      <vt:lpstr>Pitch manipulation</vt:lpstr>
      <vt:lpstr>Pitch manipulation 2</vt:lpstr>
      <vt:lpstr>Duration manipulation</vt:lpstr>
      <vt:lpstr>Duration manipulation 2</vt:lpstr>
      <vt:lpstr>Demo: stress</vt:lpstr>
      <vt:lpstr>Continua</vt:lpstr>
      <vt:lpstr>Continua: general strategy</vt:lpstr>
      <vt:lpstr>Fricative continuum</vt:lpstr>
      <vt:lpstr>Fricative continuum 2</vt:lpstr>
      <vt:lpstr>Voicing continuum</vt:lpstr>
      <vt:lpstr>Voicing continuum 2</vt:lpstr>
      <vt:lpstr>Formant continuum</vt:lpstr>
      <vt:lpstr>Formant continuum 2</vt:lpstr>
      <vt:lpstr>Formant continuum 3</vt:lpstr>
      <vt:lpstr>Other continua</vt:lpstr>
      <vt:lpstr>Continua, wrap-up</vt:lpstr>
      <vt:lpstr>Other manipulations</vt:lpstr>
      <vt:lpstr>Resources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Manipulations for Experimental Stimuli</dc:title>
  <dc:creator>Ed King</dc:creator>
  <cp:lastModifiedBy>Ed King</cp:lastModifiedBy>
  <cp:revision>15</cp:revision>
  <dcterms:created xsi:type="dcterms:W3CDTF">2012-02-10T17:40:37Z</dcterms:created>
  <dcterms:modified xsi:type="dcterms:W3CDTF">2012-02-10T19:12:48Z</dcterms:modified>
</cp:coreProperties>
</file>