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3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4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7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4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FC9F27-D71E-4746-9CB2-FBFF5081732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88265F-C729-434F-9127-3AF03750EB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ED79D-1120-4373-B17A-9CC60F97E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资料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9E42B6-9A59-4861-B56C-040A1F0F2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受限于服务器，此资料大小不能超过</a:t>
            </a:r>
            <a:r>
              <a:rPr lang="en-US" altLang="zh-CN" dirty="0"/>
              <a:t>1MB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066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华文仿宋</vt:lpstr>
      <vt:lpstr>Tw Cen MT</vt:lpstr>
      <vt:lpstr>Tw Cen MT Condensed</vt:lpstr>
      <vt:lpstr>Wingdings 3</vt:lpstr>
      <vt:lpstr>积分</vt:lpstr>
      <vt:lpstr>PPT资料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PPT资料</dc:title>
  <dc:creator>曹 世泽</dc:creator>
  <cp:lastModifiedBy>曹 世泽</cp:lastModifiedBy>
  <cp:revision>2</cp:revision>
  <dcterms:created xsi:type="dcterms:W3CDTF">2019-12-13T11:53:29Z</dcterms:created>
  <dcterms:modified xsi:type="dcterms:W3CDTF">2019-12-13T11:54:18Z</dcterms:modified>
</cp:coreProperties>
</file>