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heme/theme2.xml" ContentType="application/vnd.openxmlformats-officedocument.them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5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3" r:id="rId4"/>
    <p:sldId id="264" r:id="rId5"/>
    <p:sldId id="272" r:id="rId6"/>
    <p:sldId id="265" r:id="rId7"/>
    <p:sldId id="266" r:id="rId8"/>
    <p:sldId id="273" r:id="rId9"/>
    <p:sldId id="268" r:id="rId10"/>
    <p:sldId id="271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05740" y="1098195"/>
            <a:ext cx="8762591" cy="29478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7117678" y="1098194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195761" y="266600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7103269" y="5548313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562928" y="5586413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166336" y="558736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298258" y="558736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62733" y="1464095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662732" y="3120390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662733" y="4645075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199549" y="1092518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066800" y="3905250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7110534" y="109200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3942021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90599" y="2639786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857212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4967288"/>
            <a:ext cx="1059656" cy="103346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47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3617595" cy="5149691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16193" y="876580"/>
            <a:ext cx="1306354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292566"/>
            <a:ext cx="732473" cy="7143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199786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3787" y="868680"/>
            <a:ext cx="932974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7758589" y="857250"/>
            <a:ext cx="1385411" cy="135112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858" y="4629151"/>
            <a:ext cx="9144000" cy="13715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2858" y="5286375"/>
            <a:ext cx="732473" cy="71437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854631"/>
            <a:ext cx="9144000" cy="6858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4816" y="1002030"/>
            <a:ext cx="8278178" cy="391001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5713095"/>
            <a:ext cx="9186863" cy="287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07581" y="2402068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07581" y="3184197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7210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83920" y="1571631"/>
            <a:ext cx="3962432" cy="404168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21221117 王禹博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21221117 王禹博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21221117 王禹博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我的家乡</a:t>
            </a:r>
            <a:r>
              <a:rPr lang="en-US" altLang="zh-CN" dirty="0"/>
              <a:t>-</a:t>
            </a:r>
            <a:r>
              <a:rPr lang="zh-CN" altLang="en-US" dirty="0"/>
              <a:t>河南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857250"/>
            <a:ext cx="9144476" cy="8315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3"/>
            </p:custDataLst>
          </p:nvPr>
        </p:nvSpPr>
        <p:spPr>
          <a:xfrm>
            <a:off x="2557938" y="3004185"/>
            <a:ext cx="2430000" cy="72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历史</a:t>
            </a:r>
          </a:p>
        </p:txBody>
      </p:sp>
      <p:sp>
        <p:nvSpPr>
          <p:cNvPr id="222" name="文本框 221"/>
          <p:cNvSpPr txBox="1"/>
          <p:nvPr>
            <p:custDataLst>
              <p:tags r:id="rId4"/>
            </p:custDataLst>
          </p:nvPr>
        </p:nvSpPr>
        <p:spPr>
          <a:xfrm>
            <a:off x="2560564" y="2321312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cxnSp>
        <p:nvCxnSpPr>
          <p:cNvPr id="18" name="直接连接符 17"/>
          <p:cNvCxnSpPr/>
          <p:nvPr>
            <p:custDataLst>
              <p:tags r:id="rId5"/>
            </p:custDataLst>
          </p:nvPr>
        </p:nvCxnSpPr>
        <p:spPr>
          <a:xfrm rot="10800000">
            <a:off x="2653433" y="2884240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2558891" y="4563428"/>
            <a:ext cx="2430000" cy="7477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文化</a:t>
            </a:r>
          </a:p>
        </p:txBody>
      </p:sp>
      <p:sp>
        <p:nvSpPr>
          <p:cNvPr id="118" name="文本框 117"/>
          <p:cNvSpPr txBox="1"/>
          <p:nvPr>
            <p:custDataLst>
              <p:tags r:id="rId7"/>
            </p:custDataLst>
          </p:nvPr>
        </p:nvSpPr>
        <p:spPr>
          <a:xfrm>
            <a:off x="2566279" y="3887978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cxnSp>
        <p:nvCxnSpPr>
          <p:cNvPr id="119" name="直接连接符 118"/>
          <p:cNvCxnSpPr/>
          <p:nvPr>
            <p:custDataLst>
              <p:tags r:id="rId8"/>
            </p:custDataLst>
          </p:nvPr>
        </p:nvCxnSpPr>
        <p:spPr>
          <a:xfrm rot="10800000">
            <a:off x="2659148" y="4445667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9"/>
            </p:custDataLst>
          </p:nvPr>
        </p:nvSpPr>
        <p:spPr>
          <a:xfrm>
            <a:off x="5654516" y="3004185"/>
            <a:ext cx="2430000" cy="72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风景名胜</a:t>
            </a:r>
          </a:p>
        </p:txBody>
      </p:sp>
      <p:sp>
        <p:nvSpPr>
          <p:cNvPr id="126" name="文本框 125"/>
          <p:cNvSpPr txBox="1"/>
          <p:nvPr>
            <p:custDataLst>
              <p:tags r:id="rId10"/>
            </p:custDataLst>
          </p:nvPr>
        </p:nvSpPr>
        <p:spPr>
          <a:xfrm>
            <a:off x="5657141" y="2328456"/>
            <a:ext cx="611505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33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cxnSp>
        <p:nvCxnSpPr>
          <p:cNvPr id="127" name="直接连接符 126"/>
          <p:cNvCxnSpPr/>
          <p:nvPr>
            <p:custDataLst>
              <p:tags r:id="rId11"/>
            </p:custDataLst>
          </p:nvPr>
        </p:nvCxnSpPr>
        <p:spPr>
          <a:xfrm rot="10800000">
            <a:off x="5750010" y="2884240"/>
            <a:ext cx="810101" cy="4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566738" y="1379696"/>
            <a:ext cx="1410176" cy="521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rtlCol="0" anchor="ctr" anchorCtr="1">
            <a:normAutofit/>
          </a:bodyPr>
          <a:lstStyle/>
          <a:p>
            <a:pPr algn="ctr"/>
            <a:r>
              <a:rPr lang="zh-CN" altLang="en-US" sz="24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50583" y="1850231"/>
            <a:ext cx="2506028" cy="2614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16125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历史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456737" y="260643"/>
            <a:ext cx="8230049" cy="4238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t" anchorCtr="0">
            <a:normAutofit fontScale="85000"/>
            <a:scene3d>
              <a:camera prst="orthographicFront"/>
              <a:lightRig rig="threePt" dir="t"/>
            </a:scene3d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24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源远流长的历史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l="50698" t="42997"/>
          <a:stretch>
            <a:fillRect/>
          </a:stretch>
        </p:blipFill>
        <p:spPr>
          <a:xfrm>
            <a:off x="5076190" y="188595"/>
            <a:ext cx="3893820" cy="140081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12267" y="2060581"/>
            <a:ext cx="8139178" cy="4041680"/>
          </a:xfrm>
        </p:spPr>
        <p:txBody>
          <a:bodyPr>
            <a:normAutofit lnSpcReduction="10000"/>
          </a:bodyPr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河南地处黄河中下游，是中国古代文明发祥地之一，至迟在50万年前就有人类在这里生息和繁衍。七八千年前的裴李岗文化时期，这里就产生了农业、畜牧业和制陶等手工业；到了4000多年前的龙山文化中晚期，中原进入了石、铜器并用时代，产生了私有制和阶级的萌芽。夏朝时期，夏朝在中原地区建立。商朝时期，先后定都于亳、西亳（今洛阳）  、嚣、相、邢、殷和朝歌等地。西周，周成王营建都城成周洛邑。东周，定都洛邑（今洛阳）。春秋战国时期，宋国、陈国、卫国、管国、郑国、许国、应国、蔡国、魏国、韩国等诸侯国都城在河南境内。东汉，刘秀定都洛阳。东汉末期，迁都许昌。曹魏，曹操定都洛阳，末期迁都许昌。西晋，司马炎定都洛阳。北魏统一后，孝文帝迁都洛阳。北宋定都开封，以开封府（今开封）为东京、以河南府（今洛阳）为西京、以应天府（今商丘）为南京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06850" y="6340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50583" y="1850231"/>
            <a:ext cx="2506028" cy="2614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16125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风景名胜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1200" y="1768433"/>
            <a:ext cx="7219800" cy="5427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老君山风景名胜区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468050" y="2492847"/>
            <a:ext cx="4430921" cy="261779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5004435" y="2493010"/>
            <a:ext cx="3614420" cy="25946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龙门石窟位于河南省洛阳市，是世界上造像最多、规模最大的石刻艺术宝库，被联合国科教文组织评为“中国石刻艺术的最高峰”，位居中国各大石窟之首。  现为世界文化遗产、全国重点文物保护单位、国家AAAAA级旅游景区。其石窟则始凿于北魏孝文帝年间，盛于唐，终于清末。历经10多个朝代陆续营造长达1400余年，是世界上营造时间最长的石窟。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龙门石窟</a:t>
            </a:r>
          </a:p>
        </p:txBody>
      </p:sp>
      <p:pic>
        <p:nvPicPr>
          <p:cNvPr id="107" name="图片 106"/>
          <p:cNvPicPr/>
          <p:nvPr/>
        </p:nvPicPr>
        <p:blipFill>
          <a:blip r:embed="rId6"/>
          <a:srcRect l="37828"/>
          <a:stretch>
            <a:fillRect/>
          </a:stretch>
        </p:blipFill>
        <p:spPr>
          <a:xfrm>
            <a:off x="4140200" y="520065"/>
            <a:ext cx="4791710" cy="58178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50583" y="1850231"/>
            <a:ext cx="2506028" cy="2614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16125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文化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425" y="332655"/>
            <a:ext cx="8232300" cy="4239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文化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08553056"/>
              </p:ext>
            </p:extLst>
          </p:nvPr>
        </p:nvGraphicFramePr>
        <p:xfrm>
          <a:off x="215900" y="1484784"/>
          <a:ext cx="8712200" cy="430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神龙文化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汉字文化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 b="1" spc="130" dirty="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姓氏文化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 b="1" spc="130" dirty="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农耕文化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思想文化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7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科技文化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06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在今周口淮阳一带“以龙师而龙名”，首创龙图腾，实现了上古时期多个部族的第一次大融合</a:t>
                      </a: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0" spc="12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黄帝时代仓颉造字、安阳甲骨文出土，上蔡人李斯帮助秦始皇“书同文</a:t>
                      </a:r>
                      <a:endParaRPr lang="zh-CN" altLang="en-US" sz="1500" b="0" spc="12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0" spc="12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在当今的300大姓中，根在河南的有171个，无论是李王刘,还是林陈郑黄，其根均在河南。</a:t>
                      </a:r>
                      <a:endParaRPr lang="zh-CN" altLang="en-US" sz="1500" b="0" spc="12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0" spc="12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裴李岗文化有关遗存中出土了不少农业生产工具，为早期农耕文化的发达提供了实物证据。</a:t>
                      </a:r>
                      <a:endParaRPr lang="zh-CN" altLang="en-US" sz="1500" b="0" spc="12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伏羲演八卦，周文王作《易经》，诸子百家大多是河南人</a:t>
                      </a:r>
                      <a:endParaRPr lang="zh-CN" altLang="en-US" sz="15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500" b="0" spc="12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四大发明，在中原孕育而发明。安阳“司母戊”大方鼎，是迄今为止发现的最大最重的青铜器。东汉杜诗发明的“水排”鼓风技术，较欧洲早1000余年。</a:t>
                      </a:r>
                      <a:endParaRPr lang="zh-CN" altLang="en-US" sz="1500" b="0" spc="12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NzdiYTMyMjg4NWE1ZjM1YzkwZTM5MmY0ZTFlY2MifQ=="/>
  <p:tag name="KSO_WPP_MARK_KEY" val="749c1e38-2400-4e34-b2a8-8e75979333a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4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4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4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4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4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4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4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4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4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4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8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09*29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6915_8*d*1"/>
  <p:tag name="KSO_WM_TEMPLATE_CATEGORY" val="custom"/>
  <p:tag name="KSO_WM_TEMPLATE_INDEX" val="20206915"/>
  <p:tag name="KSO_WM_UNIT_SUPPORT_UNIT_TYPE" val="[&quot;d&quot;]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2"/>
  <p:tag name="KSO_WM_TEMPLATE_SUBCATEGORY" val="0"/>
  <p:tag name="KSO_WM_TEMPLATE_MASTER_TYPE" val="1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6*434"/>
  <p:tag name="KSO_WM_SLIDE_POSITION" val="46*52"/>
  <p:tag name="KSO_WM_SLIDE_LAYOUT" val="a_d_f"/>
  <p:tag name="KSO_WM_SLIDE_LAYOUT_CNT" val="1_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466b5d1-5cb4-4159-a847-9361a8e84d0b}"/>
  <p:tag name="TABLE_RECT" val="17*81.4057*686*339.25"/>
  <p:tag name="TABLE_EMPHASIZE_COLOR" val="6579300"/>
  <p:tag name="TABLE_ONEKEY_SKIN_IDX" val="0"/>
  <p:tag name="TABLE_SKINIDX" val="-1"/>
  <p:tag name="TABLE_COLORIDX" val="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518</Words>
  <Application>Microsoft Office PowerPoint</Application>
  <PresentationFormat>全屏显示(4:3)</PresentationFormat>
  <Paragraphs>33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Calibri</vt:lpstr>
      <vt:lpstr>1_Office 主题​​</vt:lpstr>
      <vt:lpstr>我的家乡-河南</vt:lpstr>
      <vt:lpstr>PowerPoint 演示文稿</vt:lpstr>
      <vt:lpstr>历史</vt:lpstr>
      <vt:lpstr>PowerPoint 演示文稿</vt:lpstr>
      <vt:lpstr>风景名胜</vt:lpstr>
      <vt:lpstr>老君山风景名胜区</vt:lpstr>
      <vt:lpstr>龙门石窟</vt:lpstr>
      <vt:lpstr>文化</vt:lpstr>
      <vt:lpstr>文化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我的家乡-河南</dc:title>
  <dc:creator>HP</dc:creator>
  <cp:lastModifiedBy>王 禹博</cp:lastModifiedBy>
  <cp:revision>13</cp:revision>
  <dcterms:created xsi:type="dcterms:W3CDTF">2022-10-29T12:39:00Z</dcterms:created>
  <dcterms:modified xsi:type="dcterms:W3CDTF">2024-11-03T14:03:33Z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B78872A297C94FDDA06DDDDCB6F78CA2</vt:lpwstr>
  </property>
</Properties>
</file>