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01" r:id="rId2"/>
  </p:sldMasterIdLst>
  <p:notesMasterIdLst>
    <p:notesMasterId r:id="rId13"/>
  </p:notesMasterIdLst>
  <p:handoutMasterIdLst>
    <p:handoutMasterId r:id="rId14"/>
  </p:handoutMasterIdLst>
  <p:sldIdLst>
    <p:sldId id="256" r:id="rId3"/>
    <p:sldId id="327" r:id="rId4"/>
    <p:sldId id="350" r:id="rId5"/>
    <p:sldId id="325" r:id="rId6"/>
    <p:sldId id="351" r:id="rId7"/>
    <p:sldId id="352" r:id="rId8"/>
    <p:sldId id="353" r:id="rId9"/>
    <p:sldId id="354" r:id="rId10"/>
    <p:sldId id="355" r:id="rId11"/>
    <p:sldId id="348" r:id="rId12"/>
  </p:sldIdLst>
  <p:sldSz cx="12198350" cy="6858000"/>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79CE"/>
    <a:srgbClr val="FD7A2A"/>
    <a:srgbClr val="8A3CC4"/>
    <a:srgbClr val="AAD523"/>
    <a:srgbClr val="7030A0"/>
    <a:srgbClr val="FF3399"/>
    <a:srgbClr val="F6F6F6"/>
    <a:srgbClr val="7BC1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60"/>
  </p:normalViewPr>
  <p:slideViewPr>
    <p:cSldViewPr>
      <p:cViewPr varScale="1">
        <p:scale>
          <a:sx n="121" d="100"/>
          <a:sy n="121" d="100"/>
        </p:scale>
        <p:origin x="518" y="53"/>
      </p:cViewPr>
      <p:guideLst>
        <p:guide orient="horz" pos="2160"/>
        <p:guide pos="3842"/>
      </p:guideLst>
    </p:cSldViewPr>
  </p:slideViewPr>
  <p:notesTextViewPr>
    <p:cViewPr>
      <p:scale>
        <a:sx n="100" d="100"/>
        <a:sy n="100" d="100"/>
      </p:scale>
      <p:origin x="0" y="0"/>
    </p:cViewPr>
  </p:notesTextViewPr>
  <p:notesViewPr>
    <p:cSldViewPr>
      <p:cViewPr varScale="1">
        <p:scale>
          <a:sx n="66" d="100"/>
          <a:sy n="66" d="100"/>
        </p:scale>
        <p:origin x="-3187"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3CEDDB9-2955-4D57-9B7C-74EB90EC60C3}" type="datetimeFigureOut">
              <a:rPr lang="zh-CN" altLang="en-US" smtClean="0"/>
              <a:pPr/>
              <a:t>2019/2/9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3BD6BAF-045C-49DF-B711-C7583D9A642E}" type="slidenum">
              <a:rPr lang="zh-CN" altLang="en-US" smtClean="0"/>
              <a:pPr/>
              <a:t>‹#›</a:t>
            </a:fld>
            <a:endParaRPr lang="zh-CN" altLang="en-US"/>
          </a:p>
        </p:txBody>
      </p:sp>
    </p:spTree>
    <p:extLst>
      <p:ext uri="{BB962C8B-B14F-4D97-AF65-F5344CB8AC3E}">
        <p14:creationId xmlns:p14="http://schemas.microsoft.com/office/powerpoint/2010/main" val="19847557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6F2EB3A0-E5FE-4501-A7E4-59970F3204F9}" type="datetimeFigureOut">
              <a:rPr lang="zh-CN" altLang="en-US"/>
              <a:pPr>
                <a:defRPr/>
              </a:pPr>
              <a:t>2019/2/9</a:t>
            </a:fld>
            <a:endParaRPr lang="zh-CN" altLang="en-US"/>
          </a:p>
        </p:txBody>
      </p:sp>
      <p:sp>
        <p:nvSpPr>
          <p:cNvPr id="4" name="幻灯片图像占位符 3"/>
          <p:cNvSpPr>
            <a:spLocks noGrp="1" noRot="1" noChangeAspect="1"/>
          </p:cNvSpPr>
          <p:nvPr>
            <p:ph type="sldImg" idx="2"/>
          </p:nvPr>
        </p:nvSpPr>
        <p:spPr>
          <a:xfrm>
            <a:off x="379413" y="685800"/>
            <a:ext cx="6099175"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332AC4C0-BDD5-44DF-8569-FDFABB0A7147}" type="slidenum">
              <a:rPr lang="zh-CN" altLang="en-US"/>
              <a:pPr>
                <a:defRPr/>
              </a:pPr>
              <a:t>‹#›</a:t>
            </a:fld>
            <a:endParaRPr lang="zh-CN" altLang="en-US"/>
          </a:p>
        </p:txBody>
      </p:sp>
    </p:spTree>
    <p:extLst>
      <p:ext uri="{BB962C8B-B14F-4D97-AF65-F5344CB8AC3E}">
        <p14:creationId xmlns:p14="http://schemas.microsoft.com/office/powerpoint/2010/main" val="179582308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pPr/>
              <a:t>2</a:t>
            </a:fld>
            <a:endParaRPr lang="zh-CN" altLang="en-US"/>
          </a:p>
        </p:txBody>
      </p:sp>
    </p:spTree>
    <p:extLst>
      <p:ext uri="{BB962C8B-B14F-4D97-AF65-F5344CB8AC3E}">
        <p14:creationId xmlns:p14="http://schemas.microsoft.com/office/powerpoint/2010/main" val="9988684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sp>
        <p:nvSpPr>
          <p:cNvPr id="2" name="矩形 1"/>
          <p:cNvSpPr/>
          <p:nvPr userDrawn="1"/>
        </p:nvSpPr>
        <p:spPr>
          <a:xfrm>
            <a:off x="0" y="0"/>
            <a:ext cx="1219993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Freeform 11"/>
          <p:cNvSpPr>
            <a:spLocks/>
          </p:cNvSpPr>
          <p:nvPr userDrawn="1"/>
        </p:nvSpPr>
        <p:spPr bwMode="auto">
          <a:xfrm>
            <a:off x="-1588" y="4581525"/>
            <a:ext cx="12201526" cy="2392363"/>
          </a:xfrm>
          <a:custGeom>
            <a:avLst/>
            <a:gdLst/>
            <a:ahLst/>
            <a:cxnLst>
              <a:cxn ang="0">
                <a:pos x="2932" y="144"/>
              </a:cxn>
              <a:cxn ang="0">
                <a:pos x="2932" y="0"/>
              </a:cxn>
              <a:cxn ang="0">
                <a:pos x="0" y="107"/>
              </a:cxn>
              <a:cxn ang="0">
                <a:pos x="0" y="144"/>
              </a:cxn>
              <a:cxn ang="0">
                <a:pos x="2932" y="144"/>
              </a:cxn>
            </a:cxnLst>
            <a:rect l="0" t="0" r="r" b="b"/>
            <a:pathLst>
              <a:path w="2932" h="151">
                <a:moveTo>
                  <a:pt x="2932" y="144"/>
                </a:moveTo>
                <a:cubicBezTo>
                  <a:pt x="2932" y="0"/>
                  <a:pt x="2932" y="0"/>
                  <a:pt x="2932" y="0"/>
                </a:cubicBezTo>
                <a:cubicBezTo>
                  <a:pt x="2207" y="115"/>
                  <a:pt x="1230" y="151"/>
                  <a:pt x="0" y="107"/>
                </a:cubicBezTo>
                <a:cubicBezTo>
                  <a:pt x="0" y="144"/>
                  <a:pt x="0" y="144"/>
                  <a:pt x="0" y="144"/>
                </a:cubicBezTo>
                <a:cubicBezTo>
                  <a:pt x="2932" y="144"/>
                  <a:pt x="2932" y="144"/>
                  <a:pt x="2932" y="144"/>
                </a:cubicBezTo>
                <a:close/>
              </a:path>
            </a:pathLst>
          </a:custGeom>
          <a:solidFill>
            <a:srgbClr val="3B79CE"/>
          </a:solid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4" name="五边形 3"/>
          <p:cNvSpPr/>
          <p:nvPr userDrawn="1"/>
        </p:nvSpPr>
        <p:spPr>
          <a:xfrm>
            <a:off x="0" y="328613"/>
            <a:ext cx="3290888" cy="431800"/>
          </a:xfrm>
          <a:prstGeom prst="homePlate">
            <a:avLst>
              <a:gd name="adj" fmla="val 26606"/>
            </a:avLst>
          </a:prstGeom>
          <a:solidFill>
            <a:srgbClr val="00B0F0"/>
          </a:solid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5" name="燕尾形 4"/>
          <p:cNvSpPr/>
          <p:nvPr userDrawn="1"/>
        </p:nvSpPr>
        <p:spPr>
          <a:xfrm>
            <a:off x="3278188" y="328613"/>
            <a:ext cx="217487" cy="431800"/>
          </a:xfrm>
          <a:prstGeom prst="chevron">
            <a:avLst/>
          </a:prstGeom>
          <a:solidFill>
            <a:srgbClr val="00B0F0"/>
          </a:solid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6" name="燕尾形 5"/>
          <p:cNvSpPr/>
          <p:nvPr userDrawn="1"/>
        </p:nvSpPr>
        <p:spPr>
          <a:xfrm>
            <a:off x="3484563" y="328613"/>
            <a:ext cx="215900" cy="431800"/>
          </a:xfrm>
          <a:prstGeom prst="chevron">
            <a:avLst/>
          </a:prstGeom>
          <a:solidFill>
            <a:srgbClr val="00B0F0"/>
          </a:solidFill>
          <a:ln w="9525">
            <a:noFill/>
            <a:round/>
            <a:headEnd/>
            <a:tailEnd/>
          </a:ln>
        </p:spPr>
        <p:txBody>
          <a:bodyPr/>
          <a:lstStyle/>
          <a:p>
            <a:pPr fontAlgn="auto">
              <a:spcBef>
                <a:spcPts val="0"/>
              </a:spcBef>
              <a:spcAft>
                <a:spcPts val="0"/>
              </a:spcAft>
              <a:defRPr/>
            </a:pPr>
            <a:endParaRPr lang="zh-CN" altLang="en-US">
              <a:latin typeface="+mn-lt"/>
              <a:ea typeface="+mn-ea"/>
            </a:endParaRPr>
          </a:p>
        </p:txBody>
      </p:sp>
      <p:pic>
        <p:nvPicPr>
          <p:cNvPr id="7" name="Picture 3" descr="C:\Documents and Settings\t11318\桌面\modulo_text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709863"/>
            <a:ext cx="7707313"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userDrawn="1"/>
        </p:nvSpPr>
        <p:spPr>
          <a:xfrm>
            <a:off x="3650903" y="1268760"/>
            <a:ext cx="8282438" cy="1323439"/>
          </a:xfrm>
          <a:prstGeom prst="rect">
            <a:avLst/>
          </a:prstGeom>
          <a:noFill/>
        </p:spPr>
        <p:txBody>
          <a:bodyPr wrap="square"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Bef>
                <a:spcPts val="0"/>
              </a:spcBef>
              <a:spcAft>
                <a:spcPts val="0"/>
              </a:spcAft>
              <a:defRPr/>
            </a:pPr>
            <a:r>
              <a:rPr lang="en-US" altLang="zh-CN" sz="4000" spc="50" dirty="0" smtClean="0">
                <a:ln w="11430"/>
                <a:solidFill>
                  <a:schemeClr val="tx1">
                    <a:lumMod val="65000"/>
                    <a:lumOff val="35000"/>
                  </a:schemeClr>
                </a:solidFill>
                <a:effectLst>
                  <a:outerShdw blurRad="38100" dist="38100" dir="2700000" algn="tl">
                    <a:srgbClr val="000000">
                      <a:alpha val="43137"/>
                    </a:srgbClr>
                  </a:outerShdw>
                </a:effectLst>
                <a:latin typeface="微软雅黑" pitchFamily="34" charset="-122"/>
                <a:ea typeface="微软雅黑" pitchFamily="34" charset="-122"/>
                <a:cs typeface="经典繁仿黑" pitchFamily="49" charset="-122"/>
              </a:rPr>
              <a:t>Distributed Transactions </a:t>
            </a:r>
          </a:p>
          <a:p>
            <a:pPr algn="r" fontAlgn="auto">
              <a:spcBef>
                <a:spcPts val="0"/>
              </a:spcBef>
              <a:spcAft>
                <a:spcPts val="0"/>
              </a:spcAft>
              <a:defRPr/>
            </a:pPr>
            <a:r>
              <a:rPr lang="en-US" altLang="zh-CN" sz="4000" spc="50" dirty="0" smtClean="0">
                <a:ln w="11430"/>
                <a:solidFill>
                  <a:schemeClr val="tx1">
                    <a:lumMod val="65000"/>
                    <a:lumOff val="35000"/>
                  </a:schemeClr>
                </a:solidFill>
                <a:effectLst>
                  <a:outerShdw blurRad="38100" dist="38100" dir="2700000" algn="tl">
                    <a:srgbClr val="000000">
                      <a:alpha val="43137"/>
                    </a:srgbClr>
                  </a:outerShdw>
                </a:effectLst>
                <a:latin typeface="微软雅黑" pitchFamily="34" charset="-122"/>
                <a:ea typeface="微软雅黑" pitchFamily="34" charset="-122"/>
                <a:cs typeface="经典繁仿黑" pitchFamily="49" charset="-122"/>
              </a:rPr>
              <a:t>in Microservice</a:t>
            </a:r>
            <a:endParaRPr lang="zh-CN" altLang="en-US" sz="4000" spc="50" dirty="0">
              <a:ln w="11430"/>
              <a:solidFill>
                <a:schemeClr val="tx1">
                  <a:lumMod val="65000"/>
                  <a:lumOff val="35000"/>
                </a:schemeClr>
              </a:solidFill>
              <a:effectLst>
                <a:outerShdw blurRad="38100" dist="38100" dir="2700000" algn="tl">
                  <a:srgbClr val="000000">
                    <a:alpha val="43137"/>
                  </a:srgbClr>
                </a:outerShdw>
              </a:effectLst>
              <a:latin typeface="微软雅黑" pitchFamily="34" charset="-122"/>
              <a:ea typeface="微软雅黑" pitchFamily="34" charset="-122"/>
              <a:cs typeface="经典繁仿黑" pitchFamily="49" charset="-122"/>
            </a:endParaRPr>
          </a:p>
        </p:txBody>
      </p:sp>
    </p:spTree>
    <p:extLst>
      <p:ext uri="{BB962C8B-B14F-4D97-AF65-F5344CB8AC3E}">
        <p14:creationId xmlns:p14="http://schemas.microsoft.com/office/powerpoint/2010/main" val="2948634181"/>
      </p:ext>
    </p:extLst>
  </p:cSld>
  <p:clrMapOvr>
    <a:masterClrMapping/>
  </p:clrMapOvr>
  <p:transition spd="slow"/>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0"/>
            <a:ext cx="2846388" cy="365125"/>
          </a:xfrm>
          <a:prstGeom prst="rect">
            <a:avLst/>
          </a:prstGeom>
        </p:spPr>
        <p:txBody>
          <a:bodyPr/>
          <a:lstStyle>
            <a:lvl1pPr fontAlgn="auto">
              <a:spcBef>
                <a:spcPts val="0"/>
              </a:spcBef>
              <a:spcAft>
                <a:spcPts val="0"/>
              </a:spcAft>
              <a:defRPr>
                <a:latin typeface="+mn-lt"/>
                <a:ea typeface="+mn-ea"/>
              </a:defRPr>
            </a:lvl1pPr>
          </a:lstStyle>
          <a:p>
            <a:pPr>
              <a:defRPr/>
            </a:pPr>
            <a:fld id="{BB36DCAA-CDE1-41E5-AFE5-0064A05E4FFE}" type="datetimeFigureOut">
              <a:rPr lang="zh-CN" altLang="en-US"/>
              <a:pPr>
                <a:defRPr/>
              </a:pPr>
              <a:t>2019/2/9</a:t>
            </a:fld>
            <a:endParaRPr lang="zh-CN" altLang="en-US"/>
          </a:p>
        </p:txBody>
      </p:sp>
      <p:sp>
        <p:nvSpPr>
          <p:cNvPr id="3" name="页脚占位符 2"/>
          <p:cNvSpPr>
            <a:spLocks noGrp="1"/>
          </p:cNvSpPr>
          <p:nvPr>
            <p:ph type="ftr" sz="quarter" idx="11"/>
          </p:nvPr>
        </p:nvSpPr>
        <p:spPr>
          <a:xfrm>
            <a:off x="4167188" y="6356350"/>
            <a:ext cx="3863975"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8742363" y="6356350"/>
            <a:ext cx="2846387" cy="365125"/>
          </a:xfrm>
          <a:prstGeom prst="rect">
            <a:avLst/>
          </a:prstGeom>
        </p:spPr>
        <p:txBody>
          <a:bodyPr/>
          <a:lstStyle>
            <a:lvl1pPr fontAlgn="auto">
              <a:spcBef>
                <a:spcPts val="0"/>
              </a:spcBef>
              <a:spcAft>
                <a:spcPts val="0"/>
              </a:spcAft>
              <a:defRPr>
                <a:latin typeface="+mn-lt"/>
                <a:ea typeface="+mn-ea"/>
              </a:defRPr>
            </a:lvl1pPr>
          </a:lstStyle>
          <a:p>
            <a:pPr>
              <a:defRPr/>
            </a:pPr>
            <a:fld id="{553CA47F-DB81-4944-9C7D-FB45AC0B916E}" type="slidenum">
              <a:rPr lang="zh-CN" altLang="en-US"/>
              <a:pPr>
                <a:defRPr/>
              </a:pPr>
              <a:t>‹#›</a:t>
            </a:fld>
            <a:endParaRPr lang="zh-CN" altLang="en-US"/>
          </a:p>
        </p:txBody>
      </p:sp>
    </p:spTree>
    <p:extLst>
      <p:ext uri="{BB962C8B-B14F-4D97-AF65-F5344CB8AC3E}">
        <p14:creationId xmlns:p14="http://schemas.microsoft.com/office/powerpoint/2010/main" val="3089688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918" y="273050"/>
            <a:ext cx="401317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9216" y="273051"/>
            <a:ext cx="6819216"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918" y="1435101"/>
            <a:ext cx="401317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0"/>
            <a:ext cx="2846388" cy="365125"/>
          </a:xfrm>
          <a:prstGeom prst="rect">
            <a:avLst/>
          </a:prstGeom>
        </p:spPr>
        <p:txBody>
          <a:bodyPr/>
          <a:lstStyle>
            <a:lvl1pPr fontAlgn="auto">
              <a:spcBef>
                <a:spcPts val="0"/>
              </a:spcBef>
              <a:spcAft>
                <a:spcPts val="0"/>
              </a:spcAft>
              <a:defRPr>
                <a:latin typeface="+mn-lt"/>
                <a:ea typeface="+mn-ea"/>
              </a:defRPr>
            </a:lvl1pPr>
          </a:lstStyle>
          <a:p>
            <a:pPr>
              <a:defRPr/>
            </a:pPr>
            <a:fld id="{E155E4A8-FA3F-4C5A-AE1A-BF0C42290D0A}" type="datetimeFigureOut">
              <a:rPr lang="zh-CN" altLang="en-US"/>
              <a:pPr>
                <a:defRPr/>
              </a:pPr>
              <a:t>2019/2/9</a:t>
            </a:fld>
            <a:endParaRPr lang="zh-CN" altLang="en-US"/>
          </a:p>
        </p:txBody>
      </p:sp>
      <p:sp>
        <p:nvSpPr>
          <p:cNvPr id="6" name="页脚占位符 5"/>
          <p:cNvSpPr>
            <a:spLocks noGrp="1"/>
          </p:cNvSpPr>
          <p:nvPr>
            <p:ph type="ftr" sz="quarter" idx="11"/>
          </p:nvPr>
        </p:nvSpPr>
        <p:spPr>
          <a:xfrm>
            <a:off x="4167188" y="6356350"/>
            <a:ext cx="3863975"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8742363" y="6356350"/>
            <a:ext cx="2846387" cy="365125"/>
          </a:xfrm>
          <a:prstGeom prst="rect">
            <a:avLst/>
          </a:prstGeom>
        </p:spPr>
        <p:txBody>
          <a:bodyPr/>
          <a:lstStyle>
            <a:lvl1pPr fontAlgn="auto">
              <a:spcBef>
                <a:spcPts val="0"/>
              </a:spcBef>
              <a:spcAft>
                <a:spcPts val="0"/>
              </a:spcAft>
              <a:defRPr>
                <a:latin typeface="+mn-lt"/>
                <a:ea typeface="+mn-ea"/>
              </a:defRPr>
            </a:lvl1pPr>
          </a:lstStyle>
          <a:p>
            <a:pPr>
              <a:defRPr/>
            </a:pPr>
            <a:fld id="{B2EBB816-DF83-40B7-852A-E4ED78150171}" type="slidenum">
              <a:rPr lang="zh-CN" altLang="en-US"/>
              <a:pPr>
                <a:defRPr/>
              </a:pPr>
              <a:t>‹#›</a:t>
            </a:fld>
            <a:endParaRPr lang="zh-CN" altLang="en-US"/>
          </a:p>
        </p:txBody>
      </p:sp>
    </p:spTree>
    <p:extLst>
      <p:ext uri="{BB962C8B-B14F-4D97-AF65-F5344CB8AC3E}">
        <p14:creationId xmlns:p14="http://schemas.microsoft.com/office/powerpoint/2010/main" val="3123063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962" y="4800600"/>
            <a:ext cx="731901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962" y="612775"/>
            <a:ext cx="731901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90962" y="5367338"/>
            <a:ext cx="731901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0"/>
            <a:ext cx="2846388" cy="365125"/>
          </a:xfrm>
          <a:prstGeom prst="rect">
            <a:avLst/>
          </a:prstGeom>
        </p:spPr>
        <p:txBody>
          <a:bodyPr/>
          <a:lstStyle>
            <a:lvl1pPr fontAlgn="auto">
              <a:spcBef>
                <a:spcPts val="0"/>
              </a:spcBef>
              <a:spcAft>
                <a:spcPts val="0"/>
              </a:spcAft>
              <a:defRPr>
                <a:latin typeface="+mn-lt"/>
                <a:ea typeface="+mn-ea"/>
              </a:defRPr>
            </a:lvl1pPr>
          </a:lstStyle>
          <a:p>
            <a:pPr>
              <a:defRPr/>
            </a:pPr>
            <a:fld id="{7259E0E0-7B97-4DC8-BAA2-8F04DBD047DF}" type="datetimeFigureOut">
              <a:rPr lang="zh-CN" altLang="en-US"/>
              <a:pPr>
                <a:defRPr/>
              </a:pPr>
              <a:t>2019/2/9</a:t>
            </a:fld>
            <a:endParaRPr lang="zh-CN" altLang="en-US"/>
          </a:p>
        </p:txBody>
      </p:sp>
      <p:sp>
        <p:nvSpPr>
          <p:cNvPr id="6" name="页脚占位符 5"/>
          <p:cNvSpPr>
            <a:spLocks noGrp="1"/>
          </p:cNvSpPr>
          <p:nvPr>
            <p:ph type="ftr" sz="quarter" idx="11"/>
          </p:nvPr>
        </p:nvSpPr>
        <p:spPr>
          <a:xfrm>
            <a:off x="4167188" y="6356350"/>
            <a:ext cx="3863975"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8742363" y="6356350"/>
            <a:ext cx="2846387" cy="365125"/>
          </a:xfrm>
          <a:prstGeom prst="rect">
            <a:avLst/>
          </a:prstGeom>
        </p:spPr>
        <p:txBody>
          <a:bodyPr/>
          <a:lstStyle>
            <a:lvl1pPr fontAlgn="auto">
              <a:spcBef>
                <a:spcPts val="0"/>
              </a:spcBef>
              <a:spcAft>
                <a:spcPts val="0"/>
              </a:spcAft>
              <a:defRPr>
                <a:latin typeface="+mn-lt"/>
                <a:ea typeface="+mn-ea"/>
              </a:defRPr>
            </a:lvl1pPr>
          </a:lstStyle>
          <a:p>
            <a:pPr>
              <a:defRPr/>
            </a:pPr>
            <a:fld id="{10D0DE56-F9AD-4708-B098-925B6866C6BE}" type="slidenum">
              <a:rPr lang="zh-CN" altLang="en-US"/>
              <a:pPr>
                <a:defRPr/>
              </a:pPr>
              <a:t>‹#›</a:t>
            </a:fld>
            <a:endParaRPr lang="zh-CN" altLang="en-US"/>
          </a:p>
        </p:txBody>
      </p:sp>
    </p:spTree>
    <p:extLst>
      <p:ext uri="{BB962C8B-B14F-4D97-AF65-F5344CB8AC3E}">
        <p14:creationId xmlns:p14="http://schemas.microsoft.com/office/powerpoint/2010/main" val="21703412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918" y="274638"/>
            <a:ext cx="10978515"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918" y="1600201"/>
            <a:ext cx="10978515"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0"/>
            <a:ext cx="2846388" cy="365125"/>
          </a:xfrm>
          <a:prstGeom prst="rect">
            <a:avLst/>
          </a:prstGeom>
        </p:spPr>
        <p:txBody>
          <a:bodyPr/>
          <a:lstStyle>
            <a:lvl1pPr fontAlgn="auto">
              <a:spcBef>
                <a:spcPts val="0"/>
              </a:spcBef>
              <a:spcAft>
                <a:spcPts val="0"/>
              </a:spcAft>
              <a:defRPr>
                <a:latin typeface="+mn-lt"/>
                <a:ea typeface="+mn-ea"/>
              </a:defRPr>
            </a:lvl1pPr>
          </a:lstStyle>
          <a:p>
            <a:pPr>
              <a:defRPr/>
            </a:pPr>
            <a:fld id="{34D257B0-40B7-4C86-981F-7A809942C9FB}" type="datetimeFigureOut">
              <a:rPr lang="zh-CN" altLang="en-US"/>
              <a:pPr>
                <a:defRPr/>
              </a:pPr>
              <a:t>2019/2/9</a:t>
            </a:fld>
            <a:endParaRPr lang="zh-CN" altLang="en-US"/>
          </a:p>
        </p:txBody>
      </p:sp>
      <p:sp>
        <p:nvSpPr>
          <p:cNvPr id="5" name="页脚占位符 4"/>
          <p:cNvSpPr>
            <a:spLocks noGrp="1"/>
          </p:cNvSpPr>
          <p:nvPr>
            <p:ph type="ftr" sz="quarter" idx="11"/>
          </p:nvPr>
        </p:nvSpPr>
        <p:spPr>
          <a:xfrm>
            <a:off x="4167188" y="6356350"/>
            <a:ext cx="3863975"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742363" y="6356350"/>
            <a:ext cx="2846387" cy="365125"/>
          </a:xfrm>
          <a:prstGeom prst="rect">
            <a:avLst/>
          </a:prstGeom>
        </p:spPr>
        <p:txBody>
          <a:bodyPr/>
          <a:lstStyle>
            <a:lvl1pPr fontAlgn="auto">
              <a:spcBef>
                <a:spcPts val="0"/>
              </a:spcBef>
              <a:spcAft>
                <a:spcPts val="0"/>
              </a:spcAft>
              <a:defRPr>
                <a:latin typeface="+mn-lt"/>
                <a:ea typeface="+mn-ea"/>
              </a:defRPr>
            </a:lvl1pPr>
          </a:lstStyle>
          <a:p>
            <a:pPr>
              <a:defRPr/>
            </a:pPr>
            <a:fld id="{9A848123-E5AA-4EF6-92B6-79F7798F60C0}" type="slidenum">
              <a:rPr lang="zh-CN" altLang="en-US"/>
              <a:pPr>
                <a:defRPr/>
              </a:pPr>
              <a:t>‹#›</a:t>
            </a:fld>
            <a:endParaRPr lang="zh-CN" altLang="en-US"/>
          </a:p>
        </p:txBody>
      </p:sp>
    </p:spTree>
    <p:extLst>
      <p:ext uri="{BB962C8B-B14F-4D97-AF65-F5344CB8AC3E}">
        <p14:creationId xmlns:p14="http://schemas.microsoft.com/office/powerpoint/2010/main" val="3925432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804" y="274639"/>
            <a:ext cx="2744629"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918" y="274639"/>
            <a:ext cx="8030580" cy="5851525"/>
          </a:xfrm>
          <a:prstGeom prst="rect">
            <a:avLst/>
          </a:prstGeo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609600" y="6356350"/>
            <a:ext cx="2846388" cy="365125"/>
          </a:xfrm>
          <a:prstGeom prst="rect">
            <a:avLst/>
          </a:prstGeom>
        </p:spPr>
        <p:txBody>
          <a:bodyPr/>
          <a:lstStyle>
            <a:lvl1pPr fontAlgn="auto">
              <a:spcBef>
                <a:spcPts val="0"/>
              </a:spcBef>
              <a:spcAft>
                <a:spcPts val="0"/>
              </a:spcAft>
              <a:defRPr>
                <a:latin typeface="+mn-lt"/>
                <a:ea typeface="+mn-ea"/>
              </a:defRPr>
            </a:lvl1pPr>
          </a:lstStyle>
          <a:p>
            <a:pPr>
              <a:defRPr/>
            </a:pPr>
            <a:fld id="{3151C4BD-E755-4F7F-A541-C6726DED6C6E}" type="datetimeFigureOut">
              <a:rPr lang="zh-CN" altLang="en-US"/>
              <a:pPr>
                <a:defRPr/>
              </a:pPr>
              <a:t>2019/2/9</a:t>
            </a:fld>
            <a:endParaRPr lang="zh-CN" altLang="en-US"/>
          </a:p>
        </p:txBody>
      </p:sp>
      <p:sp>
        <p:nvSpPr>
          <p:cNvPr id="5" name="页脚占位符 4"/>
          <p:cNvSpPr>
            <a:spLocks noGrp="1"/>
          </p:cNvSpPr>
          <p:nvPr>
            <p:ph type="ftr" sz="quarter" idx="11"/>
          </p:nvPr>
        </p:nvSpPr>
        <p:spPr>
          <a:xfrm>
            <a:off x="4167188" y="6356350"/>
            <a:ext cx="3863975"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742363" y="6356350"/>
            <a:ext cx="2846387" cy="365125"/>
          </a:xfrm>
          <a:prstGeom prst="rect">
            <a:avLst/>
          </a:prstGeom>
        </p:spPr>
        <p:txBody>
          <a:bodyPr/>
          <a:lstStyle>
            <a:lvl1pPr fontAlgn="auto">
              <a:spcBef>
                <a:spcPts val="0"/>
              </a:spcBef>
              <a:spcAft>
                <a:spcPts val="0"/>
              </a:spcAft>
              <a:defRPr>
                <a:latin typeface="+mn-lt"/>
                <a:ea typeface="+mn-ea"/>
              </a:defRPr>
            </a:lvl1pPr>
          </a:lstStyle>
          <a:p>
            <a:pPr>
              <a:defRPr/>
            </a:pPr>
            <a:fld id="{B642C1FB-78FB-4125-A0EA-799892177FAF}" type="slidenum">
              <a:rPr lang="zh-CN" altLang="en-US"/>
              <a:pPr>
                <a:defRPr/>
              </a:pPr>
              <a:t>‹#›</a:t>
            </a:fld>
            <a:endParaRPr lang="zh-CN" altLang="en-US"/>
          </a:p>
        </p:txBody>
      </p:sp>
    </p:spTree>
    <p:extLst>
      <p:ext uri="{BB962C8B-B14F-4D97-AF65-F5344CB8AC3E}">
        <p14:creationId xmlns:p14="http://schemas.microsoft.com/office/powerpoint/2010/main" val="2577399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955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30388" y="3886200"/>
            <a:ext cx="853757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9B3DEAC-C6E9-4E5A-BF92-8A2A909A8AE4}" type="datetimeFigureOut">
              <a:rPr lang="zh-CN" altLang="en-US" smtClean="0"/>
              <a:pPr/>
              <a:t>2019/2/9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26AEDA-0431-4AE3-AB99-1411E5BBC989}"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9B3DEAC-C6E9-4E5A-BF92-8A2A909A8AE4}" type="datetimeFigureOut">
              <a:rPr lang="zh-CN" altLang="en-US" smtClean="0"/>
              <a:pPr/>
              <a:t>2019/2/9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26AEDA-0431-4AE3-AB99-1411E5BBC989}"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7962"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7962"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9B3DEAC-C6E9-4E5A-BF92-8A2A909A8AE4}" type="datetimeFigureOut">
              <a:rPr lang="zh-CN" altLang="en-US" smtClean="0"/>
              <a:pPr/>
              <a:t>2019/2/9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26AEDA-0431-4AE3-AB99-1411E5BBC989}"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5375"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9B3DEAC-C6E9-4E5A-BF92-8A2A909A8AE4}" type="datetimeFigureOut">
              <a:rPr lang="zh-CN" altLang="en-US" smtClean="0"/>
              <a:pPr/>
              <a:t>2019/2/9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26AEDA-0431-4AE3-AB99-1411E5BBC989}"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27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6013" y="2174875"/>
            <a:ext cx="53927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9B3DEAC-C6E9-4E5A-BF92-8A2A909A8AE4}" type="datetimeFigureOut">
              <a:rPr lang="zh-CN" altLang="en-US" smtClean="0"/>
              <a:pPr/>
              <a:t>2019/2/9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226AEDA-0431-4AE3-AB99-1411E5BBC98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09600" y="274638"/>
            <a:ext cx="10979150" cy="1143000"/>
          </a:xfrm>
          <a:prstGeom prst="rect">
            <a:avLst/>
          </a:prstGeom>
        </p:spPr>
        <p:txBody>
          <a:bodyPr/>
          <a:lstStyle/>
          <a:p>
            <a:r>
              <a:rPr lang="zh-CN" altLang="en-US" smtClean="0"/>
              <a:t>无</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9B3DEAC-C6E9-4E5A-BF92-8A2A909A8AE4}" type="datetimeFigureOut">
              <a:rPr lang="zh-CN" altLang="en-US" smtClean="0"/>
              <a:pPr/>
              <a:t>2019/2/9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226AEDA-0431-4AE3-AB99-1411E5BBC989}"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9B3DEAC-C6E9-4E5A-BF92-8A2A909A8AE4}" type="datetimeFigureOut">
              <a:rPr lang="zh-CN" altLang="en-US" smtClean="0"/>
              <a:pPr/>
              <a:t>2019/2/9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226AEDA-0431-4AE3-AB99-1411E5BBC989}"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99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9B3DEAC-C6E9-4E5A-BF92-8A2A909A8AE4}" type="datetimeFigureOut">
              <a:rPr lang="zh-CN" altLang="en-US" smtClean="0"/>
              <a:pPr/>
              <a:t>2019/2/9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26AEDA-0431-4AE3-AB99-1411E5BBC989}"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9963"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99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775" y="5367338"/>
            <a:ext cx="73199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9B3DEAC-C6E9-4E5A-BF92-8A2A909A8AE4}" type="datetimeFigureOut">
              <a:rPr lang="zh-CN" altLang="en-US" smtClean="0"/>
              <a:pPr/>
              <a:t>2019/2/9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26AEDA-0431-4AE3-AB99-1411E5BBC989}" type="slidenum">
              <a:rPr lang="zh-CN" altLang="en-US" smtClean="0"/>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9B3DEAC-C6E9-4E5A-BF92-8A2A909A8AE4}" type="datetimeFigureOut">
              <a:rPr lang="zh-CN" altLang="en-US" smtClean="0"/>
              <a:pPr/>
              <a:t>2019/2/9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26AEDA-0431-4AE3-AB99-1411E5BBC989}" type="slidenum">
              <a:rPr lang="zh-CN" altLang="en-US" smtClean="0"/>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274638"/>
            <a:ext cx="2744787"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81963"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9B3DEAC-C6E9-4E5A-BF92-8A2A909A8AE4}" type="datetimeFigureOut">
              <a:rPr lang="zh-CN" altLang="en-US" smtClean="0"/>
              <a:pPr/>
              <a:t>2019/2/9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26AEDA-0431-4AE3-AB99-1411E5BBC989}" type="slidenum">
              <a:rPr lang="zh-CN" altLang="en-US" smtClean="0"/>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1_两栏内容">
    <p:bg>
      <p:bgPr>
        <a:solidFill>
          <a:srgbClr val="F5F5F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2637010"/>
      </p:ext>
    </p:extLst>
  </p:cSld>
  <p:clrMapOvr>
    <a:masterClrMapping/>
  </p:clrMapOvr>
  <p:transition spd="slow" advClick="0" advTm="0">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TextBox 4"/>
          <p:cNvSpPr txBox="1"/>
          <p:nvPr userDrawn="1"/>
        </p:nvSpPr>
        <p:spPr>
          <a:xfrm>
            <a:off x="10133013" y="188913"/>
            <a:ext cx="1625600" cy="838200"/>
          </a:xfrm>
          <a:prstGeom prst="rect">
            <a:avLst/>
          </a:prstGeom>
          <a:noFill/>
        </p:spPr>
        <p:txBody>
          <a:bodyPr>
            <a:spAutoFit/>
          </a:bodyPr>
          <a:lstStyle/>
          <a:p>
            <a:pPr fontAlgn="auto">
              <a:spcBef>
                <a:spcPts val="400"/>
              </a:spcBef>
              <a:spcAft>
                <a:spcPts val="300"/>
              </a:spcAft>
              <a:defRPr/>
            </a:pPr>
            <a:r>
              <a:rPr lang="zh-CN" altLang="en-US" dirty="0">
                <a:solidFill>
                  <a:schemeClr val="bg1"/>
                </a:solidFill>
                <a:latin typeface="微软雅黑" pitchFamily="34" charset="-122"/>
                <a:ea typeface="微软雅黑" pitchFamily="34" charset="-122"/>
              </a:rPr>
              <a:t>第一章  </a:t>
            </a:r>
            <a:endParaRPr lang="en-US" altLang="zh-CN" dirty="0">
              <a:solidFill>
                <a:schemeClr val="bg1"/>
              </a:solidFill>
              <a:latin typeface="微软雅黑" pitchFamily="34" charset="-122"/>
              <a:ea typeface="微软雅黑" pitchFamily="34" charset="-122"/>
            </a:endParaRPr>
          </a:p>
          <a:p>
            <a:pPr fontAlgn="auto">
              <a:spcBef>
                <a:spcPts val="0"/>
              </a:spcBef>
              <a:spcAft>
                <a:spcPts val="300"/>
              </a:spcAft>
              <a:defRPr/>
            </a:pPr>
            <a:r>
              <a:rPr lang="zh-CN" altLang="en-US" sz="2800" dirty="0">
                <a:solidFill>
                  <a:schemeClr val="bg1"/>
                </a:solidFill>
                <a:latin typeface="华康俪金黑W8(P)" pitchFamily="34" charset="-122"/>
                <a:ea typeface="华康俪金黑W8(P)" pitchFamily="34" charset="-122"/>
              </a:rPr>
              <a:t>培训概述</a:t>
            </a:r>
            <a:endParaRPr lang="en-US" altLang="zh-CN" sz="2800" dirty="0">
              <a:solidFill>
                <a:schemeClr val="bg1"/>
              </a:solidFill>
              <a:latin typeface="华康俪金黑W8(P)" pitchFamily="34" charset="-122"/>
              <a:ea typeface="华康俪金黑W8(P)" pitchFamily="34" charset="-122"/>
            </a:endParaRPr>
          </a:p>
        </p:txBody>
      </p:sp>
      <p:sp>
        <p:nvSpPr>
          <p:cNvPr id="3" name="TextBox 8"/>
          <p:cNvSpPr txBox="1"/>
          <p:nvPr userDrawn="1"/>
        </p:nvSpPr>
        <p:spPr>
          <a:xfrm>
            <a:off x="336550" y="476250"/>
            <a:ext cx="4970463" cy="461963"/>
          </a:xfrm>
          <a:prstGeom prst="rect">
            <a:avLst/>
          </a:prstGeom>
          <a:noFill/>
        </p:spPr>
        <p:txBody>
          <a:bodyPr>
            <a:spAutoFit/>
          </a:bodyPr>
          <a:lstStyle/>
          <a:p>
            <a:pPr fontAlgn="auto">
              <a:spcBef>
                <a:spcPts val="0"/>
              </a:spcBef>
              <a:spcAft>
                <a:spcPts val="0"/>
              </a:spcAft>
              <a:defRPr/>
            </a:pPr>
            <a:r>
              <a:rPr lang="zh-CN" altLang="en-US" sz="2400" dirty="0">
                <a:solidFill>
                  <a:srgbClr val="5F5E5C"/>
                </a:solidFill>
                <a:latin typeface="华康俪金黑W8(P)" pitchFamily="34" charset="-122"/>
                <a:ea typeface="华康俪金黑W8(P)" pitchFamily="34" charset="-122"/>
              </a:rPr>
              <a:t>第二节</a:t>
            </a:r>
            <a:r>
              <a:rPr lang="en-US" altLang="zh-CN" sz="2400" dirty="0">
                <a:solidFill>
                  <a:srgbClr val="5F5E5C"/>
                </a:solidFill>
                <a:latin typeface="华康俪金黑W8(P)" pitchFamily="34" charset="-122"/>
                <a:ea typeface="华康俪金黑W8(P)" pitchFamily="34" charset="-122"/>
              </a:rPr>
              <a:t>  </a:t>
            </a:r>
            <a:r>
              <a:rPr lang="zh-CN" altLang="en-US" sz="2400" dirty="0">
                <a:solidFill>
                  <a:srgbClr val="5F5E5C"/>
                </a:solidFill>
                <a:latin typeface="华康俪金黑W8(P)" pitchFamily="34" charset="-122"/>
                <a:ea typeface="华康俪金黑W8(P)" pitchFamily="34" charset="-122"/>
              </a:rPr>
              <a:t>为什么需要培训</a:t>
            </a:r>
          </a:p>
        </p:txBody>
      </p:sp>
    </p:spTree>
    <p:extLst>
      <p:ext uri="{BB962C8B-B14F-4D97-AF65-F5344CB8AC3E}">
        <p14:creationId xmlns:p14="http://schemas.microsoft.com/office/powerpoint/2010/main" val="1496773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915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TextBox 4"/>
          <p:cNvSpPr txBox="1"/>
          <p:nvPr userDrawn="1"/>
        </p:nvSpPr>
        <p:spPr>
          <a:xfrm>
            <a:off x="10133013" y="188913"/>
            <a:ext cx="1625600" cy="838200"/>
          </a:xfrm>
          <a:prstGeom prst="rect">
            <a:avLst/>
          </a:prstGeom>
          <a:noFill/>
        </p:spPr>
        <p:txBody>
          <a:bodyPr>
            <a:spAutoFit/>
          </a:bodyPr>
          <a:lstStyle/>
          <a:p>
            <a:pPr fontAlgn="auto">
              <a:spcBef>
                <a:spcPts val="400"/>
              </a:spcBef>
              <a:spcAft>
                <a:spcPts val="300"/>
              </a:spcAft>
              <a:defRPr/>
            </a:pPr>
            <a:r>
              <a:rPr lang="zh-CN" altLang="en-US" dirty="0">
                <a:solidFill>
                  <a:schemeClr val="bg1"/>
                </a:solidFill>
                <a:latin typeface="微软雅黑" pitchFamily="34" charset="-122"/>
                <a:ea typeface="微软雅黑" pitchFamily="34" charset="-122"/>
              </a:rPr>
              <a:t>第一章  </a:t>
            </a:r>
            <a:endParaRPr lang="en-US" altLang="zh-CN" dirty="0">
              <a:solidFill>
                <a:schemeClr val="bg1"/>
              </a:solidFill>
              <a:latin typeface="微软雅黑" pitchFamily="34" charset="-122"/>
              <a:ea typeface="微软雅黑" pitchFamily="34" charset="-122"/>
            </a:endParaRPr>
          </a:p>
          <a:p>
            <a:pPr fontAlgn="auto">
              <a:spcBef>
                <a:spcPts val="0"/>
              </a:spcBef>
              <a:spcAft>
                <a:spcPts val="300"/>
              </a:spcAft>
              <a:defRPr/>
            </a:pPr>
            <a:r>
              <a:rPr lang="zh-CN" altLang="en-US" sz="2800" dirty="0">
                <a:solidFill>
                  <a:schemeClr val="bg1"/>
                </a:solidFill>
                <a:latin typeface="华康俪金黑W8(P)" pitchFamily="34" charset="-122"/>
                <a:ea typeface="华康俪金黑W8(P)" pitchFamily="34" charset="-122"/>
              </a:rPr>
              <a:t>培训概述</a:t>
            </a:r>
            <a:endParaRPr lang="en-US" altLang="zh-CN" sz="2800" dirty="0">
              <a:solidFill>
                <a:schemeClr val="bg1"/>
              </a:solidFill>
              <a:latin typeface="华康俪金黑W8(P)" pitchFamily="34" charset="-122"/>
              <a:ea typeface="华康俪金黑W8(P)" pitchFamily="34" charset="-122"/>
            </a:endParaRPr>
          </a:p>
        </p:txBody>
      </p:sp>
      <p:sp>
        <p:nvSpPr>
          <p:cNvPr id="3" name="TextBox 8"/>
          <p:cNvSpPr txBox="1"/>
          <p:nvPr userDrawn="1"/>
        </p:nvSpPr>
        <p:spPr>
          <a:xfrm>
            <a:off x="336550" y="476250"/>
            <a:ext cx="4970463" cy="461963"/>
          </a:xfrm>
          <a:prstGeom prst="rect">
            <a:avLst/>
          </a:prstGeom>
          <a:noFill/>
        </p:spPr>
        <p:txBody>
          <a:bodyPr>
            <a:spAutoFit/>
          </a:bodyPr>
          <a:lstStyle/>
          <a:p>
            <a:pPr fontAlgn="auto">
              <a:spcBef>
                <a:spcPts val="0"/>
              </a:spcBef>
              <a:spcAft>
                <a:spcPts val="0"/>
              </a:spcAft>
              <a:defRPr/>
            </a:pPr>
            <a:r>
              <a:rPr lang="zh-CN" altLang="en-US" sz="2400" dirty="0">
                <a:solidFill>
                  <a:srgbClr val="5F5E5C"/>
                </a:solidFill>
                <a:latin typeface="华康俪金黑W8(P)" pitchFamily="34" charset="-122"/>
                <a:ea typeface="华康俪金黑W8(P)" pitchFamily="34" charset="-122"/>
              </a:rPr>
              <a:t>第三节</a:t>
            </a:r>
            <a:r>
              <a:rPr lang="en-US" altLang="zh-CN" sz="2400" dirty="0">
                <a:solidFill>
                  <a:srgbClr val="5F5E5C"/>
                </a:solidFill>
                <a:latin typeface="华康俪金黑W8(P)" pitchFamily="34" charset="-122"/>
                <a:ea typeface="华康俪金黑W8(P)" pitchFamily="34" charset="-122"/>
              </a:rPr>
              <a:t>  </a:t>
            </a:r>
            <a:r>
              <a:rPr lang="zh-CN" altLang="en-US" sz="2400" dirty="0">
                <a:solidFill>
                  <a:srgbClr val="5F5E5C"/>
                </a:solidFill>
                <a:latin typeface="华康俪金黑W8(P)" pitchFamily="34" charset="-122"/>
                <a:ea typeface="华康俪金黑W8(P)" pitchFamily="34" charset="-122"/>
              </a:rPr>
              <a:t>对培训的认识误区</a:t>
            </a:r>
          </a:p>
        </p:txBody>
      </p:sp>
    </p:spTree>
    <p:extLst>
      <p:ext uri="{BB962C8B-B14F-4D97-AF65-F5344CB8AC3E}">
        <p14:creationId xmlns:p14="http://schemas.microsoft.com/office/powerpoint/2010/main" val="2636594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TextBox 4"/>
          <p:cNvSpPr txBox="1"/>
          <p:nvPr userDrawn="1"/>
        </p:nvSpPr>
        <p:spPr>
          <a:xfrm>
            <a:off x="10133013" y="44450"/>
            <a:ext cx="1625600" cy="1177925"/>
          </a:xfrm>
          <a:prstGeom prst="rect">
            <a:avLst/>
          </a:prstGeom>
          <a:noFill/>
        </p:spPr>
        <p:txBody>
          <a:bodyPr>
            <a:spAutoFit/>
          </a:bodyPr>
          <a:lstStyle/>
          <a:p>
            <a:pPr fontAlgn="auto">
              <a:spcBef>
                <a:spcPts val="400"/>
              </a:spcBef>
              <a:spcAft>
                <a:spcPts val="300"/>
              </a:spcAft>
              <a:defRPr/>
            </a:pPr>
            <a:r>
              <a:rPr lang="zh-CN" altLang="en-US" sz="1600" dirty="0">
                <a:solidFill>
                  <a:schemeClr val="bg1"/>
                </a:solidFill>
                <a:latin typeface="微软雅黑" pitchFamily="34" charset="-122"/>
                <a:ea typeface="微软雅黑" pitchFamily="34" charset="-122"/>
              </a:rPr>
              <a:t>第二章  </a:t>
            </a:r>
            <a:endParaRPr lang="en-US" altLang="zh-CN" sz="1600" dirty="0">
              <a:solidFill>
                <a:schemeClr val="bg1"/>
              </a:solidFill>
              <a:latin typeface="微软雅黑" pitchFamily="34" charset="-122"/>
              <a:ea typeface="微软雅黑" pitchFamily="34" charset="-122"/>
            </a:endParaRPr>
          </a:p>
          <a:p>
            <a:pPr fontAlgn="auto">
              <a:spcBef>
                <a:spcPts val="0"/>
              </a:spcBef>
              <a:spcAft>
                <a:spcPts val="300"/>
              </a:spcAft>
              <a:defRPr/>
            </a:pPr>
            <a:r>
              <a:rPr lang="zh-CN" altLang="en-US" sz="2600" dirty="0">
                <a:solidFill>
                  <a:schemeClr val="bg1"/>
                </a:solidFill>
                <a:latin typeface="华康俪金黑W8(P)" pitchFamily="34" charset="-122"/>
                <a:ea typeface="华康俪金黑W8(P)" pitchFamily="34" charset="-122"/>
              </a:rPr>
              <a:t>培训六大要素分析</a:t>
            </a:r>
            <a:endParaRPr lang="en-US" altLang="zh-CN" sz="2600" dirty="0">
              <a:solidFill>
                <a:schemeClr val="bg1"/>
              </a:solidFill>
              <a:latin typeface="华康俪金黑W8(P)" pitchFamily="34" charset="-122"/>
              <a:ea typeface="华康俪金黑W8(P)" pitchFamily="34" charset="-122"/>
            </a:endParaRPr>
          </a:p>
        </p:txBody>
      </p:sp>
    </p:spTree>
    <p:extLst>
      <p:ext uri="{BB962C8B-B14F-4D97-AF65-F5344CB8AC3E}">
        <p14:creationId xmlns:p14="http://schemas.microsoft.com/office/powerpoint/2010/main" val="763781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TextBox 4"/>
          <p:cNvSpPr txBox="1"/>
          <p:nvPr userDrawn="1"/>
        </p:nvSpPr>
        <p:spPr>
          <a:xfrm>
            <a:off x="10133013" y="44450"/>
            <a:ext cx="1625600" cy="1177925"/>
          </a:xfrm>
          <a:prstGeom prst="rect">
            <a:avLst/>
          </a:prstGeom>
          <a:noFill/>
        </p:spPr>
        <p:txBody>
          <a:bodyPr>
            <a:spAutoFit/>
          </a:bodyPr>
          <a:lstStyle/>
          <a:p>
            <a:pPr fontAlgn="auto">
              <a:spcBef>
                <a:spcPts val="400"/>
              </a:spcBef>
              <a:spcAft>
                <a:spcPts val="300"/>
              </a:spcAft>
              <a:defRPr/>
            </a:pPr>
            <a:r>
              <a:rPr lang="zh-CN" altLang="en-US" sz="1600" dirty="0">
                <a:solidFill>
                  <a:schemeClr val="bg1"/>
                </a:solidFill>
                <a:latin typeface="微软雅黑" pitchFamily="34" charset="-122"/>
                <a:ea typeface="微软雅黑" pitchFamily="34" charset="-122"/>
              </a:rPr>
              <a:t>第三章  </a:t>
            </a:r>
            <a:endParaRPr lang="en-US" altLang="zh-CN" sz="1600" dirty="0">
              <a:solidFill>
                <a:schemeClr val="bg1"/>
              </a:solidFill>
              <a:latin typeface="微软雅黑" pitchFamily="34" charset="-122"/>
              <a:ea typeface="微软雅黑" pitchFamily="34" charset="-122"/>
            </a:endParaRPr>
          </a:p>
          <a:p>
            <a:pPr fontAlgn="auto">
              <a:spcBef>
                <a:spcPts val="0"/>
              </a:spcBef>
              <a:spcAft>
                <a:spcPts val="300"/>
              </a:spcAft>
              <a:defRPr/>
            </a:pPr>
            <a:r>
              <a:rPr lang="zh-CN" altLang="en-US" sz="2600" dirty="0">
                <a:solidFill>
                  <a:schemeClr val="bg1"/>
                </a:solidFill>
                <a:latin typeface="华康俪金黑W8(P)" pitchFamily="34" charset="-122"/>
                <a:ea typeface="华康俪金黑W8(P)" pitchFamily="34" charset="-122"/>
              </a:rPr>
              <a:t>如何建立培训体系</a:t>
            </a:r>
            <a:endParaRPr lang="en-US" altLang="zh-CN" sz="2600" dirty="0">
              <a:solidFill>
                <a:schemeClr val="bg1"/>
              </a:solidFill>
              <a:latin typeface="华康俪金黑W8(P)" pitchFamily="34" charset="-122"/>
              <a:ea typeface="华康俪金黑W8(P)" pitchFamily="34" charset="-122"/>
            </a:endParaRPr>
          </a:p>
        </p:txBody>
      </p:sp>
    </p:spTree>
    <p:extLst>
      <p:ext uri="{BB962C8B-B14F-4D97-AF65-F5344CB8AC3E}">
        <p14:creationId xmlns:p14="http://schemas.microsoft.com/office/powerpoint/2010/main" val="3035358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TextBox 4"/>
          <p:cNvSpPr txBox="1"/>
          <p:nvPr userDrawn="1"/>
        </p:nvSpPr>
        <p:spPr>
          <a:xfrm>
            <a:off x="10133013" y="44450"/>
            <a:ext cx="1625600" cy="1177925"/>
          </a:xfrm>
          <a:prstGeom prst="rect">
            <a:avLst/>
          </a:prstGeom>
          <a:noFill/>
        </p:spPr>
        <p:txBody>
          <a:bodyPr>
            <a:spAutoFit/>
          </a:bodyPr>
          <a:lstStyle/>
          <a:p>
            <a:pPr fontAlgn="auto">
              <a:spcBef>
                <a:spcPts val="400"/>
              </a:spcBef>
              <a:spcAft>
                <a:spcPts val="300"/>
              </a:spcAft>
              <a:defRPr/>
            </a:pPr>
            <a:r>
              <a:rPr lang="zh-CN" altLang="en-US" sz="1600" dirty="0">
                <a:solidFill>
                  <a:schemeClr val="bg1"/>
                </a:solidFill>
                <a:latin typeface="微软雅黑" pitchFamily="34" charset="-122"/>
                <a:ea typeface="微软雅黑" pitchFamily="34" charset="-122"/>
              </a:rPr>
              <a:t>第四章  </a:t>
            </a:r>
            <a:endParaRPr lang="en-US" altLang="zh-CN" sz="1600" dirty="0">
              <a:solidFill>
                <a:schemeClr val="bg1"/>
              </a:solidFill>
              <a:latin typeface="微软雅黑" pitchFamily="34" charset="-122"/>
              <a:ea typeface="微软雅黑" pitchFamily="34" charset="-122"/>
            </a:endParaRPr>
          </a:p>
          <a:p>
            <a:pPr fontAlgn="auto">
              <a:spcBef>
                <a:spcPts val="0"/>
              </a:spcBef>
              <a:spcAft>
                <a:spcPts val="300"/>
              </a:spcAft>
              <a:defRPr/>
            </a:pPr>
            <a:r>
              <a:rPr lang="zh-CN" altLang="en-US" sz="2600" dirty="0">
                <a:solidFill>
                  <a:schemeClr val="bg1"/>
                </a:solidFill>
                <a:latin typeface="华康俪金黑W8(P)" pitchFamily="34" charset="-122"/>
                <a:ea typeface="华康俪金黑W8(P)" pitchFamily="34" charset="-122"/>
              </a:rPr>
              <a:t>年度培训实施流程</a:t>
            </a:r>
            <a:endParaRPr lang="en-US" altLang="zh-CN" sz="2600" dirty="0">
              <a:solidFill>
                <a:schemeClr val="bg1"/>
              </a:solidFill>
              <a:latin typeface="华康俪金黑W8(P)" pitchFamily="34" charset="-122"/>
              <a:ea typeface="华康俪金黑W8(P)" pitchFamily="34" charset="-122"/>
            </a:endParaRPr>
          </a:p>
        </p:txBody>
      </p:sp>
    </p:spTree>
    <p:extLst>
      <p:ext uri="{BB962C8B-B14F-4D97-AF65-F5344CB8AC3E}">
        <p14:creationId xmlns:p14="http://schemas.microsoft.com/office/powerpoint/2010/main" val="2131734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918" y="274638"/>
            <a:ext cx="10978515"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9600" y="6356350"/>
            <a:ext cx="2846388" cy="365125"/>
          </a:xfrm>
          <a:prstGeom prst="rect">
            <a:avLst/>
          </a:prstGeom>
        </p:spPr>
        <p:txBody>
          <a:bodyPr/>
          <a:lstStyle>
            <a:lvl1pPr fontAlgn="auto">
              <a:spcBef>
                <a:spcPts val="0"/>
              </a:spcBef>
              <a:spcAft>
                <a:spcPts val="0"/>
              </a:spcAft>
              <a:defRPr>
                <a:latin typeface="+mn-lt"/>
                <a:ea typeface="+mn-ea"/>
              </a:defRPr>
            </a:lvl1pPr>
          </a:lstStyle>
          <a:p>
            <a:pPr>
              <a:defRPr/>
            </a:pPr>
            <a:fld id="{975274D2-3A2C-4853-A4CF-0CEE83EA2607}" type="datetimeFigureOut">
              <a:rPr lang="zh-CN" altLang="en-US"/>
              <a:pPr>
                <a:defRPr/>
              </a:pPr>
              <a:t>2019/2/9</a:t>
            </a:fld>
            <a:endParaRPr lang="zh-CN" altLang="en-US"/>
          </a:p>
        </p:txBody>
      </p:sp>
      <p:sp>
        <p:nvSpPr>
          <p:cNvPr id="4" name="页脚占位符 3"/>
          <p:cNvSpPr>
            <a:spLocks noGrp="1"/>
          </p:cNvSpPr>
          <p:nvPr>
            <p:ph type="ftr" sz="quarter" idx="11"/>
          </p:nvPr>
        </p:nvSpPr>
        <p:spPr>
          <a:xfrm>
            <a:off x="4167188" y="6356350"/>
            <a:ext cx="3863975"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8742363" y="6356350"/>
            <a:ext cx="2846387" cy="365125"/>
          </a:xfrm>
          <a:prstGeom prst="rect">
            <a:avLst/>
          </a:prstGeom>
        </p:spPr>
        <p:txBody>
          <a:bodyPr/>
          <a:lstStyle>
            <a:lvl1pPr fontAlgn="auto">
              <a:spcBef>
                <a:spcPts val="0"/>
              </a:spcBef>
              <a:spcAft>
                <a:spcPts val="0"/>
              </a:spcAft>
              <a:defRPr>
                <a:latin typeface="+mn-lt"/>
                <a:ea typeface="+mn-ea"/>
              </a:defRPr>
            </a:lvl1pPr>
          </a:lstStyle>
          <a:p>
            <a:pPr>
              <a:defRPr/>
            </a:pPr>
            <a:fld id="{0F48EA11-4E1D-40D0-A720-30B9174A6DE3}" type="slidenum">
              <a:rPr lang="zh-CN" altLang="en-US"/>
              <a:pPr>
                <a:defRPr/>
              </a:pPr>
              <a:t>‹#›</a:t>
            </a:fld>
            <a:endParaRPr lang="zh-CN" altLang="en-US"/>
          </a:p>
        </p:txBody>
      </p:sp>
    </p:spTree>
    <p:extLst>
      <p:ext uri="{BB962C8B-B14F-4D97-AF65-F5344CB8AC3E}">
        <p14:creationId xmlns:p14="http://schemas.microsoft.com/office/powerpoint/2010/main" val="2616463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7" name="弦形 6"/>
          <p:cNvSpPr/>
          <p:nvPr userDrawn="1"/>
        </p:nvSpPr>
        <p:spPr>
          <a:xfrm rot="6746465">
            <a:off x="5738019" y="6450806"/>
            <a:ext cx="719138" cy="720725"/>
          </a:xfrm>
          <a:prstGeom prst="chord">
            <a:avLst>
              <a:gd name="adj1" fmla="val 3577158"/>
              <a:gd name="adj2" fmla="val 15329001"/>
            </a:avLst>
          </a:prstGeom>
          <a:solidFill>
            <a:srgbClr val="3B79C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8" name="直接连接符 7"/>
          <p:cNvCxnSpPr/>
          <p:nvPr userDrawn="1"/>
        </p:nvCxnSpPr>
        <p:spPr>
          <a:xfrm>
            <a:off x="6557963" y="6742113"/>
            <a:ext cx="5637212" cy="0"/>
          </a:xfrm>
          <a:prstGeom prst="line">
            <a:avLst/>
          </a:prstGeom>
          <a:ln w="22479">
            <a:solidFill>
              <a:srgbClr val="3B79CE"/>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0" y="6742113"/>
            <a:ext cx="5637213" cy="0"/>
          </a:xfrm>
          <a:prstGeom prst="line">
            <a:avLst/>
          </a:prstGeom>
          <a:ln w="22479">
            <a:solidFill>
              <a:srgbClr val="3B79CE"/>
            </a:solidFill>
          </a:ln>
        </p:spPr>
        <p:style>
          <a:lnRef idx="1">
            <a:schemeClr val="accent1"/>
          </a:lnRef>
          <a:fillRef idx="0">
            <a:schemeClr val="accent1"/>
          </a:fillRef>
          <a:effectRef idx="0">
            <a:schemeClr val="accent1"/>
          </a:effectRef>
          <a:fontRef idx="minor">
            <a:schemeClr val="tx1"/>
          </a:fontRef>
        </p:style>
      </p:cxnSp>
      <p:sp>
        <p:nvSpPr>
          <p:cNvPr id="10" name="TextBox 15"/>
          <p:cNvSpPr txBox="1"/>
          <p:nvPr userDrawn="1"/>
        </p:nvSpPr>
        <p:spPr>
          <a:xfrm>
            <a:off x="5695950" y="6488113"/>
            <a:ext cx="792163" cy="369887"/>
          </a:xfrm>
          <a:prstGeom prst="rect">
            <a:avLst/>
          </a:prstGeom>
          <a:noFill/>
        </p:spPr>
        <p:txBody>
          <a:bodyPr>
            <a:spAutoFit/>
          </a:bodyPr>
          <a:lstStyle/>
          <a:p>
            <a:pPr algn="ctr" fontAlgn="auto">
              <a:spcBef>
                <a:spcPts val="0"/>
              </a:spcBef>
              <a:spcAft>
                <a:spcPts val="0"/>
              </a:spcAft>
              <a:defRPr/>
            </a:pPr>
            <a:fld id="{A226204F-FED8-420F-96C1-31469A1F735D}" type="slidenum">
              <a:rPr lang="zh-CN" altLang="en-US">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fontAlgn="auto">
                <a:spcBef>
                  <a:spcPts val="0"/>
                </a:spcBef>
                <a:spcAft>
                  <a:spcPts val="0"/>
                </a:spcAft>
                <a:defRPr/>
              </a:pPr>
              <a:t>‹#›</a:t>
            </a:fld>
            <a:r>
              <a:rPr lang="zh-CN" altLang="en-US"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cxnSp>
        <p:nvCxnSpPr>
          <p:cNvPr id="11" name="直接连接符 10"/>
          <p:cNvCxnSpPr/>
          <p:nvPr userDrawn="1"/>
        </p:nvCxnSpPr>
        <p:spPr>
          <a:xfrm>
            <a:off x="-1588" y="333375"/>
            <a:ext cx="12198351" cy="0"/>
          </a:xfrm>
          <a:prstGeom prst="line">
            <a:avLst/>
          </a:prstGeom>
          <a:ln w="152400">
            <a:solidFill>
              <a:srgbClr val="C8C8C8"/>
            </a:solidFill>
          </a:ln>
        </p:spPr>
        <p:style>
          <a:lnRef idx="1">
            <a:schemeClr val="accent1"/>
          </a:lnRef>
          <a:fillRef idx="0">
            <a:schemeClr val="accent1"/>
          </a:fillRef>
          <a:effectRef idx="0">
            <a:schemeClr val="accent1"/>
          </a:effectRef>
          <a:fontRef idx="minor">
            <a:schemeClr val="tx1"/>
          </a:fontRef>
        </p:style>
      </p:cxnSp>
      <p:sp>
        <p:nvSpPr>
          <p:cNvPr id="16" name="弧形 15"/>
          <p:cNvSpPr/>
          <p:nvPr userDrawn="1"/>
        </p:nvSpPr>
        <p:spPr>
          <a:xfrm>
            <a:off x="5629275" y="6343650"/>
            <a:ext cx="936625" cy="935038"/>
          </a:xfrm>
          <a:prstGeom prst="arc">
            <a:avLst>
              <a:gd name="adj1" fmla="val 11317002"/>
              <a:gd name="adj2" fmla="val 21097504"/>
            </a:avLst>
          </a:prstGeom>
          <a:ln w="22479">
            <a:solidFill>
              <a:srgbClr val="3B79CE"/>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Tree>
  </p:cSld>
  <p:clrMap bg1="lt1" tx1="dk1" bg2="lt2" tx2="dk2" accent1="accent1" accent2="accent2" accent3="accent3" accent4="accent4" accent5="accent5" accent6="accent6" hlink="hlink" folHlink="folHlink"/>
  <p:sldLayoutIdLst>
    <p:sldLayoutId id="2147483683" r:id="rId1"/>
    <p:sldLayoutId id="2147483713" r:id="rId2"/>
    <p:sldLayoutId id="2147483689" r:id="rId3"/>
    <p:sldLayoutId id="2147483700"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pitchFamily="2" charset="-122"/>
        </a:defRPr>
      </a:lvl2pPr>
      <a:lvl3pPr algn="ctr" rtl="0" fontAlgn="base">
        <a:spcBef>
          <a:spcPct val="0"/>
        </a:spcBef>
        <a:spcAft>
          <a:spcPct val="0"/>
        </a:spcAft>
        <a:defRPr sz="4400">
          <a:solidFill>
            <a:schemeClr val="tx1"/>
          </a:solidFill>
          <a:latin typeface="Calibri" pitchFamily="34" charset="0"/>
          <a:ea typeface="宋体" pitchFamily="2" charset="-122"/>
        </a:defRPr>
      </a:lvl3pPr>
      <a:lvl4pPr algn="ctr" rtl="0" fontAlgn="base">
        <a:spcBef>
          <a:spcPct val="0"/>
        </a:spcBef>
        <a:spcAft>
          <a:spcPct val="0"/>
        </a:spcAft>
        <a:defRPr sz="4400">
          <a:solidFill>
            <a:schemeClr val="tx1"/>
          </a:solidFill>
          <a:latin typeface="Calibri" pitchFamily="34" charset="0"/>
          <a:ea typeface="宋体" pitchFamily="2" charset="-122"/>
        </a:defRPr>
      </a:lvl4pPr>
      <a:lvl5pPr algn="ctr" rtl="0" fontAlgn="base">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915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0"/>
            <a:ext cx="1097915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0"/>
            <a:ext cx="284638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B3DEAC-C6E9-4E5A-BF92-8A2A909A8AE4}" type="datetimeFigureOut">
              <a:rPr lang="zh-CN" altLang="en-US" smtClean="0"/>
              <a:pPr/>
              <a:t>2019/2/9</a:t>
            </a:fld>
            <a:endParaRPr lang="zh-CN" altLang="en-US"/>
          </a:p>
        </p:txBody>
      </p:sp>
      <p:sp>
        <p:nvSpPr>
          <p:cNvPr id="5" name="页脚占位符 4"/>
          <p:cNvSpPr>
            <a:spLocks noGrp="1"/>
          </p:cNvSpPr>
          <p:nvPr>
            <p:ph type="ftr" sz="quarter" idx="3"/>
          </p:nvPr>
        </p:nvSpPr>
        <p:spPr>
          <a:xfrm>
            <a:off x="4167188" y="6356350"/>
            <a:ext cx="38639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42363" y="6356350"/>
            <a:ext cx="284638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26AEDA-0431-4AE3-AB99-1411E5BBC98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8158163" y="1"/>
            <a:ext cx="4040187" cy="6858000"/>
          </a:xfrm>
          <a:prstGeom prst="rect">
            <a:avLst/>
          </a:prstGeom>
          <a:solidFill>
            <a:srgbClr val="3B79C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标题 1"/>
          <p:cNvSpPr txBox="1">
            <a:spLocks noChangeArrowheads="1"/>
          </p:cNvSpPr>
          <p:nvPr/>
        </p:nvSpPr>
        <p:spPr>
          <a:xfrm>
            <a:off x="8115300" y="1887538"/>
            <a:ext cx="4033838" cy="1470025"/>
          </a:xfrm>
          <a:prstGeom prst="rect">
            <a:avLst/>
          </a:prstGeom>
          <a:ln/>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zh-CN" altLang="en-US" sz="8000" b="1" dirty="0" smtClean="0">
                <a:solidFill>
                  <a:schemeClr val="bg1"/>
                </a:solidFill>
                <a:effectLst>
                  <a:outerShdw blurRad="38100" dist="38100" dir="2700000" algn="tl">
                    <a:srgbClr val="000000">
                      <a:alpha val="43137"/>
                    </a:srgbClr>
                  </a:outerShdw>
                  <a:reflection blurRad="6350" stA="50000" endA="300" endPos="50000" dist="29997" dir="5400000" sy="-100000" algn="bl" rotWithShape="0"/>
                </a:effectLst>
                <a:latin typeface="微软雅黑" pitchFamily="34" charset="-122"/>
                <a:ea typeface="微软雅黑" pitchFamily="34" charset="-122"/>
              </a:rPr>
              <a:t>谢谢！</a:t>
            </a:r>
            <a:endParaRPr lang="zh-CN" altLang="en-US" sz="8000" b="1" dirty="0">
              <a:solidFill>
                <a:schemeClr val="bg1"/>
              </a:solidFill>
              <a:effectLst>
                <a:outerShdw blurRad="38100" dist="38100" dir="2700000" algn="tl">
                  <a:srgbClr val="000000">
                    <a:alpha val="43137"/>
                  </a:srgbClr>
                </a:outerShdw>
                <a:reflection blurRad="6350" stA="50000" endA="300" endPos="50000" dist="29997" dir="5400000" sy="-100000" algn="bl" rotWithShape="0"/>
              </a:effectLst>
              <a:latin typeface="微软雅黑" pitchFamily="34" charset="-122"/>
              <a:ea typeface="微软雅黑" pitchFamily="34" charset="-122"/>
            </a:endParaRPr>
          </a:p>
        </p:txBody>
      </p:sp>
      <p:pic>
        <p:nvPicPr>
          <p:cNvPr id="10" name="图片占位符 15"/>
          <p:cNvPicPr>
            <a:picLocks noChangeAspect="1"/>
          </p:cNvPicPr>
          <p:nvPr/>
        </p:nvPicPr>
        <p:blipFill>
          <a:blip r:embed="rId2" cstate="print">
            <a:extLst>
              <a:ext uri="{28A0092B-C50C-407E-A947-70E740481C1C}">
                <a14:useLocalDpi xmlns:a14="http://schemas.microsoft.com/office/drawing/2010/main" val="0"/>
              </a:ext>
            </a:extLst>
          </a:blip>
          <a:srcRect t="49" b="49"/>
          <a:stretch>
            <a:fillRect/>
          </a:stretch>
        </p:blipFill>
        <p:spPr>
          <a:xfrm>
            <a:off x="-21505" y="1"/>
            <a:ext cx="8179668" cy="6857999"/>
          </a:xfrm>
          <a:prstGeom prst="rect">
            <a:avLst/>
          </a:prstGeom>
        </p:spPr>
      </p:pic>
    </p:spTree>
    <p:extLst>
      <p:ext uri="{BB962C8B-B14F-4D97-AF65-F5344CB8AC3E}">
        <p14:creationId xmlns:p14="http://schemas.microsoft.com/office/powerpoint/2010/main" val="282916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0" presetClass="path" presetSubtype="0" accel="50000" decel="50000" fill="hold" grpId="1" nodeType="withEffect">
                                  <p:stCondLst>
                                    <p:cond delay="0"/>
                                  </p:stCondLst>
                                  <p:childTnLst>
                                    <p:animMotion origin="layout" path="M 3.30643E-7 -1.19861 L 3.30643E-7 2.59259E-6 L 0.00039 -0.12153 L 3.30643E-7 2.59259E-6 " pathEditMode="relative" rAng="0" ptsTypes="AAAA">
                                      <p:cBhvr>
                                        <p:cTn id="8" dur="600" fill="hold"/>
                                        <p:tgtEl>
                                          <p:spTgt spid="3"/>
                                        </p:tgtEl>
                                        <p:attrNameLst>
                                          <p:attrName>ppt_x</p:attrName>
                                          <p:attrName>ppt_y</p:attrName>
                                        </p:attrNameLst>
                                      </p:cBhvr>
                                      <p:rCtr x="1300" y="59931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3962848" y="2420888"/>
            <a:ext cx="513595" cy="511386"/>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2" name="组合 16"/>
          <p:cNvGrpSpPr/>
          <p:nvPr/>
        </p:nvGrpSpPr>
        <p:grpSpPr>
          <a:xfrm>
            <a:off x="4845512" y="2420888"/>
            <a:ext cx="5574143" cy="778983"/>
            <a:chOff x="6339097" y="1573726"/>
            <a:chExt cx="3744416" cy="779163"/>
          </a:xfrm>
        </p:grpSpPr>
        <p:sp>
          <p:nvSpPr>
            <p:cNvPr id="18" name="圆角矩形 17"/>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9" name="矩形 18"/>
            <p:cNvSpPr/>
            <p:nvPr/>
          </p:nvSpPr>
          <p:spPr>
            <a:xfrm>
              <a:off x="6552416" y="1614014"/>
              <a:ext cx="3130922" cy="738875"/>
            </a:xfrm>
            <a:prstGeom prst="rect">
              <a:avLst/>
            </a:prstGeom>
          </p:spPr>
          <p:txBody>
            <a:bodyPr wrap="square" lIns="121960" tIns="60980" rIns="121960" bIns="60980">
              <a:spAutoFit/>
            </a:bodyPr>
            <a:lstStyle/>
            <a:p>
              <a:pPr>
                <a:defRPr/>
              </a:pPr>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ACID </a:t>
              </a: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in Distributed </a:t>
              </a:r>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Transaction</a:t>
              </a:r>
            </a:p>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矩形 35"/>
          <p:cNvSpPr/>
          <p:nvPr/>
        </p:nvSpPr>
        <p:spPr>
          <a:xfrm>
            <a:off x="-107003" y="1"/>
            <a:ext cx="3109834" cy="6857999"/>
          </a:xfrm>
          <a:prstGeom prst="rect">
            <a:avLst/>
          </a:prstGeom>
          <a:solidFill>
            <a:srgbClr val="297FD5"/>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7" name="TextBox 36"/>
          <p:cNvSpPr txBox="1"/>
          <p:nvPr/>
        </p:nvSpPr>
        <p:spPr>
          <a:xfrm>
            <a:off x="-93513" y="2219054"/>
            <a:ext cx="2810140" cy="1353929"/>
          </a:xfrm>
          <a:prstGeom prst="rect">
            <a:avLst/>
          </a:prstGeom>
          <a:noFill/>
        </p:spPr>
        <p:txBody>
          <a:bodyPr wrap="square" lIns="121948" tIns="60973" rIns="121948" bIns="60973">
            <a:spAutoFit/>
          </a:bodyPr>
          <a:lstStyle/>
          <a:p>
            <a:pPr algn="r">
              <a:defRPr/>
            </a:pPr>
            <a:endParaRPr lang="en-US" altLang="zh-CN" sz="4800" b="1" spc="200" dirty="0" smtClean="0">
              <a:solidFill>
                <a:schemeClr val="bg1"/>
              </a:solidFill>
              <a:latin typeface="微软雅黑" pitchFamily="34" charset="-122"/>
              <a:ea typeface="微软雅黑" pitchFamily="34" charset="-122"/>
            </a:endParaRPr>
          </a:p>
          <a:p>
            <a:pPr algn="r">
              <a:defRPr/>
            </a:pPr>
            <a:r>
              <a:rPr lang="en-US" altLang="zh-CN" sz="3200" b="1" dirty="0" smtClean="0">
                <a:solidFill>
                  <a:schemeClr val="bg1"/>
                </a:solidFill>
                <a:latin typeface="微软雅黑" pitchFamily="34" charset="-122"/>
                <a:ea typeface="微软雅黑" pitchFamily="34" charset="-122"/>
              </a:rPr>
              <a:t>CONTENTS</a:t>
            </a:r>
            <a:endParaRPr lang="zh-CN" altLang="en-US" sz="3200" b="1" dirty="0">
              <a:solidFill>
                <a:schemeClr val="bg1"/>
              </a:solidFill>
              <a:latin typeface="微软雅黑" pitchFamily="34" charset="-122"/>
              <a:ea typeface="微软雅黑" pitchFamily="34" charset="-122"/>
            </a:endParaRPr>
          </a:p>
        </p:txBody>
      </p:sp>
      <p:sp>
        <p:nvSpPr>
          <p:cNvPr id="47" name="圆角矩形 46"/>
          <p:cNvSpPr/>
          <p:nvPr/>
        </p:nvSpPr>
        <p:spPr>
          <a:xfrm>
            <a:off x="3962848" y="3212976"/>
            <a:ext cx="513595" cy="511386"/>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smtClean="0">
                <a:latin typeface="+mj-lt"/>
                <a:ea typeface="Arial Unicode MS" panose="020B0604020202020204" pitchFamily="34" charset="-122"/>
                <a:cs typeface="Arial Unicode MS" panose="020B0604020202020204" pitchFamily="34" charset="-122"/>
              </a:rPr>
              <a:t>3</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48" name="组合 16"/>
          <p:cNvGrpSpPr/>
          <p:nvPr/>
        </p:nvGrpSpPr>
        <p:grpSpPr>
          <a:xfrm>
            <a:off x="4845512" y="3212977"/>
            <a:ext cx="5574143" cy="511386"/>
            <a:chOff x="6339097" y="1573726"/>
            <a:chExt cx="3744416" cy="511504"/>
          </a:xfrm>
        </p:grpSpPr>
        <p:sp>
          <p:nvSpPr>
            <p:cNvPr id="49" name="圆角矩形 48"/>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0" name="矩形 49"/>
            <p:cNvSpPr/>
            <p:nvPr/>
          </p:nvSpPr>
          <p:spPr>
            <a:xfrm>
              <a:off x="6552416" y="1614014"/>
              <a:ext cx="3360163" cy="431028"/>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Solutions for Distributed Transaction</a:t>
              </a:r>
              <a:endPar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5" name="圆角矩形 54"/>
          <p:cNvSpPr/>
          <p:nvPr/>
        </p:nvSpPr>
        <p:spPr>
          <a:xfrm>
            <a:off x="3962848" y="4005064"/>
            <a:ext cx="513595" cy="511386"/>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smtClean="0">
                <a:latin typeface="+mj-lt"/>
                <a:ea typeface="Arial Unicode MS" panose="020B0604020202020204" pitchFamily="34" charset="-122"/>
                <a:cs typeface="Arial Unicode MS" panose="020B0604020202020204" pitchFamily="34" charset="-122"/>
              </a:rPr>
              <a:t>5</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56" name="组合 16"/>
          <p:cNvGrpSpPr/>
          <p:nvPr/>
        </p:nvGrpSpPr>
        <p:grpSpPr>
          <a:xfrm>
            <a:off x="4845512" y="4005064"/>
            <a:ext cx="2352351" cy="511386"/>
            <a:chOff x="6339097" y="1573726"/>
            <a:chExt cx="3744416" cy="511504"/>
          </a:xfrm>
        </p:grpSpPr>
        <p:sp>
          <p:nvSpPr>
            <p:cNvPr id="57" name="圆角矩形 56"/>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8" name="矩形 57"/>
            <p:cNvSpPr/>
            <p:nvPr/>
          </p:nvSpPr>
          <p:spPr>
            <a:xfrm>
              <a:off x="6723350" y="1614014"/>
              <a:ext cx="3130922" cy="430928"/>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Eureka</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集群</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2322704523"/>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770583" y="620688"/>
            <a:ext cx="8858969"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30000"/>
              </a:lnSpc>
            </a:pPr>
            <a:r>
              <a:rPr lang="en-US" altLang="zh-CN" b="1" dirty="0" smtClean="0">
                <a:solidFill>
                  <a:srgbClr val="5F5E5C"/>
                </a:solidFill>
                <a:latin typeface="微软雅黑" pitchFamily="34" charset="-122"/>
                <a:ea typeface="微软雅黑" pitchFamily="34" charset="-122"/>
              </a:rPr>
              <a:t>ACID </a:t>
            </a:r>
            <a:r>
              <a:rPr lang="en-US" altLang="zh-CN" b="1" dirty="0">
                <a:solidFill>
                  <a:srgbClr val="5F5E5C"/>
                </a:solidFill>
                <a:latin typeface="微软雅黑" pitchFamily="34" charset="-122"/>
                <a:ea typeface="微软雅黑" pitchFamily="34" charset="-122"/>
              </a:rPr>
              <a:t>in Distributed Transaction</a:t>
            </a:r>
          </a:p>
          <a:p>
            <a:pPr>
              <a:lnSpc>
                <a:spcPct val="130000"/>
              </a:lnSpc>
            </a:pPr>
            <a:endParaRPr lang="en-US" altLang="zh-CN" b="1" dirty="0">
              <a:solidFill>
                <a:srgbClr val="5F5E5C"/>
              </a:solidFill>
              <a:latin typeface="微软雅黑" pitchFamily="34" charset="-122"/>
              <a:ea typeface="微软雅黑" pitchFamily="34" charset="-122"/>
            </a:endParaRPr>
          </a:p>
        </p:txBody>
      </p:sp>
      <p:pic>
        <p:nvPicPr>
          <p:cNvPr id="3" name="Picture 2" descr="F:\360云盘\漂亮羽箭.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1013" y="692126"/>
            <a:ext cx="27622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82550" y="1602666"/>
            <a:ext cx="10945217" cy="1754326"/>
          </a:xfrm>
          <a:prstGeom prst="rect">
            <a:avLst/>
          </a:prstGeom>
        </p:spPr>
        <p:txBody>
          <a:bodyPr wrap="square">
            <a:spAutoFit/>
          </a:bodyPr>
          <a:lstStyle/>
          <a:p>
            <a:pPr>
              <a:lnSpc>
                <a:spcPct val="150000"/>
              </a:lnSpc>
            </a:pPr>
            <a:r>
              <a:rPr lang="zh-CN" altLang="en-US" dirty="0" smtClean="0">
                <a:solidFill>
                  <a:schemeClr val="tx1">
                    <a:lumMod val="75000"/>
                    <a:lumOff val="25000"/>
                  </a:schemeClr>
                </a:solidFill>
                <a:latin typeface="微软雅黑" pitchFamily="34" charset="-122"/>
                <a:ea typeface="微软雅黑" pitchFamily="34" charset="-122"/>
              </a:rPr>
              <a:t>“</a:t>
            </a:r>
            <a:r>
              <a:rPr lang="en-US" altLang="zh-CN" dirty="0" smtClean="0">
                <a:solidFill>
                  <a:schemeClr val="tx1">
                    <a:lumMod val="75000"/>
                    <a:lumOff val="25000"/>
                  </a:schemeClr>
                </a:solidFill>
                <a:latin typeface="微软雅黑" pitchFamily="34" charset="-122"/>
                <a:ea typeface="微软雅黑" pitchFamily="34" charset="-122"/>
              </a:rPr>
              <a:t>ACID </a:t>
            </a:r>
            <a:r>
              <a:rPr lang="en-US" altLang="zh-CN" dirty="0">
                <a:solidFill>
                  <a:schemeClr val="tx1">
                    <a:lumMod val="75000"/>
                    <a:lumOff val="25000"/>
                  </a:schemeClr>
                </a:solidFill>
                <a:latin typeface="微软雅黑" pitchFamily="34" charset="-122"/>
                <a:ea typeface="微软雅黑" pitchFamily="34" charset="-122"/>
              </a:rPr>
              <a:t>(</a:t>
            </a:r>
            <a:r>
              <a:rPr lang="en-US" altLang="zh-CN" dirty="0">
                <a:solidFill>
                  <a:srgbClr val="3B79CE"/>
                </a:solidFill>
                <a:latin typeface="微软雅黑" pitchFamily="34" charset="-122"/>
                <a:ea typeface="微软雅黑" pitchFamily="34" charset="-122"/>
              </a:rPr>
              <a:t>Atomicity</a:t>
            </a:r>
            <a:r>
              <a:rPr lang="en-US" altLang="zh-CN" dirty="0">
                <a:solidFill>
                  <a:schemeClr val="tx1">
                    <a:lumMod val="75000"/>
                    <a:lumOff val="25000"/>
                  </a:schemeClr>
                </a:solidFill>
                <a:latin typeface="微软雅黑" pitchFamily="34" charset="-122"/>
                <a:ea typeface="微软雅黑" pitchFamily="34" charset="-122"/>
              </a:rPr>
              <a:t>, </a:t>
            </a:r>
            <a:r>
              <a:rPr lang="en-US" altLang="zh-CN" dirty="0">
                <a:solidFill>
                  <a:srgbClr val="3B79CE"/>
                </a:solidFill>
                <a:latin typeface="微软雅黑" pitchFamily="34" charset="-122"/>
                <a:ea typeface="微软雅黑" pitchFamily="34" charset="-122"/>
              </a:rPr>
              <a:t>Consistency</a:t>
            </a:r>
            <a:r>
              <a:rPr lang="en-US" altLang="zh-CN" dirty="0">
                <a:solidFill>
                  <a:schemeClr val="tx1">
                    <a:lumMod val="75000"/>
                    <a:lumOff val="25000"/>
                  </a:schemeClr>
                </a:solidFill>
                <a:latin typeface="微软雅黑" pitchFamily="34" charset="-122"/>
                <a:ea typeface="微软雅黑" pitchFamily="34" charset="-122"/>
              </a:rPr>
              <a:t>, </a:t>
            </a:r>
            <a:r>
              <a:rPr lang="en-US" altLang="zh-CN" dirty="0">
                <a:solidFill>
                  <a:srgbClr val="3B79CE"/>
                </a:solidFill>
                <a:latin typeface="微软雅黑" pitchFamily="34" charset="-122"/>
                <a:ea typeface="微软雅黑" pitchFamily="34" charset="-122"/>
              </a:rPr>
              <a:t>Isolation</a:t>
            </a:r>
            <a:r>
              <a:rPr lang="en-US" altLang="zh-CN" dirty="0">
                <a:solidFill>
                  <a:schemeClr val="tx1">
                    <a:lumMod val="75000"/>
                    <a:lumOff val="25000"/>
                  </a:schemeClr>
                </a:solidFill>
                <a:latin typeface="微软雅黑" pitchFamily="34" charset="-122"/>
                <a:ea typeface="微软雅黑" pitchFamily="34" charset="-122"/>
              </a:rPr>
              <a:t>, </a:t>
            </a:r>
            <a:r>
              <a:rPr lang="en-US" altLang="zh-CN" dirty="0">
                <a:solidFill>
                  <a:srgbClr val="3B79CE"/>
                </a:solidFill>
                <a:latin typeface="微软雅黑" pitchFamily="34" charset="-122"/>
                <a:ea typeface="微软雅黑" pitchFamily="34" charset="-122"/>
              </a:rPr>
              <a:t>Durability</a:t>
            </a:r>
            <a:r>
              <a:rPr lang="en-US" altLang="zh-CN" dirty="0">
                <a:solidFill>
                  <a:schemeClr val="tx1">
                    <a:lumMod val="75000"/>
                    <a:lumOff val="25000"/>
                  </a:schemeClr>
                </a:solidFill>
                <a:latin typeface="微软雅黑" pitchFamily="34" charset="-122"/>
                <a:ea typeface="微软雅黑" pitchFamily="34" charset="-122"/>
              </a:rPr>
              <a:t>) is a set of properties of database transactions intended to guarantee validity even in the event of errors, power failures, etc. In the context of databases, a sequence of database operations that satisfies the ACID properties </a:t>
            </a:r>
            <a:r>
              <a:rPr lang="en-US" altLang="zh-CN" dirty="0" smtClean="0">
                <a:solidFill>
                  <a:schemeClr val="tx1">
                    <a:lumMod val="75000"/>
                    <a:lumOff val="25000"/>
                  </a:schemeClr>
                </a:solidFill>
                <a:latin typeface="微软雅黑" pitchFamily="34" charset="-122"/>
                <a:ea typeface="微软雅黑" pitchFamily="34" charset="-122"/>
              </a:rPr>
              <a:t>is </a:t>
            </a:r>
            <a:r>
              <a:rPr lang="en-US" altLang="zh-CN" dirty="0">
                <a:solidFill>
                  <a:schemeClr val="tx1">
                    <a:lumMod val="75000"/>
                    <a:lumOff val="25000"/>
                  </a:schemeClr>
                </a:solidFill>
                <a:latin typeface="微软雅黑" pitchFamily="34" charset="-122"/>
                <a:ea typeface="微软雅黑" pitchFamily="34" charset="-122"/>
              </a:rPr>
              <a:t>called a transaction. </a:t>
            </a:r>
            <a:r>
              <a:rPr lang="zh-CN" altLang="en-US" dirty="0" smtClean="0">
                <a:solidFill>
                  <a:schemeClr val="tx1">
                    <a:lumMod val="75000"/>
                    <a:lumOff val="25000"/>
                  </a:schemeClr>
                </a:solidFill>
                <a:latin typeface="微软雅黑" pitchFamily="34" charset="-122"/>
                <a:ea typeface="微软雅黑" pitchFamily="34" charset="-122"/>
              </a:rPr>
              <a:t>”　　</a:t>
            </a:r>
            <a:r>
              <a:rPr lang="en-US" altLang="zh-CN" dirty="0" smtClean="0">
                <a:solidFill>
                  <a:schemeClr val="tx1">
                    <a:lumMod val="75000"/>
                    <a:lumOff val="25000"/>
                  </a:schemeClr>
                </a:solidFill>
                <a:latin typeface="微软雅黑" pitchFamily="34" charset="-122"/>
                <a:ea typeface="微软雅黑" pitchFamily="34" charset="-122"/>
              </a:rPr>
              <a:t>— — </a:t>
            </a:r>
            <a:r>
              <a:rPr lang="en-US" altLang="zh-CN" i="1" dirty="0" smtClean="0"/>
              <a:t>Wikipedia</a:t>
            </a:r>
            <a:r>
              <a:rPr lang="zh-CN" altLang="en-US" i="1" dirty="0" smtClean="0"/>
              <a:t>．</a:t>
            </a:r>
            <a:endParaRPr lang="zh-CN" altLang="en-US" i="1" dirty="0">
              <a:solidFill>
                <a:schemeClr val="tx1">
                  <a:lumMod val="75000"/>
                  <a:lumOff val="25000"/>
                </a:schemeClr>
              </a:solidFill>
              <a:latin typeface="微软雅黑" pitchFamily="34" charset="-122"/>
              <a:ea typeface="微软雅黑" pitchFamily="34" charset="-122"/>
            </a:endParaRPr>
          </a:p>
        </p:txBody>
      </p:sp>
      <p:sp>
        <p:nvSpPr>
          <p:cNvPr id="6" name="矩形 5"/>
          <p:cNvSpPr/>
          <p:nvPr/>
        </p:nvSpPr>
        <p:spPr>
          <a:xfrm>
            <a:off x="757238" y="1102430"/>
            <a:ext cx="2023567" cy="369332"/>
          </a:xfrm>
          <a:prstGeom prst="rect">
            <a:avLst/>
          </a:prstGeom>
        </p:spPr>
        <p:txBody>
          <a:bodyPr wrap="none">
            <a:spAutoFit/>
          </a:bodyPr>
          <a:lstStyle/>
          <a:p>
            <a:r>
              <a:rPr lang="en-US" altLang="zh-CN" b="1" dirty="0" smtClean="0">
                <a:solidFill>
                  <a:srgbClr val="3B79CE"/>
                </a:solidFill>
                <a:latin typeface="微软雅黑" pitchFamily="34" charset="-122"/>
                <a:ea typeface="微软雅黑" pitchFamily="34" charset="-122"/>
              </a:rPr>
              <a:t>1.What's </a:t>
            </a:r>
            <a:r>
              <a:rPr lang="en-US" altLang="zh-CN" b="1" dirty="0">
                <a:solidFill>
                  <a:srgbClr val="3B79CE"/>
                </a:solidFill>
                <a:latin typeface="微软雅黑" pitchFamily="34" charset="-122"/>
                <a:ea typeface="微软雅黑" pitchFamily="34" charset="-122"/>
              </a:rPr>
              <a:t>ACID </a:t>
            </a:r>
            <a:r>
              <a:rPr lang="en-US" altLang="zh-CN" b="1" dirty="0" smtClean="0">
                <a:solidFill>
                  <a:srgbClr val="3B79CE"/>
                </a:solidFill>
                <a:latin typeface="微软雅黑" pitchFamily="34" charset="-122"/>
                <a:ea typeface="微软雅黑" pitchFamily="34" charset="-122"/>
              </a:rPr>
              <a:t>?</a:t>
            </a:r>
            <a:endParaRPr lang="en-US" altLang="zh-CN" b="1" dirty="0">
              <a:solidFill>
                <a:srgbClr val="3B79CE"/>
              </a:solidFill>
              <a:latin typeface="微软雅黑" pitchFamily="34" charset="-122"/>
              <a:ea typeface="微软雅黑" pitchFamily="34" charset="-122"/>
            </a:endParaRPr>
          </a:p>
        </p:txBody>
      </p:sp>
      <p:pic>
        <p:nvPicPr>
          <p:cNvPr id="2050" name="Picture 2" descr="https://ss0.bdstatic.com/70cFvHSh_Q1YnxGkpoWK1HF6hhy/it/u=1366396321,140410649&amp;fm=26&amp;gp=0.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11950" y="3429000"/>
            <a:ext cx="54864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7792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6"/>
          <p:cNvSpPr txBox="1">
            <a:spLocks noChangeArrowheads="1"/>
          </p:cNvSpPr>
          <p:nvPr/>
        </p:nvSpPr>
        <p:spPr bwMode="auto">
          <a:xfrm>
            <a:off x="770583" y="620688"/>
            <a:ext cx="8858969" cy="45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30000"/>
              </a:lnSpc>
            </a:pPr>
            <a:r>
              <a:rPr lang="en-US" altLang="zh-CN" b="1" dirty="0">
                <a:solidFill>
                  <a:srgbClr val="5F5E5C"/>
                </a:solidFill>
                <a:latin typeface="微软雅黑" pitchFamily="34" charset="-122"/>
                <a:ea typeface="微软雅黑" pitchFamily="34" charset="-122"/>
              </a:rPr>
              <a:t>ACID in Distributed Transaction</a:t>
            </a:r>
          </a:p>
        </p:txBody>
      </p:sp>
      <p:pic>
        <p:nvPicPr>
          <p:cNvPr id="9" name="Picture 2" descr="F:\360云盘\漂亮羽箭.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1013" y="692126"/>
            <a:ext cx="27622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3"/>
          <p:cNvSpPr>
            <a:spLocks noChangeArrowheads="1"/>
          </p:cNvSpPr>
          <p:nvPr/>
        </p:nvSpPr>
        <p:spPr bwMode="auto">
          <a:xfrm>
            <a:off x="0" y="2852936"/>
            <a:ext cx="5595119"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BBB529"/>
                </a:solidFill>
                <a:effectLst/>
                <a:latin typeface="Consolas" panose="020B0609020204030204" pitchFamily="49" charset="0"/>
              </a:rPr>
              <a:t>@Transactional</a:t>
            </a:r>
            <a:br>
              <a:rPr kumimoji="0" lang="zh-CN" altLang="zh-CN" sz="1200" b="0" i="0" u="none" strike="noStrike" cap="none" normalizeH="0" baseline="0" dirty="0" smtClean="0">
                <a:ln>
                  <a:noFill/>
                </a:ln>
                <a:solidFill>
                  <a:srgbClr val="BBB529"/>
                </a:solidFill>
                <a:effectLst/>
                <a:latin typeface="Consolas" panose="020B0609020204030204" pitchFamily="49" charset="0"/>
              </a:rPr>
            </a:br>
            <a:r>
              <a:rPr kumimoji="0" lang="zh-CN" altLang="zh-CN" sz="1200" b="0" i="0" u="none" strike="noStrike" cap="none" normalizeH="0" baseline="0" dirty="0" smtClean="0">
                <a:ln>
                  <a:noFill/>
                </a:ln>
                <a:solidFill>
                  <a:srgbClr val="CC7832"/>
                </a:solidFill>
                <a:effectLst/>
                <a:latin typeface="Consolas" panose="020B0609020204030204" pitchFamily="49" charset="0"/>
              </a:rPr>
              <a:t>public void </a:t>
            </a:r>
            <a:r>
              <a:rPr kumimoji="0" lang="zh-CN" altLang="zh-CN" sz="1200" b="0" i="0" u="none" strike="noStrike" cap="none" normalizeH="0" baseline="0" dirty="0" smtClean="0">
                <a:ln>
                  <a:noFill/>
                </a:ln>
                <a:solidFill>
                  <a:srgbClr val="FFC66D"/>
                </a:solidFill>
                <a:effectLst/>
                <a:latin typeface="Consolas" panose="020B0609020204030204" pitchFamily="49" charset="0"/>
              </a:rPr>
              <a:t>placeOrder</a:t>
            </a:r>
            <a:r>
              <a:rPr kumimoji="0" lang="zh-CN" altLang="zh-CN" sz="1200" b="0" i="0" u="none" strike="noStrike" cap="none" normalizeH="0" baseline="0" dirty="0" smtClean="0">
                <a:ln>
                  <a:noFill/>
                </a:ln>
                <a:solidFill>
                  <a:srgbClr val="A9B7C6"/>
                </a:solidFill>
                <a:effectLst/>
                <a:latin typeface="Consolas" panose="020B0609020204030204" pitchFamily="49" charset="0"/>
              </a:rPr>
              <a:t>(Long userId</a:t>
            </a:r>
            <a:r>
              <a:rPr kumimoji="0" lang="zh-CN" altLang="zh-CN" sz="1200" b="0" i="0" u="none" strike="noStrike" cap="none" normalizeH="0" baseline="0" dirty="0" smtClean="0">
                <a:ln>
                  <a:noFill/>
                </a:ln>
                <a:solidFill>
                  <a:srgbClr val="CC7832"/>
                </a:solidFill>
                <a:effectLst/>
                <a:latin typeface="Consolas" panose="020B0609020204030204" pitchFamily="49" charset="0"/>
              </a:rPr>
              <a:t>,</a:t>
            </a:r>
            <a:r>
              <a:rPr kumimoji="0" lang="zh-CN" altLang="zh-CN" sz="1200" b="0" i="0" u="none" strike="noStrike" cap="none" normalizeH="0" baseline="0" dirty="0" smtClean="0">
                <a:ln>
                  <a:noFill/>
                </a:ln>
                <a:solidFill>
                  <a:srgbClr val="A9B7C6"/>
                </a:solidFill>
                <a:effectLst/>
                <a:latin typeface="Consolas" panose="020B0609020204030204" pitchFamily="49" charset="0"/>
              </a:rPr>
              <a:t>Long cost</a:t>
            </a:r>
            <a:r>
              <a:rPr kumimoji="0" lang="zh-CN" altLang="zh-CN" sz="1200" b="0" i="0" u="none" strike="noStrike" cap="none" normalizeH="0" baseline="0" dirty="0" smtClean="0">
                <a:ln>
                  <a:noFill/>
                </a:ln>
                <a:solidFill>
                  <a:srgbClr val="CC7832"/>
                </a:solidFill>
                <a:effectLst/>
                <a:latin typeface="Consolas" panose="020B0609020204030204" pitchFamily="49" charset="0"/>
              </a:rPr>
              <a:t>,</a:t>
            </a:r>
            <a:r>
              <a:rPr kumimoji="0" lang="zh-CN" altLang="zh-CN" sz="1200" b="0" i="0" u="none" strike="noStrike" cap="none" normalizeH="0" baseline="0" dirty="0" smtClean="0">
                <a:ln>
                  <a:noFill/>
                </a:ln>
                <a:solidFill>
                  <a:srgbClr val="A9B7C6"/>
                </a:solidFill>
                <a:effectLst/>
                <a:latin typeface="Consolas" panose="020B0609020204030204" pitchFamily="49" charset="0"/>
              </a:rPr>
              <a:t>Long orderId){</a:t>
            </a:r>
            <a:br>
              <a:rPr kumimoji="0" lang="zh-CN" altLang="zh-CN" sz="1200" b="0" i="0" u="none" strike="noStrike" cap="none" normalizeH="0" baseline="0" dirty="0" smtClean="0">
                <a:ln>
                  <a:noFill/>
                </a:ln>
                <a:solidFill>
                  <a:srgbClr val="A9B7C6"/>
                </a:solidFill>
                <a:effectLst/>
                <a:latin typeface="Consolas" panose="020B0609020204030204" pitchFamily="49" charset="0"/>
              </a:rPr>
            </a:br>
            <a:r>
              <a:rPr kumimoji="0" lang="zh-CN" altLang="zh-CN" sz="1200" b="0" i="0" u="none" strike="noStrike" cap="none" normalizeH="0" baseline="0" dirty="0" smtClean="0">
                <a:ln>
                  <a:noFill/>
                </a:ln>
                <a:solidFill>
                  <a:srgbClr val="A9B7C6"/>
                </a:solidFill>
                <a:effectLst/>
                <a:latin typeface="Consolas" panose="020B0609020204030204" pitchFamily="49" charset="0"/>
              </a:rPr>
              <a:t/>
            </a:r>
            <a:br>
              <a:rPr kumimoji="0" lang="zh-CN" altLang="zh-CN" sz="1200" b="0" i="0" u="none" strike="noStrike" cap="none" normalizeH="0" baseline="0" dirty="0" smtClean="0">
                <a:ln>
                  <a:noFill/>
                </a:ln>
                <a:solidFill>
                  <a:srgbClr val="A9B7C6"/>
                </a:solidFill>
                <a:effectLst/>
                <a:latin typeface="Consolas" panose="020B0609020204030204" pitchFamily="49" charset="0"/>
              </a:rPr>
            </a:br>
            <a:r>
              <a:rPr kumimoji="0" lang="zh-CN" altLang="zh-CN" sz="1200" b="0" i="0" u="none" strike="noStrike" cap="none" normalizeH="0" baseline="0" dirty="0" smtClean="0">
                <a:ln>
                  <a:noFill/>
                </a:ln>
                <a:solidFill>
                  <a:srgbClr val="A9B7C6"/>
                </a:solidFill>
                <a:effectLst/>
                <a:latin typeface="Consolas" panose="020B0609020204030204" pitchFamily="49" charset="0"/>
              </a:rPr>
              <a:t>  Long oldBalance = </a:t>
            </a:r>
            <a:r>
              <a:rPr kumimoji="0" lang="zh-CN" altLang="zh-CN" sz="1200" b="0" i="0" u="none" strike="noStrike" cap="none" normalizeH="0" baseline="0" dirty="0" smtClean="0">
                <a:ln>
                  <a:noFill/>
                </a:ln>
                <a:solidFill>
                  <a:srgbClr val="9876AA"/>
                </a:solidFill>
                <a:effectLst/>
                <a:latin typeface="Consolas" panose="020B0609020204030204" pitchFamily="49" charset="0"/>
              </a:rPr>
              <a:t>accountService</a:t>
            </a:r>
            <a:r>
              <a:rPr kumimoji="0" lang="zh-CN" altLang="zh-CN" sz="1200" b="0" i="0" u="none" strike="noStrike" cap="none" normalizeH="0" baseline="0" dirty="0" smtClean="0">
                <a:ln>
                  <a:noFill/>
                </a:ln>
                <a:solidFill>
                  <a:srgbClr val="A9B7C6"/>
                </a:solidFill>
                <a:effectLst/>
                <a:latin typeface="Consolas" panose="020B0609020204030204" pitchFamily="49" charset="0"/>
              </a:rPr>
              <a:t>.selectBalanceById(userId)</a:t>
            </a:r>
            <a:r>
              <a:rPr kumimoji="0" lang="zh-CN" altLang="zh-CN" sz="1200" b="0" i="0" u="none" strike="noStrike" cap="none" normalizeH="0" baseline="0" dirty="0" smtClean="0">
                <a:ln>
                  <a:noFill/>
                </a:ln>
                <a:solidFill>
                  <a:srgbClr val="CC7832"/>
                </a:solidFill>
                <a:effectLst/>
                <a:latin typeface="Consolas" panose="020B0609020204030204" pitchFamily="49" charset="0"/>
              </a:rPr>
              <a:t>;</a:t>
            </a:r>
            <a:br>
              <a:rPr kumimoji="0" lang="zh-CN" altLang="zh-CN" sz="1200" b="0" i="0" u="none" strike="noStrike" cap="none" normalizeH="0" baseline="0" dirty="0" smtClean="0">
                <a:ln>
                  <a:noFill/>
                </a:ln>
                <a:solidFill>
                  <a:srgbClr val="CC7832"/>
                </a:solidFill>
                <a:effectLst/>
                <a:latin typeface="Consolas" panose="020B0609020204030204" pitchFamily="49" charset="0"/>
              </a:rPr>
            </a:br>
            <a:r>
              <a:rPr kumimoji="0" lang="zh-CN" altLang="zh-CN" sz="1200" b="0" i="0" u="none" strike="noStrike" cap="none" normalizeH="0" baseline="0" dirty="0" smtClean="0">
                <a:ln>
                  <a:noFill/>
                </a:ln>
                <a:solidFill>
                  <a:srgbClr val="CC7832"/>
                </a:solidFill>
                <a:effectLst/>
                <a:latin typeface="Consolas" panose="020B0609020204030204" pitchFamily="49" charset="0"/>
              </a:rPr>
              <a:t/>
            </a:r>
            <a:br>
              <a:rPr kumimoji="0" lang="zh-CN" altLang="zh-CN" sz="1200" b="0" i="0" u="none" strike="noStrike" cap="none" normalizeH="0" baseline="0" dirty="0" smtClean="0">
                <a:ln>
                  <a:noFill/>
                </a:ln>
                <a:solidFill>
                  <a:srgbClr val="CC7832"/>
                </a:solidFill>
                <a:effectLst/>
                <a:latin typeface="Consolas" panose="020B0609020204030204" pitchFamily="49" charset="0"/>
              </a:rPr>
            </a:br>
            <a:r>
              <a:rPr kumimoji="0" lang="zh-CN" altLang="zh-CN" sz="1200" b="0" i="0" u="none" strike="noStrike" cap="none" normalizeH="0" baseline="0" dirty="0" smtClean="0">
                <a:ln>
                  <a:noFill/>
                </a:ln>
                <a:solidFill>
                  <a:srgbClr val="CC7832"/>
                </a:solidFill>
                <a:effectLst/>
                <a:latin typeface="Consolas" panose="020B0609020204030204" pitchFamily="49" charset="0"/>
              </a:rPr>
              <a:t>  if</a:t>
            </a:r>
            <a:r>
              <a:rPr kumimoji="0" lang="zh-CN" altLang="zh-CN" sz="1200" b="0" i="0" u="none" strike="noStrike" cap="none" normalizeH="0" baseline="0" dirty="0" smtClean="0">
                <a:ln>
                  <a:noFill/>
                </a:ln>
                <a:solidFill>
                  <a:srgbClr val="A9B7C6"/>
                </a:solidFill>
                <a:effectLst/>
                <a:latin typeface="Consolas" panose="020B0609020204030204" pitchFamily="49" charset="0"/>
              </a:rPr>
              <a:t>(oldBalance &gt;= cost) {</a:t>
            </a:r>
            <a:br>
              <a:rPr kumimoji="0" lang="zh-CN" altLang="zh-CN" sz="1200" b="0" i="0" u="none" strike="noStrike" cap="none" normalizeH="0" baseline="0" dirty="0" smtClean="0">
                <a:ln>
                  <a:noFill/>
                </a:ln>
                <a:solidFill>
                  <a:srgbClr val="A9B7C6"/>
                </a:solidFill>
                <a:effectLst/>
                <a:latin typeface="Consolas" panose="020B0609020204030204" pitchFamily="49" charset="0"/>
              </a:rPr>
            </a:br>
            <a:r>
              <a:rPr kumimoji="0" lang="zh-CN" altLang="zh-CN" sz="1200" b="0" i="0" u="none" strike="noStrike" cap="none" normalizeH="0" baseline="0" dirty="0" smtClean="0">
                <a:ln>
                  <a:noFill/>
                </a:ln>
                <a:solidFill>
                  <a:srgbClr val="A9B7C6"/>
                </a:solidFill>
                <a:effectLst/>
                <a:latin typeface="Consolas" panose="020B0609020204030204" pitchFamily="49" charset="0"/>
              </a:rPr>
              <a:t/>
            </a:r>
            <a:br>
              <a:rPr kumimoji="0" lang="zh-CN" altLang="zh-CN" sz="1200" b="0" i="0" u="none" strike="noStrike" cap="none" normalizeH="0" baseline="0" dirty="0" smtClean="0">
                <a:ln>
                  <a:noFill/>
                </a:ln>
                <a:solidFill>
                  <a:srgbClr val="A9B7C6"/>
                </a:solidFill>
                <a:effectLst/>
                <a:latin typeface="Consolas" panose="020B0609020204030204" pitchFamily="49" charset="0"/>
              </a:rPr>
            </a:br>
            <a:r>
              <a:rPr kumimoji="0" lang="zh-CN" altLang="zh-CN" sz="1200" b="0" i="0" u="none" strike="noStrike" cap="none" normalizeH="0" baseline="0" dirty="0" smtClean="0">
                <a:ln>
                  <a:noFill/>
                </a:ln>
                <a:solidFill>
                  <a:srgbClr val="A9B7C6"/>
                </a:solidFill>
                <a:effectLst/>
                <a:latin typeface="Consolas" panose="020B0609020204030204" pitchFamily="49" charset="0"/>
              </a:rPr>
              <a:t>    Long newBalance = </a:t>
            </a:r>
            <a:r>
              <a:rPr kumimoji="0" lang="zh-CN" altLang="zh-CN" sz="1200" b="0" i="0" u="none" strike="noStrike" cap="none" normalizeH="0" baseline="0" dirty="0" smtClean="0">
                <a:ln>
                  <a:noFill/>
                </a:ln>
                <a:solidFill>
                  <a:srgbClr val="9876AA"/>
                </a:solidFill>
                <a:effectLst/>
                <a:latin typeface="Consolas" panose="020B0609020204030204" pitchFamily="49" charset="0"/>
              </a:rPr>
              <a:t>accountService</a:t>
            </a:r>
            <a:r>
              <a:rPr kumimoji="0" lang="zh-CN" altLang="zh-CN" sz="1200" b="0" i="0" u="none" strike="noStrike" cap="none" normalizeH="0" baseline="0" dirty="0" smtClean="0">
                <a:ln>
                  <a:noFill/>
                </a:ln>
                <a:solidFill>
                  <a:srgbClr val="A9B7C6"/>
                </a:solidFill>
                <a:effectLst/>
                <a:latin typeface="Consolas" panose="020B0609020204030204" pitchFamily="49" charset="0"/>
              </a:rPr>
              <a:t>.reduceBalance(userId</a:t>
            </a:r>
            <a:r>
              <a:rPr kumimoji="0" lang="zh-CN" altLang="zh-CN" sz="1200" b="0" i="0" u="none" strike="noStrike" cap="none" normalizeH="0" baseline="0" dirty="0" smtClean="0">
                <a:ln>
                  <a:noFill/>
                </a:ln>
                <a:solidFill>
                  <a:srgbClr val="CC7832"/>
                </a:solidFill>
                <a:effectLst/>
                <a:latin typeface="Consolas" panose="020B0609020204030204" pitchFamily="49" charset="0"/>
              </a:rPr>
              <a:t>,</a:t>
            </a:r>
            <a:r>
              <a:rPr kumimoji="0" lang="zh-CN" altLang="zh-CN" sz="1200" b="0" i="0" u="none" strike="noStrike" cap="none" normalizeH="0" baseline="0" dirty="0" smtClean="0">
                <a:ln>
                  <a:noFill/>
                </a:ln>
                <a:solidFill>
                  <a:srgbClr val="A9B7C6"/>
                </a:solidFill>
                <a:effectLst/>
                <a:latin typeface="Consolas" panose="020B0609020204030204" pitchFamily="49" charset="0"/>
              </a:rPr>
              <a:t>cost)</a:t>
            </a:r>
            <a:r>
              <a:rPr kumimoji="0" lang="zh-CN" altLang="zh-CN" sz="1200" b="0" i="0" u="none" strike="noStrike" cap="none" normalizeH="0" baseline="0" dirty="0" smtClean="0">
                <a:ln>
                  <a:noFill/>
                </a:ln>
                <a:solidFill>
                  <a:srgbClr val="CC7832"/>
                </a:solidFill>
                <a:effectLst/>
                <a:latin typeface="Consolas" panose="020B0609020204030204" pitchFamily="49" charset="0"/>
              </a:rPr>
              <a:t>;</a:t>
            </a:r>
            <a:br>
              <a:rPr kumimoji="0" lang="zh-CN" altLang="zh-CN" sz="1200" b="0" i="0" u="none" strike="noStrike" cap="none" normalizeH="0" baseline="0" dirty="0" smtClean="0">
                <a:ln>
                  <a:noFill/>
                </a:ln>
                <a:solidFill>
                  <a:srgbClr val="CC7832"/>
                </a:solidFill>
                <a:effectLst/>
                <a:latin typeface="Consolas" panose="020B0609020204030204" pitchFamily="49" charset="0"/>
              </a:rPr>
            </a:br>
            <a:r>
              <a:rPr kumimoji="0" lang="zh-CN" altLang="zh-CN" sz="1200" b="0" i="0" u="none" strike="noStrike" cap="none" normalizeH="0" baseline="0" dirty="0" smtClean="0">
                <a:ln>
                  <a:noFill/>
                </a:ln>
                <a:solidFill>
                  <a:srgbClr val="CC7832"/>
                </a:solidFill>
                <a:effectLst/>
                <a:latin typeface="Consolas" panose="020B0609020204030204" pitchFamily="49" charset="0"/>
              </a:rPr>
              <a:t/>
            </a:r>
            <a:br>
              <a:rPr kumimoji="0" lang="zh-CN" altLang="zh-CN" sz="1200" b="0" i="0" u="none" strike="noStrike" cap="none" normalizeH="0" baseline="0" dirty="0" smtClean="0">
                <a:ln>
                  <a:noFill/>
                </a:ln>
                <a:solidFill>
                  <a:srgbClr val="CC7832"/>
                </a:solidFill>
                <a:effectLst/>
                <a:latin typeface="Consolas" panose="020B0609020204030204" pitchFamily="49" charset="0"/>
              </a:rPr>
            </a:br>
            <a:r>
              <a:rPr kumimoji="0" lang="zh-CN" altLang="zh-CN" sz="1200" b="0" i="0" u="none" strike="noStrike" cap="none" normalizeH="0" baseline="0" dirty="0" smtClean="0">
                <a:ln>
                  <a:noFill/>
                </a:ln>
                <a:solidFill>
                  <a:srgbClr val="CC7832"/>
                </a:solidFill>
                <a:effectLst/>
                <a:latin typeface="Consolas" panose="020B0609020204030204" pitchFamily="49" charset="0"/>
              </a:rPr>
              <a:t>    if</a:t>
            </a:r>
            <a:r>
              <a:rPr kumimoji="0" lang="zh-CN" altLang="zh-CN" sz="1200" b="0" i="0" u="none" strike="noStrike" cap="none" normalizeH="0" baseline="0" dirty="0" smtClean="0">
                <a:ln>
                  <a:noFill/>
                </a:ln>
                <a:solidFill>
                  <a:srgbClr val="A9B7C6"/>
                </a:solidFill>
                <a:effectLst/>
                <a:latin typeface="Consolas" panose="020B0609020204030204" pitchFamily="49" charset="0"/>
              </a:rPr>
              <a:t>(newBalance &gt;= </a:t>
            </a:r>
            <a:r>
              <a:rPr kumimoji="0" lang="zh-CN" altLang="zh-CN" sz="1200" b="0" i="0" u="none" strike="noStrike" cap="none" normalizeH="0" baseline="0" dirty="0" smtClean="0">
                <a:ln>
                  <a:noFill/>
                </a:ln>
                <a:solidFill>
                  <a:srgbClr val="6897BB"/>
                </a:solidFill>
                <a:effectLst/>
                <a:latin typeface="Consolas" panose="020B0609020204030204" pitchFamily="49" charset="0"/>
              </a:rPr>
              <a:t>0</a:t>
            </a:r>
            <a:r>
              <a:rPr kumimoji="0" lang="zh-CN" altLang="zh-CN" sz="1200" b="0" i="0" u="none" strike="noStrike" cap="none" normalizeH="0" baseline="0" dirty="0" smtClean="0">
                <a:ln>
                  <a:noFill/>
                </a:ln>
                <a:solidFill>
                  <a:srgbClr val="A9B7C6"/>
                </a:solidFill>
                <a:effectLst/>
                <a:latin typeface="Consolas" panose="020B0609020204030204" pitchFamily="49" charset="0"/>
              </a:rPr>
              <a:t>)</a:t>
            </a:r>
            <a:endParaRPr kumimoji="0" lang="en-US" altLang="zh-CN" sz="1200" b="0" i="0" u="none" strike="noStrike" cap="none" normalizeH="0" baseline="0" dirty="0" smtClean="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A9B7C6"/>
                </a:solidFill>
                <a:effectLst/>
                <a:latin typeface="Consolas" panose="020B0609020204030204" pitchFamily="49" charset="0"/>
              </a:rPr>
              <a:t/>
            </a:r>
            <a:br>
              <a:rPr kumimoji="0" lang="zh-CN" altLang="zh-CN" sz="1200" b="0" i="0" u="none" strike="noStrike" cap="none" normalizeH="0" baseline="0" dirty="0" smtClean="0">
                <a:ln>
                  <a:noFill/>
                </a:ln>
                <a:solidFill>
                  <a:srgbClr val="A9B7C6"/>
                </a:solidFill>
                <a:effectLst/>
                <a:latin typeface="Consolas" panose="020B0609020204030204" pitchFamily="49" charset="0"/>
              </a:rPr>
            </a:br>
            <a:r>
              <a:rPr kumimoji="0" lang="zh-CN" altLang="zh-CN" sz="1200" b="0" i="0" u="none" strike="noStrike" cap="none" normalizeH="0" baseline="0" dirty="0" smtClean="0">
                <a:ln>
                  <a:noFill/>
                </a:ln>
                <a:solidFill>
                  <a:srgbClr val="A9B7C6"/>
                </a:solidFill>
                <a:effectLst/>
                <a:latin typeface="Consolas" panose="020B0609020204030204" pitchFamily="49" charset="0"/>
              </a:rPr>
              <a:t>      </a:t>
            </a:r>
            <a:r>
              <a:rPr kumimoji="0" lang="zh-CN" altLang="zh-CN" sz="1200" b="0" i="0" u="none" strike="noStrike" cap="none" normalizeH="0" baseline="0" dirty="0" smtClean="0">
                <a:ln>
                  <a:noFill/>
                </a:ln>
                <a:solidFill>
                  <a:srgbClr val="9876AA"/>
                </a:solidFill>
                <a:effectLst/>
                <a:latin typeface="Consolas" panose="020B0609020204030204" pitchFamily="49" charset="0"/>
              </a:rPr>
              <a:t>orderService</a:t>
            </a:r>
            <a:r>
              <a:rPr kumimoji="0" lang="zh-CN" altLang="zh-CN" sz="1200" b="0" i="0" u="none" strike="noStrike" cap="none" normalizeH="0" baseline="0" dirty="0" smtClean="0">
                <a:ln>
                  <a:noFill/>
                </a:ln>
                <a:solidFill>
                  <a:srgbClr val="A9B7C6"/>
                </a:solidFill>
                <a:effectLst/>
                <a:latin typeface="Consolas" panose="020B0609020204030204" pitchFamily="49" charset="0"/>
              </a:rPr>
              <a:t>.updateOrderStatus(orderId</a:t>
            </a:r>
            <a:r>
              <a:rPr kumimoji="0" lang="zh-CN" altLang="zh-CN" sz="1200" b="0" i="0" u="none" strike="noStrike" cap="none" normalizeH="0" baseline="0" dirty="0" smtClean="0">
                <a:ln>
                  <a:noFill/>
                </a:ln>
                <a:solidFill>
                  <a:srgbClr val="CC7832"/>
                </a:solidFill>
                <a:effectLst/>
                <a:latin typeface="Consolas" panose="020B0609020204030204" pitchFamily="49" charset="0"/>
              </a:rPr>
              <a:t>,</a:t>
            </a:r>
            <a:r>
              <a:rPr kumimoji="0" lang="zh-CN" altLang="zh-CN" sz="1200" b="0" i="0" u="none" strike="noStrike" cap="none" normalizeH="0" baseline="0" dirty="0" smtClean="0">
                <a:ln>
                  <a:noFill/>
                </a:ln>
                <a:solidFill>
                  <a:srgbClr val="6A8759"/>
                </a:solidFill>
                <a:effectLst/>
                <a:latin typeface="Consolas" panose="020B0609020204030204" pitchFamily="49" charset="0"/>
              </a:rPr>
              <a:t>"Approved"</a:t>
            </a:r>
            <a:r>
              <a:rPr kumimoji="0" lang="zh-CN" altLang="zh-CN" sz="1200" b="0" i="0" u="none" strike="noStrike" cap="none" normalizeH="0" baseline="0" dirty="0" smtClean="0">
                <a:ln>
                  <a:noFill/>
                </a:ln>
                <a:solidFill>
                  <a:srgbClr val="A9B7C6"/>
                </a:solidFill>
                <a:effectLst/>
                <a:latin typeface="Consolas" panose="020B0609020204030204" pitchFamily="49" charset="0"/>
              </a:rPr>
              <a:t>)</a:t>
            </a:r>
            <a:r>
              <a:rPr kumimoji="0" lang="zh-CN" altLang="zh-CN" sz="1200" b="0" i="0" u="none" strike="noStrike" cap="none" normalizeH="0" baseline="0" dirty="0" smtClean="0">
                <a:ln>
                  <a:noFill/>
                </a:ln>
                <a:solidFill>
                  <a:srgbClr val="CC7832"/>
                </a:solidFill>
                <a:effectLst/>
                <a:latin typeface="Consolas" panose="020B0609020204030204" pitchFamily="49" charset="0"/>
              </a:rPr>
              <a:t>;</a:t>
            </a:r>
            <a:br>
              <a:rPr kumimoji="0" lang="zh-CN" altLang="zh-CN" sz="1200" b="0" i="0" u="none" strike="noStrike" cap="none" normalizeH="0" baseline="0" dirty="0" smtClean="0">
                <a:ln>
                  <a:noFill/>
                </a:ln>
                <a:solidFill>
                  <a:srgbClr val="CC7832"/>
                </a:solidFill>
                <a:effectLst/>
                <a:latin typeface="Consolas" panose="020B0609020204030204" pitchFamily="49" charset="0"/>
              </a:rPr>
            </a:br>
            <a:r>
              <a:rPr kumimoji="0" lang="zh-CN" altLang="zh-CN" sz="1200" b="0" i="0" u="none" strike="noStrike" cap="none" normalizeH="0" baseline="0" dirty="0" smtClean="0">
                <a:ln>
                  <a:noFill/>
                </a:ln>
                <a:solidFill>
                  <a:srgbClr val="CC7832"/>
                </a:solidFill>
                <a:effectLst/>
                <a:latin typeface="Consolas" panose="020B0609020204030204" pitchFamily="49" charset="0"/>
              </a:rPr>
              <a:t>  </a:t>
            </a:r>
            <a:r>
              <a:rPr kumimoji="0" lang="zh-CN" altLang="zh-CN" sz="1200" b="0" i="0" u="none" strike="noStrike" cap="none" normalizeH="0" baseline="0" dirty="0" smtClean="0">
                <a:ln>
                  <a:noFill/>
                </a:ln>
                <a:solidFill>
                  <a:srgbClr val="A9B7C6"/>
                </a:solidFill>
                <a:effectLst/>
                <a:latin typeface="Consolas" panose="020B0609020204030204" pitchFamily="49" charset="0"/>
              </a:rPr>
              <a:t>}</a:t>
            </a:r>
            <a:br>
              <a:rPr kumimoji="0" lang="zh-CN" altLang="zh-CN" sz="1200" b="0" i="0" u="none" strike="noStrike" cap="none" normalizeH="0" baseline="0" dirty="0" smtClean="0">
                <a:ln>
                  <a:noFill/>
                </a:ln>
                <a:solidFill>
                  <a:srgbClr val="A9B7C6"/>
                </a:solidFill>
                <a:effectLst/>
                <a:latin typeface="Consolas" panose="020B0609020204030204" pitchFamily="49" charset="0"/>
              </a:rPr>
            </a:br>
            <a:r>
              <a:rPr kumimoji="0" lang="zh-CN" altLang="zh-CN" sz="1200" b="0" i="0" u="none" strike="noStrike" cap="none" normalizeH="0" baseline="0" dirty="0" smtClean="0">
                <a:ln>
                  <a:noFill/>
                </a:ln>
                <a:solidFill>
                  <a:srgbClr val="A9B7C6"/>
                </a:solidFill>
                <a:effectLst/>
                <a:latin typeface="Consolas" panose="020B0609020204030204" pitchFamily="49" charset="0"/>
              </a:rPr>
              <a:t/>
            </a:r>
            <a:br>
              <a:rPr kumimoji="0" lang="zh-CN" altLang="zh-CN" sz="1200" b="0" i="0" u="none" strike="noStrike" cap="none" normalizeH="0" baseline="0" dirty="0" smtClean="0">
                <a:ln>
                  <a:noFill/>
                </a:ln>
                <a:solidFill>
                  <a:srgbClr val="A9B7C6"/>
                </a:solidFill>
                <a:effectLst/>
                <a:latin typeface="Consolas" panose="020B0609020204030204" pitchFamily="49" charset="0"/>
              </a:rPr>
            </a:br>
            <a:r>
              <a:rPr kumimoji="0" lang="zh-CN" altLang="zh-CN" sz="1200" b="0" i="0" u="none" strike="noStrike" cap="none" normalizeH="0" baseline="0" dirty="0" smtClean="0">
                <a:ln>
                  <a:noFill/>
                </a:ln>
                <a:solidFill>
                  <a:srgbClr val="A9B7C6"/>
                </a:solidFill>
                <a:effectLst/>
                <a:latin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6609729" y="2852936"/>
            <a:ext cx="5595119"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hangingPunct="0"/>
            <a:r>
              <a:rPr lang="zh-CN" altLang="zh-CN" sz="1200" dirty="0" smtClean="0">
                <a:solidFill>
                  <a:srgbClr val="BBB529"/>
                </a:solidFill>
                <a:latin typeface="Consolas" panose="020B0609020204030204" pitchFamily="49" charset="0"/>
              </a:rPr>
              <a:t>@</a:t>
            </a:r>
            <a:r>
              <a:rPr lang="en-US" altLang="zh-CN" sz="1200" dirty="0" smtClean="0">
                <a:solidFill>
                  <a:srgbClr val="BBB529"/>
                </a:solidFill>
                <a:latin typeface="Consolas" panose="020B0609020204030204" pitchFamily="49" charset="0"/>
              </a:rPr>
              <a:t>??????????</a:t>
            </a:r>
            <a:r>
              <a:rPr kumimoji="0" lang="en-US" altLang="zh-CN" sz="1200" b="0" i="0" u="none" strike="noStrike" cap="none" normalizeH="0" baseline="0" dirty="0" smtClean="0">
                <a:ln>
                  <a:noFill/>
                </a:ln>
                <a:solidFill>
                  <a:srgbClr val="CC7832"/>
                </a:solidFill>
                <a:effectLst/>
                <a:latin typeface="Consolas" panose="020B0609020204030204" pitchFamily="49" charset="0"/>
              </a:rPr>
              <a:t/>
            </a:r>
            <a:br>
              <a:rPr kumimoji="0" lang="en-US" altLang="zh-CN" sz="1200" b="0" i="0" u="none" strike="noStrike" cap="none" normalizeH="0" baseline="0" dirty="0" smtClean="0">
                <a:ln>
                  <a:noFill/>
                </a:ln>
                <a:solidFill>
                  <a:srgbClr val="CC7832"/>
                </a:solidFill>
                <a:effectLst/>
                <a:latin typeface="Consolas" panose="020B0609020204030204" pitchFamily="49" charset="0"/>
              </a:rPr>
            </a:br>
            <a:r>
              <a:rPr kumimoji="0" lang="zh-CN" altLang="zh-CN" sz="1200" b="0" i="0" u="none" strike="noStrike" cap="none" normalizeH="0" baseline="0" dirty="0" smtClean="0">
                <a:ln>
                  <a:noFill/>
                </a:ln>
                <a:solidFill>
                  <a:srgbClr val="CC7832"/>
                </a:solidFill>
                <a:effectLst/>
                <a:latin typeface="Consolas" panose="020B0609020204030204" pitchFamily="49" charset="0"/>
              </a:rPr>
              <a:t>public void </a:t>
            </a:r>
            <a:r>
              <a:rPr kumimoji="0" lang="zh-CN" altLang="zh-CN" sz="1200" b="0" i="0" u="none" strike="noStrike" cap="none" normalizeH="0" baseline="0" dirty="0" smtClean="0">
                <a:ln>
                  <a:noFill/>
                </a:ln>
                <a:solidFill>
                  <a:srgbClr val="FFC66D"/>
                </a:solidFill>
                <a:effectLst/>
                <a:latin typeface="Consolas" panose="020B0609020204030204" pitchFamily="49" charset="0"/>
              </a:rPr>
              <a:t>placeOrder</a:t>
            </a:r>
            <a:r>
              <a:rPr kumimoji="0" lang="zh-CN" altLang="zh-CN" sz="1200" b="0" i="0" u="none" strike="noStrike" cap="none" normalizeH="0" baseline="0" dirty="0" smtClean="0">
                <a:ln>
                  <a:noFill/>
                </a:ln>
                <a:solidFill>
                  <a:srgbClr val="A9B7C6"/>
                </a:solidFill>
                <a:effectLst/>
                <a:latin typeface="Consolas" panose="020B0609020204030204" pitchFamily="49" charset="0"/>
              </a:rPr>
              <a:t>(Long userId</a:t>
            </a:r>
            <a:r>
              <a:rPr kumimoji="0" lang="zh-CN" altLang="zh-CN" sz="1200" b="0" i="0" u="none" strike="noStrike" cap="none" normalizeH="0" baseline="0" dirty="0" smtClean="0">
                <a:ln>
                  <a:noFill/>
                </a:ln>
                <a:solidFill>
                  <a:srgbClr val="CC7832"/>
                </a:solidFill>
                <a:effectLst/>
                <a:latin typeface="Consolas" panose="020B0609020204030204" pitchFamily="49" charset="0"/>
              </a:rPr>
              <a:t>,</a:t>
            </a:r>
            <a:r>
              <a:rPr kumimoji="0" lang="zh-CN" altLang="zh-CN" sz="1200" b="0" i="0" u="none" strike="noStrike" cap="none" normalizeH="0" baseline="0" dirty="0" smtClean="0">
                <a:ln>
                  <a:noFill/>
                </a:ln>
                <a:solidFill>
                  <a:srgbClr val="A9B7C6"/>
                </a:solidFill>
                <a:effectLst/>
                <a:latin typeface="Consolas" panose="020B0609020204030204" pitchFamily="49" charset="0"/>
              </a:rPr>
              <a:t>Integer cost</a:t>
            </a:r>
            <a:r>
              <a:rPr kumimoji="0" lang="zh-CN" altLang="zh-CN" sz="1200" b="0" i="0" u="none" strike="noStrike" cap="none" normalizeH="0" baseline="0" dirty="0" smtClean="0">
                <a:ln>
                  <a:noFill/>
                </a:ln>
                <a:solidFill>
                  <a:srgbClr val="CC7832"/>
                </a:solidFill>
                <a:effectLst/>
                <a:latin typeface="Consolas" panose="020B0609020204030204" pitchFamily="49" charset="0"/>
              </a:rPr>
              <a:t>,</a:t>
            </a:r>
            <a:r>
              <a:rPr kumimoji="0" lang="zh-CN" altLang="zh-CN" sz="1200" b="0" i="0" u="none" strike="noStrike" cap="none" normalizeH="0" baseline="0" dirty="0" smtClean="0">
                <a:ln>
                  <a:noFill/>
                </a:ln>
                <a:solidFill>
                  <a:srgbClr val="A9B7C6"/>
                </a:solidFill>
                <a:effectLst/>
                <a:latin typeface="Consolas" panose="020B0609020204030204" pitchFamily="49" charset="0"/>
              </a:rPr>
              <a:t>Long orderId){</a:t>
            </a:r>
            <a:br>
              <a:rPr kumimoji="0" lang="zh-CN" altLang="zh-CN" sz="1200" b="0" i="0" u="none" strike="noStrike" cap="none" normalizeH="0" baseline="0" dirty="0" smtClean="0">
                <a:ln>
                  <a:noFill/>
                </a:ln>
                <a:solidFill>
                  <a:srgbClr val="A9B7C6"/>
                </a:solidFill>
                <a:effectLst/>
                <a:latin typeface="Consolas" panose="020B0609020204030204" pitchFamily="49" charset="0"/>
              </a:rPr>
            </a:br>
            <a:r>
              <a:rPr kumimoji="0" lang="zh-CN" altLang="zh-CN" sz="1200" b="0" i="0" u="none" strike="noStrike" cap="none" normalizeH="0" baseline="0" dirty="0" smtClean="0">
                <a:ln>
                  <a:noFill/>
                </a:ln>
                <a:solidFill>
                  <a:srgbClr val="A9B7C6"/>
                </a:solidFill>
                <a:effectLst/>
                <a:latin typeface="Consolas" panose="020B0609020204030204" pitchFamily="49" charset="0"/>
              </a:rPr>
              <a:t/>
            </a:r>
            <a:br>
              <a:rPr kumimoji="0" lang="zh-CN" altLang="zh-CN" sz="1200" b="0" i="0" u="none" strike="noStrike" cap="none" normalizeH="0" baseline="0" dirty="0" smtClean="0">
                <a:ln>
                  <a:noFill/>
                </a:ln>
                <a:solidFill>
                  <a:srgbClr val="A9B7C6"/>
                </a:solidFill>
                <a:effectLst/>
                <a:latin typeface="Consolas" panose="020B0609020204030204" pitchFamily="49" charset="0"/>
              </a:rPr>
            </a:br>
            <a:r>
              <a:rPr kumimoji="0" lang="zh-CN" altLang="zh-CN" sz="1200" b="0" i="0" u="none" strike="noStrike" cap="none" normalizeH="0" baseline="0" dirty="0" smtClean="0">
                <a:ln>
                  <a:noFill/>
                </a:ln>
                <a:solidFill>
                  <a:srgbClr val="A9B7C6"/>
                </a:solidFill>
                <a:effectLst/>
                <a:latin typeface="Consolas" panose="020B0609020204030204" pitchFamily="49" charset="0"/>
              </a:rPr>
              <a:t>  Long oldBalance =</a:t>
            </a:r>
            <a:br>
              <a:rPr kumimoji="0" lang="zh-CN" altLang="zh-CN" sz="1200" b="0" i="0" u="none" strike="noStrike" cap="none" normalizeH="0" baseline="0" dirty="0" smtClean="0">
                <a:ln>
                  <a:noFill/>
                </a:ln>
                <a:solidFill>
                  <a:srgbClr val="A9B7C6"/>
                </a:solidFill>
                <a:effectLst/>
                <a:latin typeface="Consolas" panose="020B0609020204030204" pitchFamily="49" charset="0"/>
              </a:rPr>
            </a:br>
            <a:r>
              <a:rPr kumimoji="0" lang="zh-CN" altLang="zh-CN" sz="1200" b="0" i="0" u="none" strike="noStrike" cap="none" normalizeH="0" baseline="0" dirty="0" smtClean="0">
                <a:ln>
                  <a:noFill/>
                </a:ln>
                <a:solidFill>
                  <a:srgbClr val="A9B7C6"/>
                </a:solidFill>
                <a:effectLst/>
                <a:latin typeface="Consolas" panose="020B0609020204030204" pitchFamily="49" charset="0"/>
              </a:rPr>
              <a:t>    </a:t>
            </a:r>
            <a:r>
              <a:rPr kumimoji="0" lang="zh-CN" altLang="zh-CN" sz="1200" b="0" i="0" u="none" strike="noStrike" cap="none" normalizeH="0" baseline="0" dirty="0" smtClean="0">
                <a:ln>
                  <a:noFill/>
                </a:ln>
                <a:solidFill>
                  <a:srgbClr val="9876AA"/>
                </a:solidFill>
                <a:effectLst/>
                <a:latin typeface="Consolas" panose="020B0609020204030204" pitchFamily="49" charset="0"/>
              </a:rPr>
              <a:t>restTemplate</a:t>
            </a:r>
            <a:r>
              <a:rPr kumimoji="0" lang="zh-CN" altLang="zh-CN" sz="1200" b="0" i="0" u="none" strike="noStrike" cap="none" normalizeH="0" baseline="0" dirty="0" smtClean="0">
                <a:ln>
                  <a:noFill/>
                </a:ln>
                <a:solidFill>
                  <a:srgbClr val="A9B7C6"/>
                </a:solidFill>
                <a:effectLst/>
                <a:latin typeface="Consolas" panose="020B0609020204030204" pitchFamily="49" charset="0"/>
              </a:rPr>
              <a:t>.getForObject(</a:t>
            </a:r>
            <a:r>
              <a:rPr kumimoji="0" lang="zh-CN" altLang="zh-CN" sz="1200" b="0" i="0" u="none" strike="noStrike" cap="none" normalizeH="0" baseline="0" dirty="0" smtClean="0">
                <a:ln>
                  <a:noFill/>
                </a:ln>
                <a:solidFill>
                  <a:srgbClr val="6A8759"/>
                </a:solidFill>
                <a:effectLst/>
                <a:latin typeface="Consolas" panose="020B0609020204030204" pitchFamily="49" charset="0"/>
              </a:rPr>
              <a:t>"http://account</a:t>
            </a:r>
            <a:r>
              <a:rPr lang="zh-CN" altLang="zh-CN" sz="1200" dirty="0">
                <a:solidFill>
                  <a:srgbClr val="6A8759"/>
                </a:solidFill>
                <a:latin typeface="Consolas" panose="020B0609020204030204" pitchFamily="49" charset="0"/>
              </a:rPr>
              <a:t>/{id}</a:t>
            </a:r>
            <a:r>
              <a:rPr kumimoji="0" lang="zh-CN" altLang="zh-CN" sz="1200" b="0" i="0" u="none" strike="noStrike" cap="none" normalizeH="0" baseline="0" dirty="0" smtClean="0">
                <a:ln>
                  <a:noFill/>
                </a:ln>
                <a:solidFill>
                  <a:srgbClr val="6A8759"/>
                </a:solidFill>
                <a:effectLst/>
                <a:latin typeface="Consolas" panose="020B0609020204030204" pitchFamily="49" charset="0"/>
              </a:rPr>
              <a:t>/balance"</a:t>
            </a:r>
            <a:r>
              <a:rPr kumimoji="0" lang="zh-CN" altLang="zh-CN" sz="1200" b="0" i="0" u="none" strike="noStrike" cap="none" normalizeH="0" baseline="0" dirty="0" smtClean="0">
                <a:ln>
                  <a:noFill/>
                </a:ln>
                <a:solidFill>
                  <a:srgbClr val="CC7832"/>
                </a:solidFill>
                <a:effectLst/>
                <a:latin typeface="Consolas" panose="020B0609020204030204" pitchFamily="49" charset="0"/>
              </a:rPr>
              <a:t>,</a:t>
            </a:r>
            <a:endParaRPr kumimoji="0" lang="en-US" altLang="zh-CN" sz="1200" b="0" i="0" u="none" strike="noStrike" cap="none" normalizeH="0" baseline="0" dirty="0" smtClean="0">
              <a:ln>
                <a:noFill/>
              </a:ln>
              <a:solidFill>
                <a:srgbClr val="CC7832"/>
              </a:solidFill>
              <a:effectLst/>
              <a:latin typeface="Consolas" panose="020B0609020204030204" pitchFamily="49" charset="0"/>
            </a:endParaRPr>
          </a:p>
          <a:p>
            <a:pPr lvl="0" eaLnBrk="0" hangingPunct="0"/>
            <a:r>
              <a:rPr lang="en-US" altLang="zh-CN" sz="1200" dirty="0">
                <a:solidFill>
                  <a:srgbClr val="CC7832"/>
                </a:solidFill>
                <a:latin typeface="Consolas" panose="020B0609020204030204" pitchFamily="49" charset="0"/>
              </a:rPr>
              <a:t>	</a:t>
            </a:r>
            <a:r>
              <a:rPr kumimoji="0" lang="zh-CN" altLang="zh-CN" sz="1200" b="0" i="0" u="none" strike="noStrike" cap="none" normalizeH="0" baseline="0" dirty="0" smtClean="0">
                <a:ln>
                  <a:noFill/>
                </a:ln>
                <a:solidFill>
                  <a:srgbClr val="A9B7C6"/>
                </a:solidFill>
                <a:effectLst/>
                <a:latin typeface="Consolas" panose="020B0609020204030204" pitchFamily="49" charset="0"/>
              </a:rPr>
              <a:t>Long.</a:t>
            </a:r>
            <a:r>
              <a:rPr kumimoji="0" lang="zh-CN" altLang="zh-CN" sz="1200" b="0" i="0" u="none" strike="noStrike" cap="none" normalizeH="0" baseline="0" dirty="0" smtClean="0">
                <a:ln>
                  <a:noFill/>
                </a:ln>
                <a:solidFill>
                  <a:srgbClr val="CC7832"/>
                </a:solidFill>
                <a:effectLst/>
                <a:latin typeface="Consolas" panose="020B0609020204030204" pitchFamily="49" charset="0"/>
              </a:rPr>
              <a:t>class,new </a:t>
            </a:r>
            <a:r>
              <a:rPr kumimoji="0" lang="zh-CN" altLang="zh-CN" sz="1200" b="0" i="0" u="none" strike="noStrike" cap="none" normalizeH="0" baseline="0" dirty="0" smtClean="0">
                <a:ln>
                  <a:noFill/>
                </a:ln>
                <a:solidFill>
                  <a:srgbClr val="A9B7C6"/>
                </a:solidFill>
                <a:effectLst/>
                <a:latin typeface="Consolas" panose="020B0609020204030204" pitchFamily="49" charset="0"/>
              </a:rPr>
              <a:t>HashMap&lt;&gt;())</a:t>
            </a:r>
            <a:r>
              <a:rPr kumimoji="0" lang="zh-CN" altLang="zh-CN" sz="1200" b="0" i="0" u="none" strike="noStrike" cap="none" normalizeH="0" baseline="0" dirty="0" smtClean="0">
                <a:ln>
                  <a:noFill/>
                </a:ln>
                <a:solidFill>
                  <a:srgbClr val="CC7832"/>
                </a:solidFill>
                <a:effectLst/>
                <a:latin typeface="Consolas" panose="020B0609020204030204" pitchFamily="49" charset="0"/>
              </a:rPr>
              <a:t>;</a:t>
            </a:r>
            <a:br>
              <a:rPr kumimoji="0" lang="zh-CN" altLang="zh-CN" sz="1200" b="0" i="0" u="none" strike="noStrike" cap="none" normalizeH="0" baseline="0" dirty="0" smtClean="0">
                <a:ln>
                  <a:noFill/>
                </a:ln>
                <a:solidFill>
                  <a:srgbClr val="CC7832"/>
                </a:solidFill>
                <a:effectLst/>
                <a:latin typeface="Consolas" panose="020B0609020204030204" pitchFamily="49" charset="0"/>
              </a:rPr>
            </a:br>
            <a:r>
              <a:rPr kumimoji="0" lang="zh-CN" altLang="zh-CN" sz="1200" b="0" i="0" u="none" strike="noStrike" cap="none" normalizeH="0" baseline="0" dirty="0" smtClean="0">
                <a:ln>
                  <a:noFill/>
                </a:ln>
                <a:solidFill>
                  <a:srgbClr val="CC7832"/>
                </a:solidFill>
                <a:effectLst/>
                <a:latin typeface="Consolas" panose="020B0609020204030204" pitchFamily="49" charset="0"/>
              </a:rPr>
              <a:t/>
            </a:r>
            <a:br>
              <a:rPr kumimoji="0" lang="zh-CN" altLang="zh-CN" sz="1200" b="0" i="0" u="none" strike="noStrike" cap="none" normalizeH="0" baseline="0" dirty="0" smtClean="0">
                <a:ln>
                  <a:noFill/>
                </a:ln>
                <a:solidFill>
                  <a:srgbClr val="CC7832"/>
                </a:solidFill>
                <a:effectLst/>
                <a:latin typeface="Consolas" panose="020B0609020204030204" pitchFamily="49" charset="0"/>
              </a:rPr>
            </a:br>
            <a:r>
              <a:rPr kumimoji="0" lang="zh-CN" altLang="zh-CN" sz="1200" b="0" i="0" u="none" strike="noStrike" cap="none" normalizeH="0" baseline="0" dirty="0" smtClean="0">
                <a:ln>
                  <a:noFill/>
                </a:ln>
                <a:solidFill>
                  <a:srgbClr val="CC7832"/>
                </a:solidFill>
                <a:effectLst/>
                <a:latin typeface="Consolas" panose="020B0609020204030204" pitchFamily="49" charset="0"/>
              </a:rPr>
              <a:t>  if</a:t>
            </a:r>
            <a:r>
              <a:rPr kumimoji="0" lang="zh-CN" altLang="zh-CN" sz="1200" b="0" i="0" u="none" strike="noStrike" cap="none" normalizeH="0" baseline="0" dirty="0" smtClean="0">
                <a:ln>
                  <a:noFill/>
                </a:ln>
                <a:solidFill>
                  <a:srgbClr val="A9B7C6"/>
                </a:solidFill>
                <a:effectLst/>
                <a:latin typeface="Consolas" panose="020B0609020204030204" pitchFamily="49" charset="0"/>
              </a:rPr>
              <a:t>(oldBalance &gt;= cost) {</a:t>
            </a:r>
            <a:br>
              <a:rPr kumimoji="0" lang="zh-CN" altLang="zh-CN" sz="1200" b="0" i="0" u="none" strike="noStrike" cap="none" normalizeH="0" baseline="0" dirty="0" smtClean="0">
                <a:ln>
                  <a:noFill/>
                </a:ln>
                <a:solidFill>
                  <a:srgbClr val="A9B7C6"/>
                </a:solidFill>
                <a:effectLst/>
                <a:latin typeface="Consolas" panose="020B0609020204030204" pitchFamily="49" charset="0"/>
              </a:rPr>
            </a:br>
            <a:r>
              <a:rPr kumimoji="0" lang="zh-CN" altLang="zh-CN" sz="1200" b="0" i="0" u="none" strike="noStrike" cap="none" normalizeH="0" baseline="0" dirty="0" smtClean="0">
                <a:ln>
                  <a:noFill/>
                </a:ln>
                <a:solidFill>
                  <a:srgbClr val="A9B7C6"/>
                </a:solidFill>
                <a:effectLst/>
                <a:latin typeface="Consolas" panose="020B0609020204030204" pitchFamily="49" charset="0"/>
              </a:rPr>
              <a:t>    </a:t>
            </a:r>
            <a:r>
              <a:rPr kumimoji="0" lang="zh-CN" altLang="zh-CN" sz="1200" b="0" i="0" u="none" strike="noStrike" cap="none" normalizeH="0" baseline="0" dirty="0" smtClean="0">
                <a:ln>
                  <a:noFill/>
                </a:ln>
                <a:solidFill>
                  <a:srgbClr val="9876AA"/>
                </a:solidFill>
                <a:effectLst/>
                <a:latin typeface="Consolas" panose="020B0609020204030204" pitchFamily="49" charset="0"/>
              </a:rPr>
              <a:t>restTemplate</a:t>
            </a:r>
            <a:r>
              <a:rPr kumimoji="0" lang="zh-CN" altLang="zh-CN" sz="1200" b="0" i="0" u="none" strike="noStrike" cap="none" normalizeH="0" baseline="0" dirty="0" smtClean="0">
                <a:ln>
                  <a:noFill/>
                </a:ln>
                <a:solidFill>
                  <a:srgbClr val="A9B7C6"/>
                </a:solidFill>
                <a:effectLst/>
                <a:latin typeface="Consolas" panose="020B0609020204030204" pitchFamily="49" charset="0"/>
              </a:rPr>
              <a:t>.put(</a:t>
            </a:r>
            <a:r>
              <a:rPr kumimoji="0" lang="zh-CN" altLang="zh-CN" sz="1200" b="0" i="0" u="none" strike="noStrike" cap="none" normalizeH="0" baseline="0" dirty="0" smtClean="0">
                <a:ln>
                  <a:noFill/>
                </a:ln>
                <a:solidFill>
                  <a:srgbClr val="6A8759"/>
                </a:solidFill>
                <a:effectLst/>
                <a:latin typeface="Consolas" panose="020B0609020204030204" pitchFamily="49" charset="0"/>
              </a:rPr>
              <a:t>"http://account</a:t>
            </a:r>
            <a:r>
              <a:rPr lang="zh-CN" altLang="zh-CN" sz="1200" dirty="0">
                <a:solidFill>
                  <a:srgbClr val="6A8759"/>
                </a:solidFill>
                <a:latin typeface="Consolas" panose="020B0609020204030204" pitchFamily="49" charset="0"/>
              </a:rPr>
              <a:t>/{id}</a:t>
            </a:r>
            <a:r>
              <a:rPr kumimoji="0" lang="zh-CN" altLang="zh-CN" sz="1200" b="0" i="0" u="none" strike="noStrike" cap="none" normalizeH="0" baseline="0" dirty="0" smtClean="0">
                <a:ln>
                  <a:noFill/>
                </a:ln>
                <a:solidFill>
                  <a:srgbClr val="6A8759"/>
                </a:solidFill>
                <a:effectLst/>
                <a:latin typeface="Consolas" panose="020B0609020204030204" pitchFamily="49" charset="0"/>
              </a:rPr>
              <a:t>/balance/{balance}"</a:t>
            </a:r>
            <a:r>
              <a:rPr kumimoji="0" lang="zh-CN" altLang="zh-CN" sz="1200" b="0" i="0" u="none" strike="noStrike" cap="none" normalizeH="0" baseline="0" dirty="0" smtClean="0">
                <a:ln>
                  <a:noFill/>
                </a:ln>
                <a:solidFill>
                  <a:srgbClr val="CC7832"/>
                </a:solidFill>
                <a:effectLst/>
                <a:latin typeface="Consolas" panose="020B0609020204030204" pitchFamily="49" charset="0"/>
              </a:rPr>
              <a:t>,</a:t>
            </a:r>
            <a:endParaRPr kumimoji="0" lang="en-US" altLang="zh-CN" sz="1200" b="0" i="0" u="none" strike="noStrike" cap="none" normalizeH="0" baseline="0" dirty="0" smtClean="0">
              <a:ln>
                <a:noFill/>
              </a:ln>
              <a:solidFill>
                <a:srgbClr val="CC7832"/>
              </a:solidFill>
              <a:effectLst/>
              <a:latin typeface="Consolas" panose="020B0609020204030204" pitchFamily="49" charset="0"/>
            </a:endParaRPr>
          </a:p>
          <a:p>
            <a:pPr lvl="0" eaLnBrk="0" hangingPunct="0"/>
            <a:r>
              <a:rPr lang="en-US" altLang="zh-CN" sz="1200" dirty="0">
                <a:solidFill>
                  <a:srgbClr val="CC7832"/>
                </a:solidFill>
                <a:latin typeface="Consolas" panose="020B0609020204030204" pitchFamily="49" charset="0"/>
              </a:rPr>
              <a:t>	</a:t>
            </a:r>
            <a:r>
              <a:rPr kumimoji="0" lang="zh-CN" altLang="zh-CN" sz="1200" b="0" i="0" u="none" strike="noStrike" cap="none" normalizeH="0" baseline="0" dirty="0" smtClean="0">
                <a:ln>
                  <a:noFill/>
                </a:ln>
                <a:solidFill>
                  <a:srgbClr val="CC7832"/>
                </a:solidFill>
                <a:effectLst/>
                <a:latin typeface="Consolas" panose="020B0609020204030204" pitchFamily="49" charset="0"/>
              </a:rPr>
              <a:t>new </a:t>
            </a:r>
            <a:r>
              <a:rPr kumimoji="0" lang="zh-CN" altLang="zh-CN" sz="1200" b="0" i="0" u="none" strike="noStrike" cap="none" normalizeH="0" baseline="0" dirty="0" smtClean="0">
                <a:ln>
                  <a:noFill/>
                </a:ln>
                <a:solidFill>
                  <a:srgbClr val="A9B7C6"/>
                </a:solidFill>
                <a:effectLst/>
                <a:latin typeface="Consolas" panose="020B0609020204030204" pitchFamily="49" charset="0"/>
              </a:rPr>
              <a:t>Object()</a:t>
            </a:r>
            <a:r>
              <a:rPr kumimoji="0" lang="zh-CN" altLang="zh-CN" sz="1200" b="0" i="0" u="none" strike="noStrike" cap="none" normalizeH="0" baseline="0" dirty="0" smtClean="0">
                <a:ln>
                  <a:noFill/>
                </a:ln>
                <a:solidFill>
                  <a:srgbClr val="CC7832"/>
                </a:solidFill>
                <a:effectLst/>
                <a:latin typeface="Consolas" panose="020B0609020204030204" pitchFamily="49" charset="0"/>
              </a:rPr>
              <a:t>,new </a:t>
            </a:r>
            <a:r>
              <a:rPr kumimoji="0" lang="zh-CN" altLang="zh-CN" sz="1200" b="0" i="0" u="none" strike="noStrike" cap="none" normalizeH="0" baseline="0" dirty="0" smtClean="0">
                <a:ln>
                  <a:noFill/>
                </a:ln>
                <a:solidFill>
                  <a:srgbClr val="A9B7C6"/>
                </a:solidFill>
                <a:effectLst/>
                <a:latin typeface="Consolas" panose="020B0609020204030204" pitchFamily="49" charset="0"/>
              </a:rPr>
              <a:t>HashMap&lt;&gt;())</a:t>
            </a:r>
            <a:r>
              <a:rPr kumimoji="0" lang="zh-CN" altLang="zh-CN" sz="1200" b="0" i="0" u="none" strike="noStrike" cap="none" normalizeH="0" baseline="0" dirty="0" smtClean="0">
                <a:ln>
                  <a:noFill/>
                </a:ln>
                <a:solidFill>
                  <a:srgbClr val="CC7832"/>
                </a:solidFill>
                <a:effectLst/>
                <a:latin typeface="Consolas" panose="020B0609020204030204" pitchFamily="49" charset="0"/>
              </a:rPr>
              <a:t>;</a:t>
            </a:r>
            <a:br>
              <a:rPr kumimoji="0" lang="zh-CN" altLang="zh-CN" sz="1200" b="0" i="0" u="none" strike="noStrike" cap="none" normalizeH="0" baseline="0" dirty="0" smtClean="0">
                <a:ln>
                  <a:noFill/>
                </a:ln>
                <a:solidFill>
                  <a:srgbClr val="CC7832"/>
                </a:solidFill>
                <a:effectLst/>
                <a:latin typeface="Consolas" panose="020B0609020204030204" pitchFamily="49" charset="0"/>
              </a:rPr>
            </a:br>
            <a:r>
              <a:rPr kumimoji="0" lang="zh-CN" altLang="zh-CN" sz="1200" b="0" i="0" u="none" strike="noStrike" cap="none" normalizeH="0" baseline="0" dirty="0" smtClean="0">
                <a:ln>
                  <a:noFill/>
                </a:ln>
                <a:solidFill>
                  <a:srgbClr val="CC7832"/>
                </a:solidFill>
                <a:effectLst/>
                <a:latin typeface="Consolas" panose="020B0609020204030204" pitchFamily="49" charset="0"/>
              </a:rPr>
              <a:t/>
            </a:r>
            <a:br>
              <a:rPr kumimoji="0" lang="zh-CN" altLang="zh-CN" sz="1200" b="0" i="0" u="none" strike="noStrike" cap="none" normalizeH="0" baseline="0" dirty="0" smtClean="0">
                <a:ln>
                  <a:noFill/>
                </a:ln>
                <a:solidFill>
                  <a:srgbClr val="CC7832"/>
                </a:solidFill>
                <a:effectLst/>
                <a:latin typeface="Consolas" panose="020B0609020204030204" pitchFamily="49" charset="0"/>
              </a:rPr>
            </a:br>
            <a:r>
              <a:rPr kumimoji="0" lang="zh-CN" altLang="zh-CN" sz="1200" b="0" i="0" u="none" strike="noStrike" cap="none" normalizeH="0" baseline="0" dirty="0" smtClean="0">
                <a:ln>
                  <a:noFill/>
                </a:ln>
                <a:solidFill>
                  <a:srgbClr val="CC7832"/>
                </a:solidFill>
                <a:effectLst/>
                <a:latin typeface="Consolas" panose="020B0609020204030204" pitchFamily="49" charset="0"/>
              </a:rPr>
              <a:t>    </a:t>
            </a:r>
            <a:r>
              <a:rPr kumimoji="0" lang="zh-CN" altLang="zh-CN" sz="1200" b="0" i="0" u="none" strike="noStrike" cap="none" normalizeH="0" baseline="0" dirty="0" smtClean="0">
                <a:ln>
                  <a:noFill/>
                </a:ln>
                <a:solidFill>
                  <a:srgbClr val="9876AA"/>
                </a:solidFill>
                <a:effectLst/>
                <a:latin typeface="Consolas" panose="020B0609020204030204" pitchFamily="49" charset="0"/>
              </a:rPr>
              <a:t>restTemplate</a:t>
            </a:r>
            <a:r>
              <a:rPr kumimoji="0" lang="zh-CN" altLang="zh-CN" sz="1200" b="0" i="0" u="none" strike="noStrike" cap="none" normalizeH="0" baseline="0" dirty="0" smtClean="0">
                <a:ln>
                  <a:noFill/>
                </a:ln>
                <a:solidFill>
                  <a:srgbClr val="A9B7C6"/>
                </a:solidFill>
                <a:effectLst/>
                <a:latin typeface="Consolas" panose="020B0609020204030204" pitchFamily="49" charset="0"/>
              </a:rPr>
              <a:t>.put(</a:t>
            </a:r>
            <a:r>
              <a:rPr kumimoji="0" lang="zh-CN" altLang="zh-CN" sz="1200" b="0" i="0" u="none" strike="noStrike" cap="none" normalizeH="0" baseline="0" dirty="0" smtClean="0">
                <a:ln>
                  <a:noFill/>
                </a:ln>
                <a:solidFill>
                  <a:srgbClr val="6A8759"/>
                </a:solidFill>
                <a:effectLst/>
                <a:latin typeface="Consolas" panose="020B0609020204030204" pitchFamily="49" charset="0"/>
              </a:rPr>
              <a:t>"http://order</a:t>
            </a:r>
            <a:r>
              <a:rPr lang="zh-CN" altLang="zh-CN" sz="1200" dirty="0">
                <a:solidFill>
                  <a:srgbClr val="6A8759"/>
                </a:solidFill>
                <a:latin typeface="Consolas" panose="020B0609020204030204" pitchFamily="49" charset="0"/>
              </a:rPr>
              <a:t>/{id}</a:t>
            </a:r>
            <a:r>
              <a:rPr kumimoji="0" lang="zh-CN" altLang="zh-CN" sz="1200" b="0" i="0" u="none" strike="noStrike" cap="none" normalizeH="0" baseline="0" dirty="0" smtClean="0">
                <a:ln>
                  <a:noFill/>
                </a:ln>
                <a:solidFill>
                  <a:srgbClr val="6A8759"/>
                </a:solidFill>
                <a:effectLst/>
                <a:latin typeface="Consolas" panose="020B0609020204030204" pitchFamily="49" charset="0"/>
              </a:rPr>
              <a:t>/status/{status}"</a:t>
            </a:r>
            <a:r>
              <a:rPr kumimoji="0" lang="zh-CN" altLang="zh-CN" sz="1200" b="0" i="0" u="none" strike="noStrike" cap="none" normalizeH="0" baseline="0" dirty="0" smtClean="0">
                <a:ln>
                  <a:noFill/>
                </a:ln>
                <a:solidFill>
                  <a:srgbClr val="CC7832"/>
                </a:solidFill>
                <a:effectLst/>
                <a:latin typeface="Consolas" panose="020B0609020204030204" pitchFamily="49" charset="0"/>
              </a:rPr>
              <a:t>,</a:t>
            </a:r>
            <a:endParaRPr kumimoji="0" lang="en-US" altLang="zh-CN" sz="1200" b="0" i="0" u="none" strike="noStrike" cap="none" normalizeH="0" baseline="0" dirty="0" smtClean="0">
              <a:ln>
                <a:noFill/>
              </a:ln>
              <a:solidFill>
                <a:srgbClr val="CC783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dirty="0">
                <a:solidFill>
                  <a:srgbClr val="CC7832"/>
                </a:solidFill>
                <a:latin typeface="Consolas" panose="020B0609020204030204" pitchFamily="49" charset="0"/>
              </a:rPr>
              <a:t>	</a:t>
            </a:r>
            <a:r>
              <a:rPr kumimoji="0" lang="zh-CN" altLang="zh-CN" sz="1200" b="0" i="0" u="none" strike="noStrike" cap="none" normalizeH="0" baseline="0" dirty="0" smtClean="0">
                <a:ln>
                  <a:noFill/>
                </a:ln>
                <a:solidFill>
                  <a:srgbClr val="CC7832"/>
                </a:solidFill>
                <a:effectLst/>
                <a:latin typeface="Consolas" panose="020B0609020204030204" pitchFamily="49" charset="0"/>
              </a:rPr>
              <a:t>new </a:t>
            </a:r>
            <a:r>
              <a:rPr kumimoji="0" lang="zh-CN" altLang="zh-CN" sz="1200" b="0" i="0" u="none" strike="noStrike" cap="none" normalizeH="0" baseline="0" dirty="0" smtClean="0">
                <a:ln>
                  <a:noFill/>
                </a:ln>
                <a:solidFill>
                  <a:srgbClr val="A9B7C6"/>
                </a:solidFill>
                <a:effectLst/>
                <a:latin typeface="Consolas" panose="020B0609020204030204" pitchFamily="49" charset="0"/>
              </a:rPr>
              <a:t>Object()</a:t>
            </a:r>
            <a:r>
              <a:rPr kumimoji="0" lang="zh-CN" altLang="zh-CN" sz="1200" b="0" i="0" u="none" strike="noStrike" cap="none" normalizeH="0" baseline="0" dirty="0" smtClean="0">
                <a:ln>
                  <a:noFill/>
                </a:ln>
                <a:solidFill>
                  <a:srgbClr val="CC7832"/>
                </a:solidFill>
                <a:effectLst/>
                <a:latin typeface="Consolas" panose="020B0609020204030204" pitchFamily="49" charset="0"/>
              </a:rPr>
              <a:t>,new </a:t>
            </a:r>
            <a:r>
              <a:rPr kumimoji="0" lang="zh-CN" altLang="zh-CN" sz="1200" b="0" i="0" u="none" strike="noStrike" cap="none" normalizeH="0" baseline="0" dirty="0" smtClean="0">
                <a:ln>
                  <a:noFill/>
                </a:ln>
                <a:solidFill>
                  <a:srgbClr val="A9B7C6"/>
                </a:solidFill>
                <a:effectLst/>
                <a:latin typeface="Consolas" panose="020B0609020204030204" pitchFamily="49" charset="0"/>
              </a:rPr>
              <a:t>HashMap&lt;&gt;()</a:t>
            </a:r>
            <a:r>
              <a:rPr kumimoji="0" lang="zh-CN" altLang="zh-CN" sz="1200" b="0" i="0" u="none" strike="noStrike" cap="none" normalizeH="0" baseline="0" dirty="0" smtClean="0">
                <a:ln>
                  <a:noFill/>
                </a:ln>
                <a:solidFill>
                  <a:srgbClr val="CC7832"/>
                </a:solidFill>
                <a:effectLst/>
                <a:latin typeface="Consolas" panose="020B0609020204030204" pitchFamily="49" charset="0"/>
              </a:rPr>
              <a:t>;</a:t>
            </a:r>
            <a:br>
              <a:rPr kumimoji="0" lang="zh-CN" altLang="zh-CN" sz="1200" b="0" i="0" u="none" strike="noStrike" cap="none" normalizeH="0" baseline="0" dirty="0" smtClean="0">
                <a:ln>
                  <a:noFill/>
                </a:ln>
                <a:solidFill>
                  <a:srgbClr val="CC7832"/>
                </a:solidFill>
                <a:effectLst/>
                <a:latin typeface="Consolas" panose="020B0609020204030204" pitchFamily="49" charset="0"/>
              </a:rPr>
            </a:br>
            <a:r>
              <a:rPr kumimoji="0" lang="zh-CN" altLang="zh-CN" sz="1200" b="0" i="0" u="none" strike="noStrike" cap="none" normalizeH="0" baseline="0" dirty="0" smtClean="0">
                <a:ln>
                  <a:noFill/>
                </a:ln>
                <a:solidFill>
                  <a:srgbClr val="CC7832"/>
                </a:solidFill>
                <a:effectLst/>
                <a:latin typeface="Consolas" panose="020B0609020204030204" pitchFamily="49" charset="0"/>
              </a:rPr>
              <a:t>  </a:t>
            </a:r>
            <a:r>
              <a:rPr kumimoji="0" lang="zh-CN" altLang="zh-CN" sz="1200" b="0" i="0" u="none" strike="noStrike" cap="none" normalizeH="0" baseline="0" dirty="0" smtClean="0">
                <a:ln>
                  <a:noFill/>
                </a:ln>
                <a:solidFill>
                  <a:srgbClr val="A9B7C6"/>
                </a:solidFill>
                <a:effectLst/>
                <a:latin typeface="Consolas" panose="020B0609020204030204" pitchFamily="49" charset="0"/>
              </a:rPr>
              <a:t>}</a:t>
            </a:r>
            <a:br>
              <a:rPr kumimoji="0" lang="zh-CN" altLang="zh-CN" sz="1200" b="0" i="0" u="none" strike="noStrike" cap="none" normalizeH="0" baseline="0" dirty="0" smtClean="0">
                <a:ln>
                  <a:noFill/>
                </a:ln>
                <a:solidFill>
                  <a:srgbClr val="A9B7C6"/>
                </a:solidFill>
                <a:effectLst/>
                <a:latin typeface="Consolas" panose="020B0609020204030204" pitchFamily="49" charset="0"/>
              </a:rPr>
            </a:br>
            <a:r>
              <a:rPr kumimoji="0" lang="zh-CN" altLang="zh-CN" sz="1200" b="0" i="0" u="none" strike="noStrike" cap="none" normalizeH="0" baseline="0" dirty="0" smtClean="0">
                <a:ln>
                  <a:noFill/>
                </a:ln>
                <a:solidFill>
                  <a:srgbClr val="A9B7C6"/>
                </a:solidFill>
                <a:effectLst/>
                <a:latin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6" name="矩形 15"/>
          <p:cNvSpPr/>
          <p:nvPr/>
        </p:nvSpPr>
        <p:spPr>
          <a:xfrm>
            <a:off x="410543" y="952203"/>
            <a:ext cx="11737304" cy="2120902"/>
          </a:xfrm>
          <a:prstGeom prst="rect">
            <a:avLst/>
          </a:prstGeom>
        </p:spPr>
        <p:txBody>
          <a:bodyPr wrap="square">
            <a:spAutoFit/>
          </a:bodyPr>
          <a:lstStyle/>
          <a:p>
            <a:pPr>
              <a:lnSpc>
                <a:spcPct val="150000"/>
              </a:lnSpc>
            </a:pPr>
            <a:r>
              <a:rPr lang="en-US" altLang="zh-CN" dirty="0" smtClean="0">
                <a:solidFill>
                  <a:schemeClr val="tx1">
                    <a:lumMod val="75000"/>
                    <a:lumOff val="25000"/>
                  </a:schemeClr>
                </a:solidFill>
                <a:latin typeface="微软雅黑" pitchFamily="34" charset="-122"/>
                <a:ea typeface="微软雅黑" pitchFamily="34" charset="-122"/>
              </a:rPr>
              <a:t>“</a:t>
            </a:r>
            <a:r>
              <a:rPr lang="en-US" altLang="zh-CN" dirty="0" smtClean="0">
                <a:solidFill>
                  <a:srgbClr val="3B79CE"/>
                </a:solidFill>
                <a:latin typeface="微软雅黑" pitchFamily="34" charset="-122"/>
                <a:ea typeface="微软雅黑" pitchFamily="34" charset="-122"/>
              </a:rPr>
              <a:t>Atomicity</a:t>
            </a:r>
            <a:r>
              <a:rPr lang="en-US" altLang="zh-CN" dirty="0" smtClean="0">
                <a:solidFill>
                  <a:schemeClr val="tx1">
                    <a:lumMod val="75000"/>
                    <a:lumOff val="25000"/>
                  </a:schemeClr>
                </a:solidFill>
                <a:latin typeface="微软雅黑" pitchFamily="34" charset="-122"/>
                <a:ea typeface="微软雅黑" pitchFamily="34" charset="-122"/>
              </a:rPr>
              <a:t> guarantees that each transaction is treated as a single "unit", which either succeeds completely, or fails completely: if any of the statements constituting a transaction fails to complete, the entire transaction fails and the database is left unchanged. An atomic system must guarantee atomicity in each and every situation, including power failures, errors and crashes.”</a:t>
            </a:r>
            <a:r>
              <a:rPr lang="en-US" altLang="zh-CN" dirty="0">
                <a:solidFill>
                  <a:schemeClr val="tx1">
                    <a:lumMod val="75000"/>
                    <a:lumOff val="25000"/>
                  </a:schemeClr>
                </a:solidFill>
                <a:latin typeface="微软雅黑" pitchFamily="34" charset="-122"/>
                <a:ea typeface="微软雅黑" pitchFamily="34" charset="-122"/>
              </a:rPr>
              <a:t> </a:t>
            </a:r>
            <a:r>
              <a:rPr lang="en-US" altLang="zh-CN" dirty="0" smtClean="0">
                <a:solidFill>
                  <a:schemeClr val="tx1">
                    <a:lumMod val="75000"/>
                    <a:lumOff val="25000"/>
                  </a:schemeClr>
                </a:solidFill>
                <a:latin typeface="微软雅黑" pitchFamily="34" charset="-122"/>
                <a:ea typeface="微软雅黑" pitchFamily="34" charset="-122"/>
              </a:rPr>
              <a:t>  — </a:t>
            </a:r>
            <a:r>
              <a:rPr lang="en-US" altLang="zh-CN" dirty="0">
                <a:solidFill>
                  <a:schemeClr val="tx1">
                    <a:lumMod val="75000"/>
                    <a:lumOff val="25000"/>
                  </a:schemeClr>
                </a:solidFill>
                <a:latin typeface="微软雅黑" pitchFamily="34" charset="-122"/>
                <a:ea typeface="微软雅黑" pitchFamily="34" charset="-122"/>
              </a:rPr>
              <a:t>— </a:t>
            </a:r>
            <a:r>
              <a:rPr lang="en-US" altLang="zh-CN" i="1" dirty="0"/>
              <a:t>Wikipedia</a:t>
            </a:r>
            <a:r>
              <a:rPr lang="zh-CN" altLang="en-US" i="1" dirty="0"/>
              <a:t>．</a:t>
            </a:r>
            <a:endParaRPr lang="zh-CN" altLang="en-US" i="1" dirty="0">
              <a:solidFill>
                <a:schemeClr val="tx1">
                  <a:lumMod val="75000"/>
                  <a:lumOff val="25000"/>
                </a:schemeClr>
              </a:solidFill>
              <a:latin typeface="微软雅黑" pitchFamily="34" charset="-122"/>
              <a:ea typeface="微软雅黑" pitchFamily="34" charset="-122"/>
            </a:endParaRPr>
          </a:p>
          <a:p>
            <a:pPr>
              <a:lnSpc>
                <a:spcPct val="150000"/>
              </a:lnSpc>
            </a:pPr>
            <a:endParaRPr lang="zh-CN" altLang="en-US" dirty="0">
              <a:solidFill>
                <a:schemeClr val="tx1">
                  <a:lumMod val="75000"/>
                  <a:lumOff val="25000"/>
                </a:schemeClr>
              </a:solidFill>
              <a:latin typeface="微软雅黑" pitchFamily="34" charset="-122"/>
              <a:ea typeface="微软雅黑" pitchFamily="34" charset="-122"/>
            </a:endParaRPr>
          </a:p>
        </p:txBody>
      </p:sp>
      <p:sp>
        <p:nvSpPr>
          <p:cNvPr id="17" name="矩形 16"/>
          <p:cNvSpPr/>
          <p:nvPr/>
        </p:nvSpPr>
        <p:spPr>
          <a:xfrm>
            <a:off x="1490663" y="5729371"/>
            <a:ext cx="2058577" cy="369332"/>
          </a:xfrm>
          <a:prstGeom prst="rect">
            <a:avLst/>
          </a:prstGeom>
        </p:spPr>
        <p:txBody>
          <a:bodyPr wrap="none">
            <a:spAutoFit/>
          </a:bodyPr>
          <a:lstStyle/>
          <a:p>
            <a:r>
              <a:rPr lang="en-US" altLang="zh-CN" dirty="0" smtClean="0">
                <a:solidFill>
                  <a:schemeClr val="tx1">
                    <a:lumMod val="75000"/>
                    <a:lumOff val="25000"/>
                  </a:schemeClr>
                </a:solidFill>
                <a:latin typeface="微软雅黑" pitchFamily="34" charset="-122"/>
                <a:ea typeface="微软雅黑" pitchFamily="34" charset="-122"/>
              </a:rPr>
              <a:t>local transaction</a:t>
            </a:r>
            <a:endParaRPr lang="zh-CN" altLang="en-US" dirty="0"/>
          </a:p>
        </p:txBody>
      </p:sp>
      <p:sp>
        <p:nvSpPr>
          <p:cNvPr id="18" name="矩形 17"/>
          <p:cNvSpPr/>
          <p:nvPr/>
        </p:nvSpPr>
        <p:spPr>
          <a:xfrm>
            <a:off x="8331423" y="5730871"/>
            <a:ext cx="2721899" cy="369332"/>
          </a:xfrm>
          <a:prstGeom prst="rect">
            <a:avLst/>
          </a:prstGeom>
        </p:spPr>
        <p:txBody>
          <a:bodyPr wrap="none">
            <a:spAutoFit/>
          </a:bodyPr>
          <a:lstStyle/>
          <a:p>
            <a:r>
              <a:rPr lang="en-US" altLang="zh-CN" dirty="0" smtClean="0">
                <a:solidFill>
                  <a:schemeClr val="tx1">
                    <a:lumMod val="75000"/>
                    <a:lumOff val="25000"/>
                  </a:schemeClr>
                </a:solidFill>
                <a:latin typeface="微软雅黑" pitchFamily="34" charset="-122"/>
                <a:ea typeface="微软雅黑" pitchFamily="34" charset="-122"/>
              </a:rPr>
              <a:t>distributed </a:t>
            </a:r>
            <a:r>
              <a:rPr lang="en-US" altLang="zh-CN" dirty="0">
                <a:solidFill>
                  <a:schemeClr val="tx1">
                    <a:lumMod val="75000"/>
                    <a:lumOff val="25000"/>
                  </a:schemeClr>
                </a:solidFill>
                <a:latin typeface="微软雅黑" pitchFamily="34" charset="-122"/>
                <a:ea typeface="微软雅黑" pitchFamily="34" charset="-122"/>
              </a:rPr>
              <a:t>transaction</a:t>
            </a:r>
            <a:endParaRPr lang="zh-CN" altLang="en-US" dirty="0"/>
          </a:p>
        </p:txBody>
      </p:sp>
      <p:pic>
        <p:nvPicPr>
          <p:cNvPr id="1030" name="Picture 6" descr="https://ss3.bdstatic.com/70cFv8Sh_Q1YnxGkpoWK1HF6hhy/it/u=2601101482,1371616811&amp;fm=26&amp;gp=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95119" y="3861048"/>
            <a:ext cx="1014610" cy="10146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6"/>
          <p:cNvSpPr txBox="1">
            <a:spLocks noChangeArrowheads="1"/>
          </p:cNvSpPr>
          <p:nvPr/>
        </p:nvSpPr>
        <p:spPr bwMode="auto">
          <a:xfrm>
            <a:off x="770583" y="620688"/>
            <a:ext cx="8858969" cy="45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30000"/>
              </a:lnSpc>
            </a:pPr>
            <a:r>
              <a:rPr lang="en-US" altLang="zh-CN" b="1" dirty="0">
                <a:solidFill>
                  <a:srgbClr val="5F5E5C"/>
                </a:solidFill>
                <a:latin typeface="微软雅黑" pitchFamily="34" charset="-122"/>
                <a:ea typeface="微软雅黑" pitchFamily="34" charset="-122"/>
              </a:rPr>
              <a:t>ACID in Distributed Transaction</a:t>
            </a:r>
          </a:p>
        </p:txBody>
      </p:sp>
      <p:pic>
        <p:nvPicPr>
          <p:cNvPr id="9" name="Picture 2" descr="F:\360云盘\漂亮羽箭.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1013" y="692126"/>
            <a:ext cx="27622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3"/>
          <p:cNvSpPr>
            <a:spLocks noChangeArrowheads="1"/>
          </p:cNvSpPr>
          <p:nvPr/>
        </p:nvSpPr>
        <p:spPr bwMode="auto">
          <a:xfrm>
            <a:off x="0" y="2852936"/>
            <a:ext cx="5595119"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BBB529"/>
                </a:solidFill>
                <a:effectLst/>
                <a:latin typeface="Consolas" panose="020B0609020204030204" pitchFamily="49" charset="0"/>
              </a:rPr>
              <a:t>@Transactional</a:t>
            </a:r>
            <a:br>
              <a:rPr kumimoji="0" lang="zh-CN" altLang="zh-CN" sz="1200" b="0" i="0" u="none" strike="noStrike" cap="none" normalizeH="0" baseline="0" dirty="0" smtClean="0">
                <a:ln>
                  <a:noFill/>
                </a:ln>
                <a:solidFill>
                  <a:srgbClr val="BBB529"/>
                </a:solidFill>
                <a:effectLst/>
                <a:latin typeface="Consolas" panose="020B0609020204030204" pitchFamily="49" charset="0"/>
              </a:rPr>
            </a:br>
            <a:r>
              <a:rPr kumimoji="0" lang="zh-CN" altLang="zh-CN" sz="1200" b="0" i="0" u="none" strike="noStrike" cap="none" normalizeH="0" baseline="0" dirty="0" smtClean="0">
                <a:ln>
                  <a:noFill/>
                </a:ln>
                <a:solidFill>
                  <a:srgbClr val="CC7832"/>
                </a:solidFill>
                <a:effectLst/>
                <a:latin typeface="Consolas" panose="020B0609020204030204" pitchFamily="49" charset="0"/>
              </a:rPr>
              <a:t>public void </a:t>
            </a:r>
            <a:r>
              <a:rPr kumimoji="0" lang="zh-CN" altLang="zh-CN" sz="1200" b="0" i="0" u="none" strike="noStrike" cap="none" normalizeH="0" baseline="0" dirty="0" smtClean="0">
                <a:ln>
                  <a:noFill/>
                </a:ln>
                <a:solidFill>
                  <a:srgbClr val="FFC66D"/>
                </a:solidFill>
                <a:effectLst/>
                <a:latin typeface="Consolas" panose="020B0609020204030204" pitchFamily="49" charset="0"/>
              </a:rPr>
              <a:t>placeOrder</a:t>
            </a:r>
            <a:r>
              <a:rPr kumimoji="0" lang="zh-CN" altLang="zh-CN" sz="1200" b="0" i="0" u="none" strike="noStrike" cap="none" normalizeH="0" baseline="0" dirty="0" smtClean="0">
                <a:ln>
                  <a:noFill/>
                </a:ln>
                <a:solidFill>
                  <a:srgbClr val="A9B7C6"/>
                </a:solidFill>
                <a:effectLst/>
                <a:latin typeface="Consolas" panose="020B0609020204030204" pitchFamily="49" charset="0"/>
              </a:rPr>
              <a:t>(Long userId</a:t>
            </a:r>
            <a:r>
              <a:rPr kumimoji="0" lang="zh-CN" altLang="zh-CN" sz="1200" b="0" i="0" u="none" strike="noStrike" cap="none" normalizeH="0" baseline="0" dirty="0" smtClean="0">
                <a:ln>
                  <a:noFill/>
                </a:ln>
                <a:solidFill>
                  <a:srgbClr val="CC7832"/>
                </a:solidFill>
                <a:effectLst/>
                <a:latin typeface="Consolas" panose="020B0609020204030204" pitchFamily="49" charset="0"/>
              </a:rPr>
              <a:t>,</a:t>
            </a:r>
            <a:r>
              <a:rPr kumimoji="0" lang="zh-CN" altLang="zh-CN" sz="1200" b="0" i="0" u="none" strike="noStrike" cap="none" normalizeH="0" baseline="0" dirty="0" smtClean="0">
                <a:ln>
                  <a:noFill/>
                </a:ln>
                <a:solidFill>
                  <a:srgbClr val="A9B7C6"/>
                </a:solidFill>
                <a:effectLst/>
                <a:latin typeface="Consolas" panose="020B0609020204030204" pitchFamily="49" charset="0"/>
              </a:rPr>
              <a:t>Long cost</a:t>
            </a:r>
            <a:r>
              <a:rPr kumimoji="0" lang="zh-CN" altLang="zh-CN" sz="1200" b="0" i="0" u="none" strike="noStrike" cap="none" normalizeH="0" baseline="0" dirty="0" smtClean="0">
                <a:ln>
                  <a:noFill/>
                </a:ln>
                <a:solidFill>
                  <a:srgbClr val="CC7832"/>
                </a:solidFill>
                <a:effectLst/>
                <a:latin typeface="Consolas" panose="020B0609020204030204" pitchFamily="49" charset="0"/>
              </a:rPr>
              <a:t>,</a:t>
            </a:r>
            <a:r>
              <a:rPr kumimoji="0" lang="zh-CN" altLang="zh-CN" sz="1200" b="0" i="0" u="none" strike="noStrike" cap="none" normalizeH="0" baseline="0" dirty="0" smtClean="0">
                <a:ln>
                  <a:noFill/>
                </a:ln>
                <a:solidFill>
                  <a:srgbClr val="A9B7C6"/>
                </a:solidFill>
                <a:effectLst/>
                <a:latin typeface="Consolas" panose="020B0609020204030204" pitchFamily="49" charset="0"/>
              </a:rPr>
              <a:t>Long orderId){</a:t>
            </a:r>
            <a:br>
              <a:rPr kumimoji="0" lang="zh-CN" altLang="zh-CN" sz="1200" b="0" i="0" u="none" strike="noStrike" cap="none" normalizeH="0" baseline="0" dirty="0" smtClean="0">
                <a:ln>
                  <a:noFill/>
                </a:ln>
                <a:solidFill>
                  <a:srgbClr val="A9B7C6"/>
                </a:solidFill>
                <a:effectLst/>
                <a:latin typeface="Consolas" panose="020B0609020204030204" pitchFamily="49" charset="0"/>
              </a:rPr>
            </a:br>
            <a:r>
              <a:rPr kumimoji="0" lang="zh-CN" altLang="zh-CN" sz="1200" b="0" i="0" u="none" strike="noStrike" cap="none" normalizeH="0" baseline="0" dirty="0" smtClean="0">
                <a:ln>
                  <a:noFill/>
                </a:ln>
                <a:solidFill>
                  <a:srgbClr val="A9B7C6"/>
                </a:solidFill>
                <a:effectLst/>
                <a:latin typeface="Consolas" panose="020B0609020204030204" pitchFamily="49" charset="0"/>
              </a:rPr>
              <a:t/>
            </a:r>
            <a:br>
              <a:rPr kumimoji="0" lang="zh-CN" altLang="zh-CN" sz="1200" b="0" i="0" u="none" strike="noStrike" cap="none" normalizeH="0" baseline="0" dirty="0" smtClean="0">
                <a:ln>
                  <a:noFill/>
                </a:ln>
                <a:solidFill>
                  <a:srgbClr val="A9B7C6"/>
                </a:solidFill>
                <a:effectLst/>
                <a:latin typeface="Consolas" panose="020B0609020204030204" pitchFamily="49" charset="0"/>
              </a:rPr>
            </a:br>
            <a:r>
              <a:rPr kumimoji="0" lang="zh-CN" altLang="zh-CN" sz="1200" b="0" i="0" u="none" strike="noStrike" cap="none" normalizeH="0" baseline="0" dirty="0" smtClean="0">
                <a:ln>
                  <a:noFill/>
                </a:ln>
                <a:solidFill>
                  <a:srgbClr val="A9B7C6"/>
                </a:solidFill>
                <a:effectLst/>
                <a:latin typeface="Consolas" panose="020B0609020204030204" pitchFamily="49" charset="0"/>
              </a:rPr>
              <a:t>  Long oldBalance = </a:t>
            </a:r>
            <a:r>
              <a:rPr kumimoji="0" lang="zh-CN" altLang="zh-CN" sz="1200" b="0" i="0" u="none" strike="noStrike" cap="none" normalizeH="0" baseline="0" dirty="0" smtClean="0">
                <a:ln>
                  <a:noFill/>
                </a:ln>
                <a:solidFill>
                  <a:srgbClr val="9876AA"/>
                </a:solidFill>
                <a:effectLst/>
                <a:latin typeface="Consolas" panose="020B0609020204030204" pitchFamily="49" charset="0"/>
              </a:rPr>
              <a:t>accountService</a:t>
            </a:r>
            <a:r>
              <a:rPr kumimoji="0" lang="zh-CN" altLang="zh-CN" sz="1200" b="0" i="0" u="none" strike="noStrike" cap="none" normalizeH="0" baseline="0" dirty="0" smtClean="0">
                <a:ln>
                  <a:noFill/>
                </a:ln>
                <a:solidFill>
                  <a:srgbClr val="A9B7C6"/>
                </a:solidFill>
                <a:effectLst/>
                <a:latin typeface="Consolas" panose="020B0609020204030204" pitchFamily="49" charset="0"/>
              </a:rPr>
              <a:t>.selectBalanceById(userId)</a:t>
            </a:r>
            <a:r>
              <a:rPr kumimoji="0" lang="zh-CN" altLang="zh-CN" sz="1200" b="0" i="0" u="none" strike="noStrike" cap="none" normalizeH="0" baseline="0" dirty="0" smtClean="0">
                <a:ln>
                  <a:noFill/>
                </a:ln>
                <a:solidFill>
                  <a:srgbClr val="CC7832"/>
                </a:solidFill>
                <a:effectLst/>
                <a:latin typeface="Consolas" panose="020B0609020204030204" pitchFamily="49" charset="0"/>
              </a:rPr>
              <a:t>;</a:t>
            </a:r>
            <a:br>
              <a:rPr kumimoji="0" lang="zh-CN" altLang="zh-CN" sz="1200" b="0" i="0" u="none" strike="noStrike" cap="none" normalizeH="0" baseline="0" dirty="0" smtClean="0">
                <a:ln>
                  <a:noFill/>
                </a:ln>
                <a:solidFill>
                  <a:srgbClr val="CC7832"/>
                </a:solidFill>
                <a:effectLst/>
                <a:latin typeface="Consolas" panose="020B0609020204030204" pitchFamily="49" charset="0"/>
              </a:rPr>
            </a:br>
            <a:r>
              <a:rPr kumimoji="0" lang="zh-CN" altLang="zh-CN" sz="1200" b="0" i="0" u="none" strike="noStrike" cap="none" normalizeH="0" baseline="0" dirty="0" smtClean="0">
                <a:ln>
                  <a:noFill/>
                </a:ln>
                <a:solidFill>
                  <a:srgbClr val="CC7832"/>
                </a:solidFill>
                <a:effectLst/>
                <a:latin typeface="Consolas" panose="020B0609020204030204" pitchFamily="49" charset="0"/>
              </a:rPr>
              <a:t/>
            </a:r>
            <a:br>
              <a:rPr kumimoji="0" lang="zh-CN" altLang="zh-CN" sz="1200" b="0" i="0" u="none" strike="noStrike" cap="none" normalizeH="0" baseline="0" dirty="0" smtClean="0">
                <a:ln>
                  <a:noFill/>
                </a:ln>
                <a:solidFill>
                  <a:srgbClr val="CC7832"/>
                </a:solidFill>
                <a:effectLst/>
                <a:latin typeface="Consolas" panose="020B0609020204030204" pitchFamily="49" charset="0"/>
              </a:rPr>
            </a:br>
            <a:r>
              <a:rPr kumimoji="0" lang="zh-CN" altLang="zh-CN" sz="1200" b="0" i="0" u="none" strike="noStrike" cap="none" normalizeH="0" baseline="0" dirty="0" smtClean="0">
                <a:ln>
                  <a:noFill/>
                </a:ln>
                <a:solidFill>
                  <a:srgbClr val="CC7832"/>
                </a:solidFill>
                <a:effectLst/>
                <a:latin typeface="Consolas" panose="020B0609020204030204" pitchFamily="49" charset="0"/>
              </a:rPr>
              <a:t>  if</a:t>
            </a:r>
            <a:r>
              <a:rPr kumimoji="0" lang="zh-CN" altLang="zh-CN" sz="1200" b="0" i="0" u="none" strike="noStrike" cap="none" normalizeH="0" baseline="0" dirty="0" smtClean="0">
                <a:ln>
                  <a:noFill/>
                </a:ln>
                <a:solidFill>
                  <a:srgbClr val="A9B7C6"/>
                </a:solidFill>
                <a:effectLst/>
                <a:latin typeface="Consolas" panose="020B0609020204030204" pitchFamily="49" charset="0"/>
              </a:rPr>
              <a:t>(oldBalance &gt;= cost) {</a:t>
            </a:r>
            <a:br>
              <a:rPr kumimoji="0" lang="zh-CN" altLang="zh-CN" sz="1200" b="0" i="0" u="none" strike="noStrike" cap="none" normalizeH="0" baseline="0" dirty="0" smtClean="0">
                <a:ln>
                  <a:noFill/>
                </a:ln>
                <a:solidFill>
                  <a:srgbClr val="A9B7C6"/>
                </a:solidFill>
                <a:effectLst/>
                <a:latin typeface="Consolas" panose="020B0609020204030204" pitchFamily="49" charset="0"/>
              </a:rPr>
            </a:br>
            <a:r>
              <a:rPr kumimoji="0" lang="zh-CN" altLang="zh-CN" sz="1200" b="0" i="0" u="none" strike="noStrike" cap="none" normalizeH="0" baseline="0" dirty="0" smtClean="0">
                <a:ln>
                  <a:noFill/>
                </a:ln>
                <a:solidFill>
                  <a:srgbClr val="A9B7C6"/>
                </a:solidFill>
                <a:effectLst/>
                <a:latin typeface="Consolas" panose="020B0609020204030204" pitchFamily="49" charset="0"/>
              </a:rPr>
              <a:t/>
            </a:r>
            <a:br>
              <a:rPr kumimoji="0" lang="zh-CN" altLang="zh-CN" sz="1200" b="0" i="0" u="none" strike="noStrike" cap="none" normalizeH="0" baseline="0" dirty="0" smtClean="0">
                <a:ln>
                  <a:noFill/>
                </a:ln>
                <a:solidFill>
                  <a:srgbClr val="A9B7C6"/>
                </a:solidFill>
                <a:effectLst/>
                <a:latin typeface="Consolas" panose="020B0609020204030204" pitchFamily="49" charset="0"/>
              </a:rPr>
            </a:br>
            <a:r>
              <a:rPr kumimoji="0" lang="zh-CN" altLang="zh-CN" sz="1200" b="0" i="0" u="none" strike="noStrike" cap="none" normalizeH="0" baseline="0" dirty="0" smtClean="0">
                <a:ln>
                  <a:noFill/>
                </a:ln>
                <a:solidFill>
                  <a:srgbClr val="A9B7C6"/>
                </a:solidFill>
                <a:effectLst/>
                <a:latin typeface="Consolas" panose="020B0609020204030204" pitchFamily="49" charset="0"/>
              </a:rPr>
              <a:t>    Long newBalance = </a:t>
            </a:r>
            <a:r>
              <a:rPr kumimoji="0" lang="zh-CN" altLang="zh-CN" sz="1200" b="0" i="0" u="none" strike="noStrike" cap="none" normalizeH="0" baseline="0" dirty="0" smtClean="0">
                <a:ln>
                  <a:noFill/>
                </a:ln>
                <a:solidFill>
                  <a:srgbClr val="9876AA"/>
                </a:solidFill>
                <a:effectLst/>
                <a:latin typeface="Consolas" panose="020B0609020204030204" pitchFamily="49" charset="0"/>
              </a:rPr>
              <a:t>accountService</a:t>
            </a:r>
            <a:r>
              <a:rPr kumimoji="0" lang="zh-CN" altLang="zh-CN" sz="1200" b="0" i="0" u="none" strike="noStrike" cap="none" normalizeH="0" baseline="0" dirty="0" smtClean="0">
                <a:ln>
                  <a:noFill/>
                </a:ln>
                <a:solidFill>
                  <a:srgbClr val="A9B7C6"/>
                </a:solidFill>
                <a:effectLst/>
                <a:latin typeface="Consolas" panose="020B0609020204030204" pitchFamily="49" charset="0"/>
              </a:rPr>
              <a:t>.reduceBalance(userId</a:t>
            </a:r>
            <a:r>
              <a:rPr kumimoji="0" lang="zh-CN" altLang="zh-CN" sz="1200" b="0" i="0" u="none" strike="noStrike" cap="none" normalizeH="0" baseline="0" dirty="0" smtClean="0">
                <a:ln>
                  <a:noFill/>
                </a:ln>
                <a:solidFill>
                  <a:srgbClr val="CC7832"/>
                </a:solidFill>
                <a:effectLst/>
                <a:latin typeface="Consolas" panose="020B0609020204030204" pitchFamily="49" charset="0"/>
              </a:rPr>
              <a:t>,</a:t>
            </a:r>
            <a:r>
              <a:rPr kumimoji="0" lang="zh-CN" altLang="zh-CN" sz="1200" b="0" i="0" u="none" strike="noStrike" cap="none" normalizeH="0" baseline="0" dirty="0" smtClean="0">
                <a:ln>
                  <a:noFill/>
                </a:ln>
                <a:solidFill>
                  <a:srgbClr val="A9B7C6"/>
                </a:solidFill>
                <a:effectLst/>
                <a:latin typeface="Consolas" panose="020B0609020204030204" pitchFamily="49" charset="0"/>
              </a:rPr>
              <a:t>cost)</a:t>
            </a:r>
            <a:r>
              <a:rPr kumimoji="0" lang="zh-CN" altLang="zh-CN" sz="1200" b="0" i="0" u="none" strike="noStrike" cap="none" normalizeH="0" baseline="0" dirty="0" smtClean="0">
                <a:ln>
                  <a:noFill/>
                </a:ln>
                <a:solidFill>
                  <a:srgbClr val="CC7832"/>
                </a:solidFill>
                <a:effectLst/>
                <a:latin typeface="Consolas" panose="020B0609020204030204" pitchFamily="49" charset="0"/>
              </a:rPr>
              <a:t>;</a:t>
            </a:r>
            <a:br>
              <a:rPr kumimoji="0" lang="zh-CN" altLang="zh-CN" sz="1200" b="0" i="0" u="none" strike="noStrike" cap="none" normalizeH="0" baseline="0" dirty="0" smtClean="0">
                <a:ln>
                  <a:noFill/>
                </a:ln>
                <a:solidFill>
                  <a:srgbClr val="CC7832"/>
                </a:solidFill>
                <a:effectLst/>
                <a:latin typeface="Consolas" panose="020B0609020204030204" pitchFamily="49" charset="0"/>
              </a:rPr>
            </a:br>
            <a:r>
              <a:rPr kumimoji="0" lang="zh-CN" altLang="zh-CN" sz="1200" b="0" i="0" u="none" strike="noStrike" cap="none" normalizeH="0" baseline="0" dirty="0" smtClean="0">
                <a:ln>
                  <a:noFill/>
                </a:ln>
                <a:solidFill>
                  <a:srgbClr val="CC7832"/>
                </a:solidFill>
                <a:effectLst/>
                <a:latin typeface="Consolas" panose="020B0609020204030204" pitchFamily="49" charset="0"/>
              </a:rPr>
              <a:t/>
            </a:r>
            <a:br>
              <a:rPr kumimoji="0" lang="zh-CN" altLang="zh-CN" sz="1200" b="0" i="0" u="none" strike="noStrike" cap="none" normalizeH="0" baseline="0" dirty="0" smtClean="0">
                <a:ln>
                  <a:noFill/>
                </a:ln>
                <a:solidFill>
                  <a:srgbClr val="CC7832"/>
                </a:solidFill>
                <a:effectLst/>
                <a:latin typeface="Consolas" panose="020B0609020204030204" pitchFamily="49" charset="0"/>
              </a:rPr>
            </a:br>
            <a:r>
              <a:rPr kumimoji="0" lang="zh-CN" altLang="zh-CN" sz="1200" b="0" i="0" u="none" strike="noStrike" cap="none" normalizeH="0" baseline="0" dirty="0" smtClean="0">
                <a:ln>
                  <a:noFill/>
                </a:ln>
                <a:solidFill>
                  <a:srgbClr val="CC7832"/>
                </a:solidFill>
                <a:effectLst/>
                <a:latin typeface="Consolas" panose="020B0609020204030204" pitchFamily="49" charset="0"/>
              </a:rPr>
              <a:t>    if</a:t>
            </a:r>
            <a:r>
              <a:rPr kumimoji="0" lang="zh-CN" altLang="zh-CN" sz="1200" b="0" i="0" u="none" strike="noStrike" cap="none" normalizeH="0" baseline="0" dirty="0" smtClean="0">
                <a:ln>
                  <a:noFill/>
                </a:ln>
                <a:solidFill>
                  <a:srgbClr val="A9B7C6"/>
                </a:solidFill>
                <a:effectLst/>
                <a:latin typeface="Consolas" panose="020B0609020204030204" pitchFamily="49" charset="0"/>
              </a:rPr>
              <a:t>(newBalance &gt;= </a:t>
            </a:r>
            <a:r>
              <a:rPr kumimoji="0" lang="zh-CN" altLang="zh-CN" sz="1200" b="0" i="0" u="none" strike="noStrike" cap="none" normalizeH="0" baseline="0" dirty="0" smtClean="0">
                <a:ln>
                  <a:noFill/>
                </a:ln>
                <a:solidFill>
                  <a:srgbClr val="6897BB"/>
                </a:solidFill>
                <a:effectLst/>
                <a:latin typeface="Consolas" panose="020B0609020204030204" pitchFamily="49" charset="0"/>
              </a:rPr>
              <a:t>0</a:t>
            </a:r>
            <a:r>
              <a:rPr kumimoji="0" lang="zh-CN" altLang="zh-CN" sz="1200" b="0" i="0" u="none" strike="noStrike" cap="none" normalizeH="0" baseline="0" dirty="0" smtClean="0">
                <a:ln>
                  <a:noFill/>
                </a:ln>
                <a:solidFill>
                  <a:srgbClr val="A9B7C6"/>
                </a:solidFill>
                <a:effectLst/>
                <a:latin typeface="Consolas" panose="020B0609020204030204" pitchFamily="49" charset="0"/>
              </a:rPr>
              <a:t>)</a:t>
            </a:r>
            <a:endParaRPr kumimoji="0" lang="en-US" altLang="zh-CN" sz="1200" b="0" i="0" u="none" strike="noStrike" cap="none" normalizeH="0" baseline="0" dirty="0" smtClean="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A9B7C6"/>
                </a:solidFill>
                <a:effectLst/>
                <a:latin typeface="Consolas" panose="020B0609020204030204" pitchFamily="49" charset="0"/>
              </a:rPr>
              <a:t/>
            </a:r>
            <a:br>
              <a:rPr kumimoji="0" lang="zh-CN" altLang="zh-CN" sz="1200" b="0" i="0" u="none" strike="noStrike" cap="none" normalizeH="0" baseline="0" dirty="0" smtClean="0">
                <a:ln>
                  <a:noFill/>
                </a:ln>
                <a:solidFill>
                  <a:srgbClr val="A9B7C6"/>
                </a:solidFill>
                <a:effectLst/>
                <a:latin typeface="Consolas" panose="020B0609020204030204" pitchFamily="49" charset="0"/>
              </a:rPr>
            </a:br>
            <a:r>
              <a:rPr kumimoji="0" lang="zh-CN" altLang="zh-CN" sz="1200" b="0" i="0" u="none" strike="noStrike" cap="none" normalizeH="0" baseline="0" dirty="0" smtClean="0">
                <a:ln>
                  <a:noFill/>
                </a:ln>
                <a:solidFill>
                  <a:srgbClr val="A9B7C6"/>
                </a:solidFill>
                <a:effectLst/>
                <a:latin typeface="Consolas" panose="020B0609020204030204" pitchFamily="49" charset="0"/>
              </a:rPr>
              <a:t>      </a:t>
            </a:r>
            <a:r>
              <a:rPr kumimoji="0" lang="zh-CN" altLang="zh-CN" sz="1200" b="0" i="0" u="none" strike="noStrike" cap="none" normalizeH="0" baseline="0" dirty="0" smtClean="0">
                <a:ln>
                  <a:noFill/>
                </a:ln>
                <a:solidFill>
                  <a:srgbClr val="9876AA"/>
                </a:solidFill>
                <a:effectLst/>
                <a:latin typeface="Consolas" panose="020B0609020204030204" pitchFamily="49" charset="0"/>
              </a:rPr>
              <a:t>orderService</a:t>
            </a:r>
            <a:r>
              <a:rPr kumimoji="0" lang="zh-CN" altLang="zh-CN" sz="1200" b="0" i="0" u="none" strike="noStrike" cap="none" normalizeH="0" baseline="0" dirty="0" smtClean="0">
                <a:ln>
                  <a:noFill/>
                </a:ln>
                <a:solidFill>
                  <a:srgbClr val="A9B7C6"/>
                </a:solidFill>
                <a:effectLst/>
                <a:latin typeface="Consolas" panose="020B0609020204030204" pitchFamily="49" charset="0"/>
              </a:rPr>
              <a:t>.updateOrderStatus(orderId</a:t>
            </a:r>
            <a:r>
              <a:rPr kumimoji="0" lang="zh-CN" altLang="zh-CN" sz="1200" b="0" i="0" u="none" strike="noStrike" cap="none" normalizeH="0" baseline="0" dirty="0" smtClean="0">
                <a:ln>
                  <a:noFill/>
                </a:ln>
                <a:solidFill>
                  <a:srgbClr val="CC7832"/>
                </a:solidFill>
                <a:effectLst/>
                <a:latin typeface="Consolas" panose="020B0609020204030204" pitchFamily="49" charset="0"/>
              </a:rPr>
              <a:t>,</a:t>
            </a:r>
            <a:r>
              <a:rPr kumimoji="0" lang="zh-CN" altLang="zh-CN" sz="1200" b="0" i="0" u="none" strike="noStrike" cap="none" normalizeH="0" baseline="0" dirty="0" smtClean="0">
                <a:ln>
                  <a:noFill/>
                </a:ln>
                <a:solidFill>
                  <a:srgbClr val="6A8759"/>
                </a:solidFill>
                <a:effectLst/>
                <a:latin typeface="Consolas" panose="020B0609020204030204" pitchFamily="49" charset="0"/>
              </a:rPr>
              <a:t>"Approved"</a:t>
            </a:r>
            <a:r>
              <a:rPr kumimoji="0" lang="zh-CN" altLang="zh-CN" sz="1200" b="0" i="0" u="none" strike="noStrike" cap="none" normalizeH="0" baseline="0" dirty="0" smtClean="0">
                <a:ln>
                  <a:noFill/>
                </a:ln>
                <a:solidFill>
                  <a:srgbClr val="A9B7C6"/>
                </a:solidFill>
                <a:effectLst/>
                <a:latin typeface="Consolas" panose="020B0609020204030204" pitchFamily="49" charset="0"/>
              </a:rPr>
              <a:t>)</a:t>
            </a:r>
            <a:r>
              <a:rPr kumimoji="0" lang="zh-CN" altLang="zh-CN" sz="1200" b="0" i="0" u="none" strike="noStrike" cap="none" normalizeH="0" baseline="0" dirty="0" smtClean="0">
                <a:ln>
                  <a:noFill/>
                </a:ln>
                <a:solidFill>
                  <a:srgbClr val="CC7832"/>
                </a:solidFill>
                <a:effectLst/>
                <a:latin typeface="Consolas" panose="020B0609020204030204" pitchFamily="49" charset="0"/>
              </a:rPr>
              <a:t>;</a:t>
            </a:r>
            <a:br>
              <a:rPr kumimoji="0" lang="zh-CN" altLang="zh-CN" sz="1200" b="0" i="0" u="none" strike="noStrike" cap="none" normalizeH="0" baseline="0" dirty="0" smtClean="0">
                <a:ln>
                  <a:noFill/>
                </a:ln>
                <a:solidFill>
                  <a:srgbClr val="CC7832"/>
                </a:solidFill>
                <a:effectLst/>
                <a:latin typeface="Consolas" panose="020B0609020204030204" pitchFamily="49" charset="0"/>
              </a:rPr>
            </a:br>
            <a:r>
              <a:rPr kumimoji="0" lang="zh-CN" altLang="zh-CN" sz="1200" b="0" i="0" u="none" strike="noStrike" cap="none" normalizeH="0" baseline="0" dirty="0" smtClean="0">
                <a:ln>
                  <a:noFill/>
                </a:ln>
                <a:solidFill>
                  <a:srgbClr val="CC7832"/>
                </a:solidFill>
                <a:effectLst/>
                <a:latin typeface="Consolas" panose="020B0609020204030204" pitchFamily="49" charset="0"/>
              </a:rPr>
              <a:t>  </a:t>
            </a:r>
            <a:r>
              <a:rPr kumimoji="0" lang="zh-CN" altLang="zh-CN" sz="1200" b="0" i="0" u="none" strike="noStrike" cap="none" normalizeH="0" baseline="0" dirty="0" smtClean="0">
                <a:ln>
                  <a:noFill/>
                </a:ln>
                <a:solidFill>
                  <a:srgbClr val="A9B7C6"/>
                </a:solidFill>
                <a:effectLst/>
                <a:latin typeface="Consolas" panose="020B0609020204030204" pitchFamily="49" charset="0"/>
              </a:rPr>
              <a:t>}</a:t>
            </a:r>
            <a:br>
              <a:rPr kumimoji="0" lang="zh-CN" altLang="zh-CN" sz="1200" b="0" i="0" u="none" strike="noStrike" cap="none" normalizeH="0" baseline="0" dirty="0" smtClean="0">
                <a:ln>
                  <a:noFill/>
                </a:ln>
                <a:solidFill>
                  <a:srgbClr val="A9B7C6"/>
                </a:solidFill>
                <a:effectLst/>
                <a:latin typeface="Consolas" panose="020B0609020204030204" pitchFamily="49" charset="0"/>
              </a:rPr>
            </a:br>
            <a:r>
              <a:rPr kumimoji="0" lang="zh-CN" altLang="zh-CN" sz="1200" b="0" i="0" u="none" strike="noStrike" cap="none" normalizeH="0" baseline="0" dirty="0" smtClean="0">
                <a:ln>
                  <a:noFill/>
                </a:ln>
                <a:solidFill>
                  <a:srgbClr val="A9B7C6"/>
                </a:solidFill>
                <a:effectLst/>
                <a:latin typeface="Consolas" panose="020B0609020204030204" pitchFamily="49" charset="0"/>
              </a:rPr>
              <a:t/>
            </a:r>
            <a:br>
              <a:rPr kumimoji="0" lang="zh-CN" altLang="zh-CN" sz="1200" b="0" i="0" u="none" strike="noStrike" cap="none" normalizeH="0" baseline="0" dirty="0" smtClean="0">
                <a:ln>
                  <a:noFill/>
                </a:ln>
                <a:solidFill>
                  <a:srgbClr val="A9B7C6"/>
                </a:solidFill>
                <a:effectLst/>
                <a:latin typeface="Consolas" panose="020B0609020204030204" pitchFamily="49" charset="0"/>
              </a:rPr>
            </a:br>
            <a:r>
              <a:rPr kumimoji="0" lang="zh-CN" altLang="zh-CN" sz="1200" b="0" i="0" u="none" strike="noStrike" cap="none" normalizeH="0" baseline="0" dirty="0" smtClean="0">
                <a:ln>
                  <a:noFill/>
                </a:ln>
                <a:solidFill>
                  <a:srgbClr val="A9B7C6"/>
                </a:solidFill>
                <a:effectLst/>
                <a:latin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6609729" y="2852936"/>
            <a:ext cx="5595119"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hangingPunct="0"/>
            <a:r>
              <a:rPr lang="zh-CN" altLang="zh-CN" sz="1200" dirty="0" smtClean="0">
                <a:solidFill>
                  <a:srgbClr val="BBB529"/>
                </a:solidFill>
                <a:latin typeface="Consolas" panose="020B0609020204030204" pitchFamily="49" charset="0"/>
              </a:rPr>
              <a:t>@</a:t>
            </a:r>
            <a:r>
              <a:rPr lang="en-US" altLang="zh-CN" sz="1200" dirty="0" smtClean="0">
                <a:solidFill>
                  <a:srgbClr val="BBB529"/>
                </a:solidFill>
                <a:latin typeface="Consolas" panose="020B0609020204030204" pitchFamily="49" charset="0"/>
              </a:rPr>
              <a:t>??????????</a:t>
            </a:r>
            <a:r>
              <a:rPr kumimoji="0" lang="en-US" altLang="zh-CN" sz="1200" b="0" i="0" u="none" strike="noStrike" cap="none" normalizeH="0" baseline="0" dirty="0" smtClean="0">
                <a:ln>
                  <a:noFill/>
                </a:ln>
                <a:solidFill>
                  <a:srgbClr val="CC7832"/>
                </a:solidFill>
                <a:effectLst/>
                <a:latin typeface="Consolas" panose="020B0609020204030204" pitchFamily="49" charset="0"/>
              </a:rPr>
              <a:t/>
            </a:r>
            <a:br>
              <a:rPr kumimoji="0" lang="en-US" altLang="zh-CN" sz="1200" b="0" i="0" u="none" strike="noStrike" cap="none" normalizeH="0" baseline="0" dirty="0" smtClean="0">
                <a:ln>
                  <a:noFill/>
                </a:ln>
                <a:solidFill>
                  <a:srgbClr val="CC7832"/>
                </a:solidFill>
                <a:effectLst/>
                <a:latin typeface="Consolas" panose="020B0609020204030204" pitchFamily="49" charset="0"/>
              </a:rPr>
            </a:br>
            <a:r>
              <a:rPr kumimoji="0" lang="zh-CN" altLang="zh-CN" sz="1200" b="0" i="0" u="none" strike="noStrike" cap="none" normalizeH="0" baseline="0" dirty="0" smtClean="0">
                <a:ln>
                  <a:noFill/>
                </a:ln>
                <a:solidFill>
                  <a:srgbClr val="CC7832"/>
                </a:solidFill>
                <a:effectLst/>
                <a:latin typeface="Consolas" panose="020B0609020204030204" pitchFamily="49" charset="0"/>
              </a:rPr>
              <a:t>public void </a:t>
            </a:r>
            <a:r>
              <a:rPr kumimoji="0" lang="zh-CN" altLang="zh-CN" sz="1200" b="0" i="0" u="none" strike="noStrike" cap="none" normalizeH="0" baseline="0" dirty="0" smtClean="0">
                <a:ln>
                  <a:noFill/>
                </a:ln>
                <a:solidFill>
                  <a:srgbClr val="FFC66D"/>
                </a:solidFill>
                <a:effectLst/>
                <a:latin typeface="Consolas" panose="020B0609020204030204" pitchFamily="49" charset="0"/>
              </a:rPr>
              <a:t>placeOrder</a:t>
            </a:r>
            <a:r>
              <a:rPr kumimoji="0" lang="zh-CN" altLang="zh-CN" sz="1200" b="0" i="0" u="none" strike="noStrike" cap="none" normalizeH="0" baseline="0" dirty="0" smtClean="0">
                <a:ln>
                  <a:noFill/>
                </a:ln>
                <a:solidFill>
                  <a:srgbClr val="A9B7C6"/>
                </a:solidFill>
                <a:effectLst/>
                <a:latin typeface="Consolas" panose="020B0609020204030204" pitchFamily="49" charset="0"/>
              </a:rPr>
              <a:t>(Long userId</a:t>
            </a:r>
            <a:r>
              <a:rPr kumimoji="0" lang="zh-CN" altLang="zh-CN" sz="1200" b="0" i="0" u="none" strike="noStrike" cap="none" normalizeH="0" baseline="0" dirty="0" smtClean="0">
                <a:ln>
                  <a:noFill/>
                </a:ln>
                <a:solidFill>
                  <a:srgbClr val="CC7832"/>
                </a:solidFill>
                <a:effectLst/>
                <a:latin typeface="Consolas" panose="020B0609020204030204" pitchFamily="49" charset="0"/>
              </a:rPr>
              <a:t>,</a:t>
            </a:r>
            <a:r>
              <a:rPr kumimoji="0" lang="zh-CN" altLang="zh-CN" sz="1200" b="0" i="0" u="none" strike="noStrike" cap="none" normalizeH="0" baseline="0" dirty="0" smtClean="0">
                <a:ln>
                  <a:noFill/>
                </a:ln>
                <a:solidFill>
                  <a:srgbClr val="A9B7C6"/>
                </a:solidFill>
                <a:effectLst/>
                <a:latin typeface="Consolas" panose="020B0609020204030204" pitchFamily="49" charset="0"/>
              </a:rPr>
              <a:t>Integer cost</a:t>
            </a:r>
            <a:r>
              <a:rPr kumimoji="0" lang="zh-CN" altLang="zh-CN" sz="1200" b="0" i="0" u="none" strike="noStrike" cap="none" normalizeH="0" baseline="0" dirty="0" smtClean="0">
                <a:ln>
                  <a:noFill/>
                </a:ln>
                <a:solidFill>
                  <a:srgbClr val="CC7832"/>
                </a:solidFill>
                <a:effectLst/>
                <a:latin typeface="Consolas" panose="020B0609020204030204" pitchFamily="49" charset="0"/>
              </a:rPr>
              <a:t>,</a:t>
            </a:r>
            <a:r>
              <a:rPr kumimoji="0" lang="zh-CN" altLang="zh-CN" sz="1200" b="0" i="0" u="none" strike="noStrike" cap="none" normalizeH="0" baseline="0" dirty="0" smtClean="0">
                <a:ln>
                  <a:noFill/>
                </a:ln>
                <a:solidFill>
                  <a:srgbClr val="A9B7C6"/>
                </a:solidFill>
                <a:effectLst/>
                <a:latin typeface="Consolas" panose="020B0609020204030204" pitchFamily="49" charset="0"/>
              </a:rPr>
              <a:t>Long orderId){</a:t>
            </a:r>
            <a:br>
              <a:rPr kumimoji="0" lang="zh-CN" altLang="zh-CN" sz="1200" b="0" i="0" u="none" strike="noStrike" cap="none" normalizeH="0" baseline="0" dirty="0" smtClean="0">
                <a:ln>
                  <a:noFill/>
                </a:ln>
                <a:solidFill>
                  <a:srgbClr val="A9B7C6"/>
                </a:solidFill>
                <a:effectLst/>
                <a:latin typeface="Consolas" panose="020B0609020204030204" pitchFamily="49" charset="0"/>
              </a:rPr>
            </a:br>
            <a:r>
              <a:rPr kumimoji="0" lang="zh-CN" altLang="zh-CN" sz="1200" b="0" i="0" u="none" strike="noStrike" cap="none" normalizeH="0" baseline="0" dirty="0" smtClean="0">
                <a:ln>
                  <a:noFill/>
                </a:ln>
                <a:solidFill>
                  <a:srgbClr val="A9B7C6"/>
                </a:solidFill>
                <a:effectLst/>
                <a:latin typeface="Consolas" panose="020B0609020204030204" pitchFamily="49" charset="0"/>
              </a:rPr>
              <a:t/>
            </a:r>
            <a:br>
              <a:rPr kumimoji="0" lang="zh-CN" altLang="zh-CN" sz="1200" b="0" i="0" u="none" strike="noStrike" cap="none" normalizeH="0" baseline="0" dirty="0" smtClean="0">
                <a:ln>
                  <a:noFill/>
                </a:ln>
                <a:solidFill>
                  <a:srgbClr val="A9B7C6"/>
                </a:solidFill>
                <a:effectLst/>
                <a:latin typeface="Consolas" panose="020B0609020204030204" pitchFamily="49" charset="0"/>
              </a:rPr>
            </a:br>
            <a:r>
              <a:rPr kumimoji="0" lang="zh-CN" altLang="zh-CN" sz="1200" b="0" i="0" u="none" strike="noStrike" cap="none" normalizeH="0" baseline="0" dirty="0" smtClean="0">
                <a:ln>
                  <a:noFill/>
                </a:ln>
                <a:solidFill>
                  <a:srgbClr val="A9B7C6"/>
                </a:solidFill>
                <a:effectLst/>
                <a:latin typeface="Consolas" panose="020B0609020204030204" pitchFamily="49" charset="0"/>
              </a:rPr>
              <a:t>  Long oldBalance =</a:t>
            </a:r>
            <a:br>
              <a:rPr kumimoji="0" lang="zh-CN" altLang="zh-CN" sz="1200" b="0" i="0" u="none" strike="noStrike" cap="none" normalizeH="0" baseline="0" dirty="0" smtClean="0">
                <a:ln>
                  <a:noFill/>
                </a:ln>
                <a:solidFill>
                  <a:srgbClr val="A9B7C6"/>
                </a:solidFill>
                <a:effectLst/>
                <a:latin typeface="Consolas" panose="020B0609020204030204" pitchFamily="49" charset="0"/>
              </a:rPr>
            </a:br>
            <a:r>
              <a:rPr kumimoji="0" lang="zh-CN" altLang="zh-CN" sz="1200" b="0" i="0" u="none" strike="noStrike" cap="none" normalizeH="0" baseline="0" dirty="0" smtClean="0">
                <a:ln>
                  <a:noFill/>
                </a:ln>
                <a:solidFill>
                  <a:srgbClr val="A9B7C6"/>
                </a:solidFill>
                <a:effectLst/>
                <a:latin typeface="Consolas" panose="020B0609020204030204" pitchFamily="49" charset="0"/>
              </a:rPr>
              <a:t>    </a:t>
            </a:r>
            <a:r>
              <a:rPr kumimoji="0" lang="zh-CN" altLang="zh-CN" sz="1200" b="0" i="0" u="none" strike="noStrike" cap="none" normalizeH="0" baseline="0" dirty="0" smtClean="0">
                <a:ln>
                  <a:noFill/>
                </a:ln>
                <a:solidFill>
                  <a:srgbClr val="9876AA"/>
                </a:solidFill>
                <a:effectLst/>
                <a:latin typeface="Consolas" panose="020B0609020204030204" pitchFamily="49" charset="0"/>
              </a:rPr>
              <a:t>restTemplate</a:t>
            </a:r>
            <a:r>
              <a:rPr kumimoji="0" lang="zh-CN" altLang="zh-CN" sz="1200" b="0" i="0" u="none" strike="noStrike" cap="none" normalizeH="0" baseline="0" dirty="0" smtClean="0">
                <a:ln>
                  <a:noFill/>
                </a:ln>
                <a:solidFill>
                  <a:srgbClr val="A9B7C6"/>
                </a:solidFill>
                <a:effectLst/>
                <a:latin typeface="Consolas" panose="020B0609020204030204" pitchFamily="49" charset="0"/>
              </a:rPr>
              <a:t>.getForObject(</a:t>
            </a:r>
            <a:r>
              <a:rPr kumimoji="0" lang="zh-CN" altLang="zh-CN" sz="1200" b="0" i="0" u="none" strike="noStrike" cap="none" normalizeH="0" baseline="0" dirty="0" smtClean="0">
                <a:ln>
                  <a:noFill/>
                </a:ln>
                <a:solidFill>
                  <a:srgbClr val="6A8759"/>
                </a:solidFill>
                <a:effectLst/>
                <a:latin typeface="Consolas" panose="020B0609020204030204" pitchFamily="49" charset="0"/>
              </a:rPr>
              <a:t>"http://account</a:t>
            </a:r>
            <a:r>
              <a:rPr lang="zh-CN" altLang="zh-CN" sz="1200" dirty="0">
                <a:solidFill>
                  <a:srgbClr val="6A8759"/>
                </a:solidFill>
                <a:latin typeface="Consolas" panose="020B0609020204030204" pitchFamily="49" charset="0"/>
              </a:rPr>
              <a:t>/{id}</a:t>
            </a:r>
            <a:r>
              <a:rPr kumimoji="0" lang="zh-CN" altLang="zh-CN" sz="1200" b="0" i="0" u="none" strike="noStrike" cap="none" normalizeH="0" baseline="0" dirty="0" smtClean="0">
                <a:ln>
                  <a:noFill/>
                </a:ln>
                <a:solidFill>
                  <a:srgbClr val="6A8759"/>
                </a:solidFill>
                <a:effectLst/>
                <a:latin typeface="Consolas" panose="020B0609020204030204" pitchFamily="49" charset="0"/>
              </a:rPr>
              <a:t>/balance"</a:t>
            </a:r>
            <a:r>
              <a:rPr kumimoji="0" lang="zh-CN" altLang="zh-CN" sz="1200" b="0" i="0" u="none" strike="noStrike" cap="none" normalizeH="0" baseline="0" dirty="0" smtClean="0">
                <a:ln>
                  <a:noFill/>
                </a:ln>
                <a:solidFill>
                  <a:srgbClr val="CC7832"/>
                </a:solidFill>
                <a:effectLst/>
                <a:latin typeface="Consolas" panose="020B0609020204030204" pitchFamily="49" charset="0"/>
              </a:rPr>
              <a:t>,</a:t>
            </a:r>
            <a:endParaRPr kumimoji="0" lang="en-US" altLang="zh-CN" sz="1200" b="0" i="0" u="none" strike="noStrike" cap="none" normalizeH="0" baseline="0" dirty="0" smtClean="0">
              <a:ln>
                <a:noFill/>
              </a:ln>
              <a:solidFill>
                <a:srgbClr val="CC7832"/>
              </a:solidFill>
              <a:effectLst/>
              <a:latin typeface="Consolas" panose="020B0609020204030204" pitchFamily="49" charset="0"/>
            </a:endParaRPr>
          </a:p>
          <a:p>
            <a:pPr lvl="0" eaLnBrk="0" hangingPunct="0"/>
            <a:r>
              <a:rPr lang="en-US" altLang="zh-CN" sz="1200" dirty="0">
                <a:solidFill>
                  <a:srgbClr val="CC7832"/>
                </a:solidFill>
                <a:latin typeface="Consolas" panose="020B0609020204030204" pitchFamily="49" charset="0"/>
              </a:rPr>
              <a:t>	</a:t>
            </a:r>
            <a:r>
              <a:rPr kumimoji="0" lang="zh-CN" altLang="zh-CN" sz="1200" b="0" i="0" u="none" strike="noStrike" cap="none" normalizeH="0" baseline="0" dirty="0" smtClean="0">
                <a:ln>
                  <a:noFill/>
                </a:ln>
                <a:solidFill>
                  <a:srgbClr val="A9B7C6"/>
                </a:solidFill>
                <a:effectLst/>
                <a:latin typeface="Consolas" panose="020B0609020204030204" pitchFamily="49" charset="0"/>
              </a:rPr>
              <a:t>Long.</a:t>
            </a:r>
            <a:r>
              <a:rPr kumimoji="0" lang="zh-CN" altLang="zh-CN" sz="1200" b="0" i="0" u="none" strike="noStrike" cap="none" normalizeH="0" baseline="0" dirty="0" smtClean="0">
                <a:ln>
                  <a:noFill/>
                </a:ln>
                <a:solidFill>
                  <a:srgbClr val="CC7832"/>
                </a:solidFill>
                <a:effectLst/>
                <a:latin typeface="Consolas" panose="020B0609020204030204" pitchFamily="49" charset="0"/>
              </a:rPr>
              <a:t>class,new </a:t>
            </a:r>
            <a:r>
              <a:rPr kumimoji="0" lang="zh-CN" altLang="zh-CN" sz="1200" b="0" i="0" u="none" strike="noStrike" cap="none" normalizeH="0" baseline="0" dirty="0" smtClean="0">
                <a:ln>
                  <a:noFill/>
                </a:ln>
                <a:solidFill>
                  <a:srgbClr val="A9B7C6"/>
                </a:solidFill>
                <a:effectLst/>
                <a:latin typeface="Consolas" panose="020B0609020204030204" pitchFamily="49" charset="0"/>
              </a:rPr>
              <a:t>HashMap&lt;&gt;())</a:t>
            </a:r>
            <a:r>
              <a:rPr kumimoji="0" lang="zh-CN" altLang="zh-CN" sz="1200" b="0" i="0" u="none" strike="noStrike" cap="none" normalizeH="0" baseline="0" dirty="0" smtClean="0">
                <a:ln>
                  <a:noFill/>
                </a:ln>
                <a:solidFill>
                  <a:srgbClr val="CC7832"/>
                </a:solidFill>
                <a:effectLst/>
                <a:latin typeface="Consolas" panose="020B0609020204030204" pitchFamily="49" charset="0"/>
              </a:rPr>
              <a:t>;</a:t>
            </a:r>
            <a:br>
              <a:rPr kumimoji="0" lang="zh-CN" altLang="zh-CN" sz="1200" b="0" i="0" u="none" strike="noStrike" cap="none" normalizeH="0" baseline="0" dirty="0" smtClean="0">
                <a:ln>
                  <a:noFill/>
                </a:ln>
                <a:solidFill>
                  <a:srgbClr val="CC7832"/>
                </a:solidFill>
                <a:effectLst/>
                <a:latin typeface="Consolas" panose="020B0609020204030204" pitchFamily="49" charset="0"/>
              </a:rPr>
            </a:br>
            <a:r>
              <a:rPr kumimoji="0" lang="zh-CN" altLang="zh-CN" sz="1200" b="0" i="0" u="none" strike="noStrike" cap="none" normalizeH="0" baseline="0" dirty="0" smtClean="0">
                <a:ln>
                  <a:noFill/>
                </a:ln>
                <a:solidFill>
                  <a:srgbClr val="CC7832"/>
                </a:solidFill>
                <a:effectLst/>
                <a:latin typeface="Consolas" panose="020B0609020204030204" pitchFamily="49" charset="0"/>
              </a:rPr>
              <a:t/>
            </a:r>
            <a:br>
              <a:rPr kumimoji="0" lang="zh-CN" altLang="zh-CN" sz="1200" b="0" i="0" u="none" strike="noStrike" cap="none" normalizeH="0" baseline="0" dirty="0" smtClean="0">
                <a:ln>
                  <a:noFill/>
                </a:ln>
                <a:solidFill>
                  <a:srgbClr val="CC7832"/>
                </a:solidFill>
                <a:effectLst/>
                <a:latin typeface="Consolas" panose="020B0609020204030204" pitchFamily="49" charset="0"/>
              </a:rPr>
            </a:br>
            <a:r>
              <a:rPr kumimoji="0" lang="zh-CN" altLang="zh-CN" sz="1200" b="0" i="0" u="none" strike="noStrike" cap="none" normalizeH="0" baseline="0" dirty="0" smtClean="0">
                <a:ln>
                  <a:noFill/>
                </a:ln>
                <a:solidFill>
                  <a:srgbClr val="CC7832"/>
                </a:solidFill>
                <a:effectLst/>
                <a:latin typeface="Consolas" panose="020B0609020204030204" pitchFamily="49" charset="0"/>
              </a:rPr>
              <a:t>  if</a:t>
            </a:r>
            <a:r>
              <a:rPr kumimoji="0" lang="zh-CN" altLang="zh-CN" sz="1200" b="0" i="0" u="none" strike="noStrike" cap="none" normalizeH="0" baseline="0" dirty="0" smtClean="0">
                <a:ln>
                  <a:noFill/>
                </a:ln>
                <a:solidFill>
                  <a:srgbClr val="A9B7C6"/>
                </a:solidFill>
                <a:effectLst/>
                <a:latin typeface="Consolas" panose="020B0609020204030204" pitchFamily="49" charset="0"/>
              </a:rPr>
              <a:t>(oldBalance &gt;= cost) {</a:t>
            </a:r>
            <a:br>
              <a:rPr kumimoji="0" lang="zh-CN" altLang="zh-CN" sz="1200" b="0" i="0" u="none" strike="noStrike" cap="none" normalizeH="0" baseline="0" dirty="0" smtClean="0">
                <a:ln>
                  <a:noFill/>
                </a:ln>
                <a:solidFill>
                  <a:srgbClr val="A9B7C6"/>
                </a:solidFill>
                <a:effectLst/>
                <a:latin typeface="Consolas" panose="020B0609020204030204" pitchFamily="49" charset="0"/>
              </a:rPr>
            </a:br>
            <a:r>
              <a:rPr kumimoji="0" lang="zh-CN" altLang="zh-CN" sz="1200" b="0" i="0" u="none" strike="noStrike" cap="none" normalizeH="0" baseline="0" dirty="0" smtClean="0">
                <a:ln>
                  <a:noFill/>
                </a:ln>
                <a:solidFill>
                  <a:srgbClr val="A9B7C6"/>
                </a:solidFill>
                <a:effectLst/>
                <a:latin typeface="Consolas" panose="020B0609020204030204" pitchFamily="49" charset="0"/>
              </a:rPr>
              <a:t>    </a:t>
            </a:r>
            <a:r>
              <a:rPr kumimoji="0" lang="zh-CN" altLang="zh-CN" sz="1200" b="0" i="0" u="none" strike="noStrike" cap="none" normalizeH="0" baseline="0" dirty="0" smtClean="0">
                <a:ln>
                  <a:noFill/>
                </a:ln>
                <a:solidFill>
                  <a:srgbClr val="9876AA"/>
                </a:solidFill>
                <a:effectLst/>
                <a:latin typeface="Consolas" panose="020B0609020204030204" pitchFamily="49" charset="0"/>
              </a:rPr>
              <a:t>restTemplate</a:t>
            </a:r>
            <a:r>
              <a:rPr kumimoji="0" lang="zh-CN" altLang="zh-CN" sz="1200" b="0" i="0" u="none" strike="noStrike" cap="none" normalizeH="0" baseline="0" dirty="0" smtClean="0">
                <a:ln>
                  <a:noFill/>
                </a:ln>
                <a:solidFill>
                  <a:srgbClr val="A9B7C6"/>
                </a:solidFill>
                <a:effectLst/>
                <a:latin typeface="Consolas" panose="020B0609020204030204" pitchFamily="49" charset="0"/>
              </a:rPr>
              <a:t>.put(</a:t>
            </a:r>
            <a:r>
              <a:rPr kumimoji="0" lang="zh-CN" altLang="zh-CN" sz="1200" b="0" i="0" u="none" strike="noStrike" cap="none" normalizeH="0" baseline="0" dirty="0" smtClean="0">
                <a:ln>
                  <a:noFill/>
                </a:ln>
                <a:solidFill>
                  <a:srgbClr val="6A8759"/>
                </a:solidFill>
                <a:effectLst/>
                <a:latin typeface="Consolas" panose="020B0609020204030204" pitchFamily="49" charset="0"/>
              </a:rPr>
              <a:t>"http://account</a:t>
            </a:r>
            <a:r>
              <a:rPr lang="zh-CN" altLang="zh-CN" sz="1200" dirty="0">
                <a:solidFill>
                  <a:srgbClr val="6A8759"/>
                </a:solidFill>
                <a:latin typeface="Consolas" panose="020B0609020204030204" pitchFamily="49" charset="0"/>
              </a:rPr>
              <a:t>/{id}</a:t>
            </a:r>
            <a:r>
              <a:rPr kumimoji="0" lang="zh-CN" altLang="zh-CN" sz="1200" b="0" i="0" u="none" strike="noStrike" cap="none" normalizeH="0" baseline="0" dirty="0" smtClean="0">
                <a:ln>
                  <a:noFill/>
                </a:ln>
                <a:solidFill>
                  <a:srgbClr val="6A8759"/>
                </a:solidFill>
                <a:effectLst/>
                <a:latin typeface="Consolas" panose="020B0609020204030204" pitchFamily="49" charset="0"/>
              </a:rPr>
              <a:t>/balance/{balance}"</a:t>
            </a:r>
            <a:r>
              <a:rPr kumimoji="0" lang="zh-CN" altLang="zh-CN" sz="1200" b="0" i="0" u="none" strike="noStrike" cap="none" normalizeH="0" baseline="0" dirty="0" smtClean="0">
                <a:ln>
                  <a:noFill/>
                </a:ln>
                <a:solidFill>
                  <a:srgbClr val="CC7832"/>
                </a:solidFill>
                <a:effectLst/>
                <a:latin typeface="Consolas" panose="020B0609020204030204" pitchFamily="49" charset="0"/>
              </a:rPr>
              <a:t>,</a:t>
            </a:r>
            <a:endParaRPr kumimoji="0" lang="en-US" altLang="zh-CN" sz="1200" b="0" i="0" u="none" strike="noStrike" cap="none" normalizeH="0" baseline="0" dirty="0" smtClean="0">
              <a:ln>
                <a:noFill/>
              </a:ln>
              <a:solidFill>
                <a:srgbClr val="CC7832"/>
              </a:solidFill>
              <a:effectLst/>
              <a:latin typeface="Consolas" panose="020B0609020204030204" pitchFamily="49" charset="0"/>
            </a:endParaRPr>
          </a:p>
          <a:p>
            <a:pPr lvl="0" eaLnBrk="0" hangingPunct="0"/>
            <a:r>
              <a:rPr lang="en-US" altLang="zh-CN" sz="1200" dirty="0">
                <a:solidFill>
                  <a:srgbClr val="CC7832"/>
                </a:solidFill>
                <a:latin typeface="Consolas" panose="020B0609020204030204" pitchFamily="49" charset="0"/>
              </a:rPr>
              <a:t>	</a:t>
            </a:r>
            <a:r>
              <a:rPr kumimoji="0" lang="zh-CN" altLang="zh-CN" sz="1200" b="0" i="0" u="none" strike="noStrike" cap="none" normalizeH="0" baseline="0" dirty="0" smtClean="0">
                <a:ln>
                  <a:noFill/>
                </a:ln>
                <a:solidFill>
                  <a:srgbClr val="CC7832"/>
                </a:solidFill>
                <a:effectLst/>
                <a:latin typeface="Consolas" panose="020B0609020204030204" pitchFamily="49" charset="0"/>
              </a:rPr>
              <a:t>new </a:t>
            </a:r>
            <a:r>
              <a:rPr kumimoji="0" lang="zh-CN" altLang="zh-CN" sz="1200" b="0" i="0" u="none" strike="noStrike" cap="none" normalizeH="0" baseline="0" dirty="0" smtClean="0">
                <a:ln>
                  <a:noFill/>
                </a:ln>
                <a:solidFill>
                  <a:srgbClr val="A9B7C6"/>
                </a:solidFill>
                <a:effectLst/>
                <a:latin typeface="Consolas" panose="020B0609020204030204" pitchFamily="49" charset="0"/>
              </a:rPr>
              <a:t>Object()</a:t>
            </a:r>
            <a:r>
              <a:rPr kumimoji="0" lang="zh-CN" altLang="zh-CN" sz="1200" b="0" i="0" u="none" strike="noStrike" cap="none" normalizeH="0" baseline="0" dirty="0" smtClean="0">
                <a:ln>
                  <a:noFill/>
                </a:ln>
                <a:solidFill>
                  <a:srgbClr val="CC7832"/>
                </a:solidFill>
                <a:effectLst/>
                <a:latin typeface="Consolas" panose="020B0609020204030204" pitchFamily="49" charset="0"/>
              </a:rPr>
              <a:t>,new </a:t>
            </a:r>
            <a:r>
              <a:rPr kumimoji="0" lang="zh-CN" altLang="zh-CN" sz="1200" b="0" i="0" u="none" strike="noStrike" cap="none" normalizeH="0" baseline="0" dirty="0" smtClean="0">
                <a:ln>
                  <a:noFill/>
                </a:ln>
                <a:solidFill>
                  <a:srgbClr val="A9B7C6"/>
                </a:solidFill>
                <a:effectLst/>
                <a:latin typeface="Consolas" panose="020B0609020204030204" pitchFamily="49" charset="0"/>
              </a:rPr>
              <a:t>HashMap&lt;&gt;())</a:t>
            </a:r>
            <a:r>
              <a:rPr kumimoji="0" lang="zh-CN" altLang="zh-CN" sz="1200" b="0" i="0" u="none" strike="noStrike" cap="none" normalizeH="0" baseline="0" dirty="0" smtClean="0">
                <a:ln>
                  <a:noFill/>
                </a:ln>
                <a:solidFill>
                  <a:srgbClr val="CC7832"/>
                </a:solidFill>
                <a:effectLst/>
                <a:latin typeface="Consolas" panose="020B0609020204030204" pitchFamily="49" charset="0"/>
              </a:rPr>
              <a:t>;</a:t>
            </a:r>
            <a:br>
              <a:rPr kumimoji="0" lang="zh-CN" altLang="zh-CN" sz="1200" b="0" i="0" u="none" strike="noStrike" cap="none" normalizeH="0" baseline="0" dirty="0" smtClean="0">
                <a:ln>
                  <a:noFill/>
                </a:ln>
                <a:solidFill>
                  <a:srgbClr val="CC7832"/>
                </a:solidFill>
                <a:effectLst/>
                <a:latin typeface="Consolas" panose="020B0609020204030204" pitchFamily="49" charset="0"/>
              </a:rPr>
            </a:br>
            <a:r>
              <a:rPr kumimoji="0" lang="zh-CN" altLang="zh-CN" sz="1200" b="0" i="0" u="none" strike="noStrike" cap="none" normalizeH="0" baseline="0" dirty="0" smtClean="0">
                <a:ln>
                  <a:noFill/>
                </a:ln>
                <a:solidFill>
                  <a:srgbClr val="CC7832"/>
                </a:solidFill>
                <a:effectLst/>
                <a:latin typeface="Consolas" panose="020B0609020204030204" pitchFamily="49" charset="0"/>
              </a:rPr>
              <a:t/>
            </a:r>
            <a:br>
              <a:rPr kumimoji="0" lang="zh-CN" altLang="zh-CN" sz="1200" b="0" i="0" u="none" strike="noStrike" cap="none" normalizeH="0" baseline="0" dirty="0" smtClean="0">
                <a:ln>
                  <a:noFill/>
                </a:ln>
                <a:solidFill>
                  <a:srgbClr val="CC7832"/>
                </a:solidFill>
                <a:effectLst/>
                <a:latin typeface="Consolas" panose="020B0609020204030204" pitchFamily="49" charset="0"/>
              </a:rPr>
            </a:br>
            <a:r>
              <a:rPr kumimoji="0" lang="zh-CN" altLang="zh-CN" sz="1200" b="0" i="0" u="none" strike="noStrike" cap="none" normalizeH="0" baseline="0" dirty="0" smtClean="0">
                <a:ln>
                  <a:noFill/>
                </a:ln>
                <a:solidFill>
                  <a:srgbClr val="CC7832"/>
                </a:solidFill>
                <a:effectLst/>
                <a:latin typeface="Consolas" panose="020B0609020204030204" pitchFamily="49" charset="0"/>
              </a:rPr>
              <a:t>    </a:t>
            </a:r>
            <a:r>
              <a:rPr kumimoji="0" lang="zh-CN" altLang="zh-CN" sz="1200" b="0" i="0" u="none" strike="noStrike" cap="none" normalizeH="0" baseline="0" dirty="0" smtClean="0">
                <a:ln>
                  <a:noFill/>
                </a:ln>
                <a:solidFill>
                  <a:srgbClr val="9876AA"/>
                </a:solidFill>
                <a:effectLst/>
                <a:latin typeface="Consolas" panose="020B0609020204030204" pitchFamily="49" charset="0"/>
              </a:rPr>
              <a:t>restTemplate</a:t>
            </a:r>
            <a:r>
              <a:rPr kumimoji="0" lang="zh-CN" altLang="zh-CN" sz="1200" b="0" i="0" u="none" strike="noStrike" cap="none" normalizeH="0" baseline="0" dirty="0" smtClean="0">
                <a:ln>
                  <a:noFill/>
                </a:ln>
                <a:solidFill>
                  <a:srgbClr val="A9B7C6"/>
                </a:solidFill>
                <a:effectLst/>
                <a:latin typeface="Consolas" panose="020B0609020204030204" pitchFamily="49" charset="0"/>
              </a:rPr>
              <a:t>.put(</a:t>
            </a:r>
            <a:r>
              <a:rPr kumimoji="0" lang="zh-CN" altLang="zh-CN" sz="1200" b="0" i="0" u="none" strike="noStrike" cap="none" normalizeH="0" baseline="0" dirty="0" smtClean="0">
                <a:ln>
                  <a:noFill/>
                </a:ln>
                <a:solidFill>
                  <a:srgbClr val="6A8759"/>
                </a:solidFill>
                <a:effectLst/>
                <a:latin typeface="Consolas" panose="020B0609020204030204" pitchFamily="49" charset="0"/>
              </a:rPr>
              <a:t>"http://order</a:t>
            </a:r>
            <a:r>
              <a:rPr lang="zh-CN" altLang="zh-CN" sz="1200" dirty="0">
                <a:solidFill>
                  <a:srgbClr val="6A8759"/>
                </a:solidFill>
                <a:latin typeface="Consolas" panose="020B0609020204030204" pitchFamily="49" charset="0"/>
              </a:rPr>
              <a:t>/{id}</a:t>
            </a:r>
            <a:r>
              <a:rPr kumimoji="0" lang="zh-CN" altLang="zh-CN" sz="1200" b="0" i="0" u="none" strike="noStrike" cap="none" normalizeH="0" baseline="0" dirty="0" smtClean="0">
                <a:ln>
                  <a:noFill/>
                </a:ln>
                <a:solidFill>
                  <a:srgbClr val="6A8759"/>
                </a:solidFill>
                <a:effectLst/>
                <a:latin typeface="Consolas" panose="020B0609020204030204" pitchFamily="49" charset="0"/>
              </a:rPr>
              <a:t>/status/{status}"</a:t>
            </a:r>
            <a:r>
              <a:rPr kumimoji="0" lang="zh-CN" altLang="zh-CN" sz="1200" b="0" i="0" u="none" strike="noStrike" cap="none" normalizeH="0" baseline="0" dirty="0" smtClean="0">
                <a:ln>
                  <a:noFill/>
                </a:ln>
                <a:solidFill>
                  <a:srgbClr val="CC7832"/>
                </a:solidFill>
                <a:effectLst/>
                <a:latin typeface="Consolas" panose="020B0609020204030204" pitchFamily="49" charset="0"/>
              </a:rPr>
              <a:t>,</a:t>
            </a:r>
            <a:endParaRPr kumimoji="0" lang="en-US" altLang="zh-CN" sz="1200" b="0" i="0" u="none" strike="noStrike" cap="none" normalizeH="0" baseline="0" dirty="0" smtClean="0">
              <a:ln>
                <a:noFill/>
              </a:ln>
              <a:solidFill>
                <a:srgbClr val="CC783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dirty="0">
                <a:solidFill>
                  <a:srgbClr val="CC7832"/>
                </a:solidFill>
                <a:latin typeface="Consolas" panose="020B0609020204030204" pitchFamily="49" charset="0"/>
              </a:rPr>
              <a:t>	</a:t>
            </a:r>
            <a:r>
              <a:rPr kumimoji="0" lang="zh-CN" altLang="zh-CN" sz="1200" b="0" i="0" u="none" strike="noStrike" cap="none" normalizeH="0" baseline="0" dirty="0" smtClean="0">
                <a:ln>
                  <a:noFill/>
                </a:ln>
                <a:solidFill>
                  <a:srgbClr val="CC7832"/>
                </a:solidFill>
                <a:effectLst/>
                <a:latin typeface="Consolas" panose="020B0609020204030204" pitchFamily="49" charset="0"/>
              </a:rPr>
              <a:t>new </a:t>
            </a:r>
            <a:r>
              <a:rPr kumimoji="0" lang="zh-CN" altLang="zh-CN" sz="1200" b="0" i="0" u="none" strike="noStrike" cap="none" normalizeH="0" baseline="0" dirty="0" smtClean="0">
                <a:ln>
                  <a:noFill/>
                </a:ln>
                <a:solidFill>
                  <a:srgbClr val="A9B7C6"/>
                </a:solidFill>
                <a:effectLst/>
                <a:latin typeface="Consolas" panose="020B0609020204030204" pitchFamily="49" charset="0"/>
              </a:rPr>
              <a:t>Object()</a:t>
            </a:r>
            <a:r>
              <a:rPr kumimoji="0" lang="zh-CN" altLang="zh-CN" sz="1200" b="0" i="0" u="none" strike="noStrike" cap="none" normalizeH="0" baseline="0" dirty="0" smtClean="0">
                <a:ln>
                  <a:noFill/>
                </a:ln>
                <a:solidFill>
                  <a:srgbClr val="CC7832"/>
                </a:solidFill>
                <a:effectLst/>
                <a:latin typeface="Consolas" panose="020B0609020204030204" pitchFamily="49" charset="0"/>
              </a:rPr>
              <a:t>,new </a:t>
            </a:r>
            <a:r>
              <a:rPr kumimoji="0" lang="zh-CN" altLang="zh-CN" sz="1200" b="0" i="0" u="none" strike="noStrike" cap="none" normalizeH="0" baseline="0" dirty="0" smtClean="0">
                <a:ln>
                  <a:noFill/>
                </a:ln>
                <a:solidFill>
                  <a:srgbClr val="A9B7C6"/>
                </a:solidFill>
                <a:effectLst/>
                <a:latin typeface="Consolas" panose="020B0609020204030204" pitchFamily="49" charset="0"/>
              </a:rPr>
              <a:t>HashMap&lt;&gt;()</a:t>
            </a:r>
            <a:r>
              <a:rPr kumimoji="0" lang="zh-CN" altLang="zh-CN" sz="1200" b="0" i="0" u="none" strike="noStrike" cap="none" normalizeH="0" baseline="0" dirty="0" smtClean="0">
                <a:ln>
                  <a:noFill/>
                </a:ln>
                <a:solidFill>
                  <a:srgbClr val="CC7832"/>
                </a:solidFill>
                <a:effectLst/>
                <a:latin typeface="Consolas" panose="020B0609020204030204" pitchFamily="49" charset="0"/>
              </a:rPr>
              <a:t>;</a:t>
            </a:r>
            <a:br>
              <a:rPr kumimoji="0" lang="zh-CN" altLang="zh-CN" sz="1200" b="0" i="0" u="none" strike="noStrike" cap="none" normalizeH="0" baseline="0" dirty="0" smtClean="0">
                <a:ln>
                  <a:noFill/>
                </a:ln>
                <a:solidFill>
                  <a:srgbClr val="CC7832"/>
                </a:solidFill>
                <a:effectLst/>
                <a:latin typeface="Consolas" panose="020B0609020204030204" pitchFamily="49" charset="0"/>
              </a:rPr>
            </a:br>
            <a:r>
              <a:rPr kumimoji="0" lang="zh-CN" altLang="zh-CN" sz="1200" b="0" i="0" u="none" strike="noStrike" cap="none" normalizeH="0" baseline="0" dirty="0" smtClean="0">
                <a:ln>
                  <a:noFill/>
                </a:ln>
                <a:solidFill>
                  <a:srgbClr val="CC7832"/>
                </a:solidFill>
                <a:effectLst/>
                <a:latin typeface="Consolas" panose="020B0609020204030204" pitchFamily="49" charset="0"/>
              </a:rPr>
              <a:t>  </a:t>
            </a:r>
            <a:r>
              <a:rPr kumimoji="0" lang="zh-CN" altLang="zh-CN" sz="1200" b="0" i="0" u="none" strike="noStrike" cap="none" normalizeH="0" baseline="0" dirty="0" smtClean="0">
                <a:ln>
                  <a:noFill/>
                </a:ln>
                <a:solidFill>
                  <a:srgbClr val="A9B7C6"/>
                </a:solidFill>
                <a:effectLst/>
                <a:latin typeface="Consolas" panose="020B0609020204030204" pitchFamily="49" charset="0"/>
              </a:rPr>
              <a:t>}</a:t>
            </a:r>
            <a:br>
              <a:rPr kumimoji="0" lang="zh-CN" altLang="zh-CN" sz="1200" b="0" i="0" u="none" strike="noStrike" cap="none" normalizeH="0" baseline="0" dirty="0" smtClean="0">
                <a:ln>
                  <a:noFill/>
                </a:ln>
                <a:solidFill>
                  <a:srgbClr val="A9B7C6"/>
                </a:solidFill>
                <a:effectLst/>
                <a:latin typeface="Consolas" panose="020B0609020204030204" pitchFamily="49" charset="0"/>
              </a:rPr>
            </a:br>
            <a:r>
              <a:rPr kumimoji="0" lang="zh-CN" altLang="zh-CN" sz="1200" b="0" i="0" u="none" strike="noStrike" cap="none" normalizeH="0" baseline="0" dirty="0" smtClean="0">
                <a:ln>
                  <a:noFill/>
                </a:ln>
                <a:solidFill>
                  <a:srgbClr val="A9B7C6"/>
                </a:solidFill>
                <a:effectLst/>
                <a:latin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6" name="矩形 15"/>
          <p:cNvSpPr/>
          <p:nvPr/>
        </p:nvSpPr>
        <p:spPr>
          <a:xfrm>
            <a:off x="410543" y="952203"/>
            <a:ext cx="11737304" cy="2169825"/>
          </a:xfrm>
          <a:prstGeom prst="rect">
            <a:avLst/>
          </a:prstGeom>
        </p:spPr>
        <p:txBody>
          <a:bodyPr wrap="square">
            <a:spAutoFit/>
          </a:bodyPr>
          <a:lstStyle/>
          <a:p>
            <a:pPr>
              <a:lnSpc>
                <a:spcPct val="150000"/>
              </a:lnSpc>
            </a:pPr>
            <a:r>
              <a:rPr lang="en-US" altLang="zh-CN" dirty="0" smtClean="0">
                <a:solidFill>
                  <a:schemeClr val="tx1">
                    <a:lumMod val="75000"/>
                    <a:lumOff val="25000"/>
                  </a:schemeClr>
                </a:solidFill>
                <a:latin typeface="微软雅黑" pitchFamily="34" charset="-122"/>
                <a:ea typeface="微软雅黑" pitchFamily="34" charset="-122"/>
              </a:rPr>
              <a:t>“</a:t>
            </a:r>
            <a:r>
              <a:rPr lang="en-US" altLang="zh-CN" dirty="0">
                <a:solidFill>
                  <a:srgbClr val="3B79CE"/>
                </a:solidFill>
                <a:latin typeface="微软雅黑" pitchFamily="34" charset="-122"/>
                <a:ea typeface="微软雅黑" pitchFamily="34" charset="-122"/>
              </a:rPr>
              <a:t>Consistency</a:t>
            </a:r>
            <a:r>
              <a:rPr lang="en-US" altLang="zh-CN" dirty="0">
                <a:latin typeface="微软雅黑" pitchFamily="34" charset="-122"/>
                <a:ea typeface="微软雅黑" pitchFamily="34" charset="-122"/>
              </a:rPr>
              <a:t> ensures that a transaction can only bring the database from one valid state to another, maintaining database invariants: any data written to the database must be valid according to all defined rules, including constraints, </a:t>
            </a:r>
            <a:r>
              <a:rPr lang="en-US" altLang="zh-CN" dirty="0" smtClean="0">
                <a:latin typeface="微软雅黑" pitchFamily="34" charset="-122"/>
                <a:ea typeface="微软雅黑" pitchFamily="34" charset="-122"/>
              </a:rPr>
              <a:t>cascades, </a:t>
            </a:r>
            <a:r>
              <a:rPr lang="en-US" altLang="zh-CN" dirty="0">
                <a:latin typeface="微软雅黑" pitchFamily="34" charset="-122"/>
                <a:ea typeface="微软雅黑" pitchFamily="34" charset="-122"/>
              </a:rPr>
              <a:t>and any combination thereof. This prevents database corruption by an illegal transaction, but does not guarantee that a transaction is correct.</a:t>
            </a:r>
            <a:r>
              <a:rPr lang="en-US" altLang="zh-CN" dirty="0" smtClean="0">
                <a:solidFill>
                  <a:schemeClr val="tx1">
                    <a:lumMod val="75000"/>
                    <a:lumOff val="25000"/>
                  </a:schemeClr>
                </a:solidFill>
                <a:latin typeface="微软雅黑" pitchFamily="34" charset="-122"/>
                <a:ea typeface="微软雅黑" pitchFamily="34" charset="-122"/>
              </a:rPr>
              <a:t>”   — </a:t>
            </a:r>
            <a:r>
              <a:rPr lang="en-US" altLang="zh-CN" dirty="0">
                <a:solidFill>
                  <a:schemeClr val="tx1">
                    <a:lumMod val="75000"/>
                    <a:lumOff val="25000"/>
                  </a:schemeClr>
                </a:solidFill>
                <a:latin typeface="微软雅黑" pitchFamily="34" charset="-122"/>
                <a:ea typeface="微软雅黑" pitchFamily="34" charset="-122"/>
              </a:rPr>
              <a:t>— </a:t>
            </a:r>
            <a:r>
              <a:rPr lang="en-US" altLang="zh-CN" i="1" dirty="0"/>
              <a:t>Wikipedia</a:t>
            </a:r>
            <a:r>
              <a:rPr lang="zh-CN" altLang="en-US" i="1" dirty="0"/>
              <a:t>．</a:t>
            </a:r>
            <a:endParaRPr lang="zh-CN" altLang="en-US" i="1" dirty="0">
              <a:solidFill>
                <a:schemeClr val="tx1">
                  <a:lumMod val="75000"/>
                  <a:lumOff val="25000"/>
                </a:schemeClr>
              </a:solidFill>
              <a:latin typeface="微软雅黑" pitchFamily="34" charset="-122"/>
              <a:ea typeface="微软雅黑" pitchFamily="34" charset="-122"/>
            </a:endParaRPr>
          </a:p>
          <a:p>
            <a:pPr>
              <a:lnSpc>
                <a:spcPct val="150000"/>
              </a:lnSpc>
            </a:pPr>
            <a:endParaRPr lang="zh-CN" altLang="en-US" dirty="0">
              <a:solidFill>
                <a:schemeClr val="tx1">
                  <a:lumMod val="75000"/>
                  <a:lumOff val="25000"/>
                </a:schemeClr>
              </a:solidFill>
              <a:latin typeface="微软雅黑" pitchFamily="34" charset="-122"/>
              <a:ea typeface="微软雅黑" pitchFamily="34" charset="-122"/>
            </a:endParaRPr>
          </a:p>
        </p:txBody>
      </p:sp>
      <p:sp>
        <p:nvSpPr>
          <p:cNvPr id="17" name="矩形 16"/>
          <p:cNvSpPr/>
          <p:nvPr/>
        </p:nvSpPr>
        <p:spPr>
          <a:xfrm>
            <a:off x="1490663" y="5729371"/>
            <a:ext cx="2058577" cy="369332"/>
          </a:xfrm>
          <a:prstGeom prst="rect">
            <a:avLst/>
          </a:prstGeom>
        </p:spPr>
        <p:txBody>
          <a:bodyPr wrap="none">
            <a:spAutoFit/>
          </a:bodyPr>
          <a:lstStyle/>
          <a:p>
            <a:r>
              <a:rPr lang="en-US" altLang="zh-CN" dirty="0" smtClean="0">
                <a:solidFill>
                  <a:schemeClr val="tx1">
                    <a:lumMod val="75000"/>
                    <a:lumOff val="25000"/>
                  </a:schemeClr>
                </a:solidFill>
                <a:latin typeface="微软雅黑" pitchFamily="34" charset="-122"/>
                <a:ea typeface="微软雅黑" pitchFamily="34" charset="-122"/>
              </a:rPr>
              <a:t>local transaction</a:t>
            </a:r>
            <a:endParaRPr lang="zh-CN" altLang="en-US" dirty="0"/>
          </a:p>
        </p:txBody>
      </p:sp>
      <p:sp>
        <p:nvSpPr>
          <p:cNvPr id="18" name="矩形 17"/>
          <p:cNvSpPr/>
          <p:nvPr/>
        </p:nvSpPr>
        <p:spPr>
          <a:xfrm>
            <a:off x="8331423" y="5730871"/>
            <a:ext cx="2721899" cy="369332"/>
          </a:xfrm>
          <a:prstGeom prst="rect">
            <a:avLst/>
          </a:prstGeom>
        </p:spPr>
        <p:txBody>
          <a:bodyPr wrap="none">
            <a:spAutoFit/>
          </a:bodyPr>
          <a:lstStyle/>
          <a:p>
            <a:r>
              <a:rPr lang="en-US" altLang="zh-CN" dirty="0" smtClean="0">
                <a:solidFill>
                  <a:schemeClr val="tx1">
                    <a:lumMod val="75000"/>
                    <a:lumOff val="25000"/>
                  </a:schemeClr>
                </a:solidFill>
                <a:latin typeface="微软雅黑" pitchFamily="34" charset="-122"/>
                <a:ea typeface="微软雅黑" pitchFamily="34" charset="-122"/>
              </a:rPr>
              <a:t>distributed </a:t>
            </a:r>
            <a:r>
              <a:rPr lang="en-US" altLang="zh-CN" dirty="0">
                <a:solidFill>
                  <a:schemeClr val="tx1">
                    <a:lumMod val="75000"/>
                    <a:lumOff val="25000"/>
                  </a:schemeClr>
                </a:solidFill>
                <a:latin typeface="微软雅黑" pitchFamily="34" charset="-122"/>
                <a:ea typeface="微软雅黑" pitchFamily="34" charset="-122"/>
              </a:rPr>
              <a:t>transaction</a:t>
            </a:r>
            <a:endParaRPr lang="zh-CN" altLang="en-US" dirty="0"/>
          </a:p>
        </p:txBody>
      </p:sp>
      <p:pic>
        <p:nvPicPr>
          <p:cNvPr id="1030" name="Picture 6" descr="https://ss3.bdstatic.com/70cFv8Sh_Q1YnxGkpoWK1HF6hhy/it/u=2601101482,1371616811&amp;fm=26&amp;gp=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95119" y="3861048"/>
            <a:ext cx="1014610" cy="1014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4890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6"/>
          <p:cNvSpPr txBox="1">
            <a:spLocks noChangeArrowheads="1"/>
          </p:cNvSpPr>
          <p:nvPr/>
        </p:nvSpPr>
        <p:spPr bwMode="auto">
          <a:xfrm>
            <a:off x="770583" y="620688"/>
            <a:ext cx="8858969" cy="45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30000"/>
              </a:lnSpc>
            </a:pPr>
            <a:r>
              <a:rPr lang="en-US" altLang="zh-CN" b="1" dirty="0">
                <a:solidFill>
                  <a:srgbClr val="5F5E5C"/>
                </a:solidFill>
                <a:latin typeface="微软雅黑" pitchFamily="34" charset="-122"/>
                <a:ea typeface="微软雅黑" pitchFamily="34" charset="-122"/>
              </a:rPr>
              <a:t>ACID in Distributed Transaction</a:t>
            </a:r>
          </a:p>
        </p:txBody>
      </p:sp>
      <p:pic>
        <p:nvPicPr>
          <p:cNvPr id="9" name="Picture 2" descr="F:\360云盘\漂亮羽箭.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1013" y="692126"/>
            <a:ext cx="27622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3"/>
          <p:cNvSpPr>
            <a:spLocks noChangeArrowheads="1"/>
          </p:cNvSpPr>
          <p:nvPr/>
        </p:nvSpPr>
        <p:spPr bwMode="auto">
          <a:xfrm>
            <a:off x="0" y="1407204"/>
            <a:ext cx="5595119"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BBB529"/>
                </a:solidFill>
                <a:effectLst/>
                <a:latin typeface="Consolas" panose="020B0609020204030204" pitchFamily="49" charset="0"/>
              </a:rPr>
              <a:t>@Transactional</a:t>
            </a:r>
            <a:br>
              <a:rPr kumimoji="0" lang="zh-CN" altLang="zh-CN" sz="1200" b="0" i="0" u="none" strike="noStrike" cap="none" normalizeH="0" baseline="0" dirty="0" smtClean="0">
                <a:ln>
                  <a:noFill/>
                </a:ln>
                <a:solidFill>
                  <a:srgbClr val="BBB529"/>
                </a:solidFill>
                <a:effectLst/>
                <a:latin typeface="Consolas" panose="020B0609020204030204" pitchFamily="49" charset="0"/>
              </a:rPr>
            </a:br>
            <a:r>
              <a:rPr kumimoji="0" lang="zh-CN" altLang="zh-CN" sz="1200" b="0" i="0" u="none" strike="noStrike" cap="none" normalizeH="0" baseline="0" dirty="0" smtClean="0">
                <a:ln>
                  <a:noFill/>
                </a:ln>
                <a:solidFill>
                  <a:srgbClr val="CC7832"/>
                </a:solidFill>
                <a:effectLst/>
                <a:latin typeface="Consolas" panose="020B0609020204030204" pitchFamily="49" charset="0"/>
              </a:rPr>
              <a:t>public void </a:t>
            </a:r>
            <a:r>
              <a:rPr kumimoji="0" lang="zh-CN" altLang="zh-CN" sz="1200" b="0" i="0" u="none" strike="noStrike" cap="none" normalizeH="0" baseline="0" dirty="0" smtClean="0">
                <a:ln>
                  <a:noFill/>
                </a:ln>
                <a:solidFill>
                  <a:srgbClr val="FFC66D"/>
                </a:solidFill>
                <a:effectLst/>
                <a:latin typeface="Consolas" panose="020B0609020204030204" pitchFamily="49" charset="0"/>
              </a:rPr>
              <a:t>placeOrder</a:t>
            </a:r>
            <a:r>
              <a:rPr kumimoji="0" lang="zh-CN" altLang="zh-CN" sz="1200" b="0" i="0" u="none" strike="noStrike" cap="none" normalizeH="0" baseline="0" dirty="0" smtClean="0">
                <a:ln>
                  <a:noFill/>
                </a:ln>
                <a:solidFill>
                  <a:srgbClr val="A9B7C6"/>
                </a:solidFill>
                <a:effectLst/>
                <a:latin typeface="Consolas" panose="020B0609020204030204" pitchFamily="49" charset="0"/>
              </a:rPr>
              <a:t>(Long userId</a:t>
            </a:r>
            <a:r>
              <a:rPr kumimoji="0" lang="zh-CN" altLang="zh-CN" sz="1200" b="0" i="0" u="none" strike="noStrike" cap="none" normalizeH="0" baseline="0" dirty="0" smtClean="0">
                <a:ln>
                  <a:noFill/>
                </a:ln>
                <a:solidFill>
                  <a:srgbClr val="CC7832"/>
                </a:solidFill>
                <a:effectLst/>
                <a:latin typeface="Consolas" panose="020B0609020204030204" pitchFamily="49" charset="0"/>
              </a:rPr>
              <a:t>,</a:t>
            </a:r>
            <a:r>
              <a:rPr kumimoji="0" lang="zh-CN" altLang="zh-CN" sz="1200" b="0" i="0" u="none" strike="noStrike" cap="none" normalizeH="0" baseline="0" dirty="0" smtClean="0">
                <a:ln>
                  <a:noFill/>
                </a:ln>
                <a:solidFill>
                  <a:srgbClr val="A9B7C6"/>
                </a:solidFill>
                <a:effectLst/>
                <a:latin typeface="Consolas" panose="020B0609020204030204" pitchFamily="49" charset="0"/>
              </a:rPr>
              <a:t>Long cost</a:t>
            </a:r>
            <a:r>
              <a:rPr kumimoji="0" lang="zh-CN" altLang="zh-CN" sz="1200" b="0" i="0" u="none" strike="noStrike" cap="none" normalizeH="0" baseline="0" dirty="0" smtClean="0">
                <a:ln>
                  <a:noFill/>
                </a:ln>
                <a:solidFill>
                  <a:srgbClr val="CC7832"/>
                </a:solidFill>
                <a:effectLst/>
                <a:latin typeface="Consolas" panose="020B0609020204030204" pitchFamily="49" charset="0"/>
              </a:rPr>
              <a:t>,</a:t>
            </a:r>
            <a:r>
              <a:rPr kumimoji="0" lang="zh-CN" altLang="zh-CN" sz="1200" b="0" i="0" u="none" strike="noStrike" cap="none" normalizeH="0" baseline="0" dirty="0" smtClean="0">
                <a:ln>
                  <a:noFill/>
                </a:ln>
                <a:solidFill>
                  <a:srgbClr val="A9B7C6"/>
                </a:solidFill>
                <a:effectLst/>
                <a:latin typeface="Consolas" panose="020B0609020204030204" pitchFamily="49" charset="0"/>
              </a:rPr>
              <a:t>Long orderId){</a:t>
            </a:r>
            <a:br>
              <a:rPr kumimoji="0" lang="zh-CN" altLang="zh-CN" sz="1200" b="0" i="0" u="none" strike="noStrike" cap="none" normalizeH="0" baseline="0" dirty="0" smtClean="0">
                <a:ln>
                  <a:noFill/>
                </a:ln>
                <a:solidFill>
                  <a:srgbClr val="A9B7C6"/>
                </a:solidFill>
                <a:effectLst/>
                <a:latin typeface="Consolas" panose="020B0609020204030204" pitchFamily="49" charset="0"/>
              </a:rPr>
            </a:br>
            <a:r>
              <a:rPr kumimoji="0" lang="zh-CN" altLang="zh-CN" sz="1200" b="0" i="0" u="none" strike="noStrike" cap="none" normalizeH="0" baseline="0" dirty="0" smtClean="0">
                <a:ln>
                  <a:noFill/>
                </a:ln>
                <a:solidFill>
                  <a:srgbClr val="A9B7C6"/>
                </a:solidFill>
                <a:effectLst/>
                <a:latin typeface="Consolas" panose="020B0609020204030204" pitchFamily="49" charset="0"/>
              </a:rPr>
              <a:t/>
            </a:r>
            <a:br>
              <a:rPr kumimoji="0" lang="zh-CN" altLang="zh-CN" sz="1200" b="0" i="0" u="none" strike="noStrike" cap="none" normalizeH="0" baseline="0" dirty="0" smtClean="0">
                <a:ln>
                  <a:noFill/>
                </a:ln>
                <a:solidFill>
                  <a:srgbClr val="A9B7C6"/>
                </a:solidFill>
                <a:effectLst/>
                <a:latin typeface="Consolas" panose="020B0609020204030204" pitchFamily="49" charset="0"/>
              </a:rPr>
            </a:br>
            <a:r>
              <a:rPr kumimoji="0" lang="zh-CN" altLang="zh-CN" sz="1200" b="0" i="0" u="none" strike="noStrike" cap="none" normalizeH="0" baseline="0" dirty="0" smtClean="0">
                <a:ln>
                  <a:noFill/>
                </a:ln>
                <a:solidFill>
                  <a:srgbClr val="A9B7C6"/>
                </a:solidFill>
                <a:effectLst/>
                <a:latin typeface="Consolas" panose="020B0609020204030204" pitchFamily="49" charset="0"/>
              </a:rPr>
              <a:t>  Long oldBalance = </a:t>
            </a:r>
            <a:r>
              <a:rPr kumimoji="0" lang="zh-CN" altLang="zh-CN" sz="1200" b="0" i="0" u="none" strike="noStrike" cap="none" normalizeH="0" baseline="0" dirty="0" smtClean="0">
                <a:ln>
                  <a:noFill/>
                </a:ln>
                <a:solidFill>
                  <a:srgbClr val="9876AA"/>
                </a:solidFill>
                <a:effectLst/>
                <a:latin typeface="Consolas" panose="020B0609020204030204" pitchFamily="49" charset="0"/>
              </a:rPr>
              <a:t>accountService</a:t>
            </a:r>
            <a:r>
              <a:rPr kumimoji="0" lang="zh-CN" altLang="zh-CN" sz="1200" b="0" i="0" u="none" strike="noStrike" cap="none" normalizeH="0" baseline="0" dirty="0" smtClean="0">
                <a:ln>
                  <a:noFill/>
                </a:ln>
                <a:solidFill>
                  <a:srgbClr val="A9B7C6"/>
                </a:solidFill>
                <a:effectLst/>
                <a:latin typeface="Consolas" panose="020B0609020204030204" pitchFamily="49" charset="0"/>
              </a:rPr>
              <a:t>.selectBalanceById(userId)</a:t>
            </a:r>
            <a:r>
              <a:rPr kumimoji="0" lang="zh-CN" altLang="zh-CN" sz="1200" b="0" i="0" u="none" strike="noStrike" cap="none" normalizeH="0" baseline="0" dirty="0" smtClean="0">
                <a:ln>
                  <a:noFill/>
                </a:ln>
                <a:solidFill>
                  <a:srgbClr val="CC7832"/>
                </a:solidFill>
                <a:effectLst/>
                <a:latin typeface="Consolas" panose="020B0609020204030204" pitchFamily="49" charset="0"/>
              </a:rPr>
              <a:t>;</a:t>
            </a:r>
            <a:br>
              <a:rPr kumimoji="0" lang="zh-CN" altLang="zh-CN" sz="1200" b="0" i="0" u="none" strike="noStrike" cap="none" normalizeH="0" baseline="0" dirty="0" smtClean="0">
                <a:ln>
                  <a:noFill/>
                </a:ln>
                <a:solidFill>
                  <a:srgbClr val="CC7832"/>
                </a:solidFill>
                <a:effectLst/>
                <a:latin typeface="Consolas" panose="020B0609020204030204" pitchFamily="49" charset="0"/>
              </a:rPr>
            </a:br>
            <a:r>
              <a:rPr kumimoji="0" lang="zh-CN" altLang="zh-CN" sz="1200" b="0" i="0" u="none" strike="noStrike" cap="none" normalizeH="0" baseline="0" dirty="0" smtClean="0">
                <a:ln>
                  <a:noFill/>
                </a:ln>
                <a:solidFill>
                  <a:srgbClr val="CC7832"/>
                </a:solidFill>
                <a:effectLst/>
                <a:latin typeface="Consolas" panose="020B0609020204030204" pitchFamily="49" charset="0"/>
              </a:rPr>
              <a:t/>
            </a:r>
            <a:br>
              <a:rPr kumimoji="0" lang="zh-CN" altLang="zh-CN" sz="1200" b="0" i="0" u="none" strike="noStrike" cap="none" normalizeH="0" baseline="0" dirty="0" smtClean="0">
                <a:ln>
                  <a:noFill/>
                </a:ln>
                <a:solidFill>
                  <a:srgbClr val="CC7832"/>
                </a:solidFill>
                <a:effectLst/>
                <a:latin typeface="Consolas" panose="020B0609020204030204" pitchFamily="49" charset="0"/>
              </a:rPr>
            </a:br>
            <a:r>
              <a:rPr kumimoji="0" lang="zh-CN" altLang="zh-CN" sz="1200" b="0" i="0" u="none" strike="noStrike" cap="none" normalizeH="0" baseline="0" dirty="0" smtClean="0">
                <a:ln>
                  <a:noFill/>
                </a:ln>
                <a:solidFill>
                  <a:srgbClr val="CC7832"/>
                </a:solidFill>
                <a:effectLst/>
                <a:latin typeface="Consolas" panose="020B0609020204030204" pitchFamily="49" charset="0"/>
              </a:rPr>
              <a:t>  if</a:t>
            </a:r>
            <a:r>
              <a:rPr kumimoji="0" lang="zh-CN" altLang="zh-CN" sz="1200" b="0" i="0" u="none" strike="noStrike" cap="none" normalizeH="0" baseline="0" dirty="0" smtClean="0">
                <a:ln>
                  <a:noFill/>
                </a:ln>
                <a:solidFill>
                  <a:srgbClr val="A9B7C6"/>
                </a:solidFill>
                <a:effectLst/>
                <a:latin typeface="Consolas" panose="020B0609020204030204" pitchFamily="49" charset="0"/>
              </a:rPr>
              <a:t>(oldBalance &gt;= cost) {</a:t>
            </a:r>
            <a:br>
              <a:rPr kumimoji="0" lang="zh-CN" altLang="zh-CN" sz="1200" b="0" i="0" u="none" strike="noStrike" cap="none" normalizeH="0" baseline="0" dirty="0" smtClean="0">
                <a:ln>
                  <a:noFill/>
                </a:ln>
                <a:solidFill>
                  <a:srgbClr val="A9B7C6"/>
                </a:solidFill>
                <a:effectLst/>
                <a:latin typeface="Consolas" panose="020B0609020204030204" pitchFamily="49" charset="0"/>
              </a:rPr>
            </a:br>
            <a:r>
              <a:rPr kumimoji="0" lang="zh-CN" altLang="zh-CN" sz="1200" b="0" i="0" u="none" strike="noStrike" cap="none" normalizeH="0" baseline="0" dirty="0" smtClean="0">
                <a:ln>
                  <a:noFill/>
                </a:ln>
                <a:solidFill>
                  <a:srgbClr val="A9B7C6"/>
                </a:solidFill>
                <a:effectLst/>
                <a:latin typeface="Consolas" panose="020B0609020204030204" pitchFamily="49" charset="0"/>
              </a:rPr>
              <a:t/>
            </a:r>
            <a:br>
              <a:rPr kumimoji="0" lang="zh-CN" altLang="zh-CN" sz="1200" b="0" i="0" u="none" strike="noStrike" cap="none" normalizeH="0" baseline="0" dirty="0" smtClean="0">
                <a:ln>
                  <a:noFill/>
                </a:ln>
                <a:solidFill>
                  <a:srgbClr val="A9B7C6"/>
                </a:solidFill>
                <a:effectLst/>
                <a:latin typeface="Consolas" panose="020B0609020204030204" pitchFamily="49" charset="0"/>
              </a:rPr>
            </a:br>
            <a:r>
              <a:rPr kumimoji="0" lang="zh-CN" altLang="zh-CN" sz="1200" b="0" i="0" u="none" strike="noStrike" cap="none" normalizeH="0" baseline="0" dirty="0" smtClean="0">
                <a:ln>
                  <a:noFill/>
                </a:ln>
                <a:solidFill>
                  <a:srgbClr val="A9B7C6"/>
                </a:solidFill>
                <a:effectLst/>
                <a:latin typeface="Consolas" panose="020B0609020204030204" pitchFamily="49" charset="0"/>
              </a:rPr>
              <a:t>    </a:t>
            </a:r>
            <a:r>
              <a:rPr kumimoji="0" lang="zh-CN" altLang="zh-CN" sz="1200" b="0" i="0" u="none" strike="noStrike" cap="none" normalizeH="0" baseline="0" dirty="0" smtClean="0">
                <a:ln>
                  <a:noFill/>
                </a:ln>
                <a:solidFill>
                  <a:srgbClr val="A9B7C6"/>
                </a:solidFill>
                <a:latin typeface="Consolas" panose="020B0609020204030204" pitchFamily="49" charset="0"/>
              </a:rPr>
              <a:t>Long newBalance = </a:t>
            </a:r>
            <a:r>
              <a:rPr kumimoji="0" lang="zh-CN" altLang="zh-CN" sz="1200" b="0" i="0" u="none" strike="noStrike" cap="none" normalizeH="0" baseline="0" dirty="0" smtClean="0">
                <a:ln>
                  <a:noFill/>
                </a:ln>
                <a:solidFill>
                  <a:srgbClr val="9876AA"/>
                </a:solidFill>
                <a:latin typeface="Consolas" panose="020B0609020204030204" pitchFamily="49" charset="0"/>
              </a:rPr>
              <a:t>accountService</a:t>
            </a:r>
            <a:r>
              <a:rPr kumimoji="0" lang="zh-CN" altLang="zh-CN" sz="1200" b="0" i="0" u="none" strike="noStrike" cap="none" normalizeH="0" baseline="0" dirty="0" smtClean="0">
                <a:ln>
                  <a:noFill/>
                </a:ln>
                <a:solidFill>
                  <a:srgbClr val="A9B7C6"/>
                </a:solidFill>
                <a:latin typeface="Consolas" panose="020B0609020204030204" pitchFamily="49" charset="0"/>
              </a:rPr>
              <a:t>.reduceBalance(userId</a:t>
            </a:r>
            <a:r>
              <a:rPr kumimoji="0" lang="zh-CN" altLang="zh-CN" sz="1200" b="0" i="0" u="none" strike="noStrike" cap="none" normalizeH="0" baseline="0" dirty="0" smtClean="0">
                <a:ln>
                  <a:noFill/>
                </a:ln>
                <a:solidFill>
                  <a:srgbClr val="CC7832"/>
                </a:solidFill>
                <a:latin typeface="Consolas" panose="020B0609020204030204" pitchFamily="49" charset="0"/>
              </a:rPr>
              <a:t>,</a:t>
            </a:r>
            <a:r>
              <a:rPr kumimoji="0" lang="zh-CN" altLang="zh-CN" sz="1200" b="0" i="0" u="none" strike="noStrike" cap="none" normalizeH="0" baseline="0" dirty="0" smtClean="0">
                <a:ln>
                  <a:noFill/>
                </a:ln>
                <a:solidFill>
                  <a:srgbClr val="A9B7C6"/>
                </a:solidFill>
                <a:latin typeface="Consolas" panose="020B0609020204030204" pitchFamily="49" charset="0"/>
              </a:rPr>
              <a:t>cost)</a:t>
            </a:r>
            <a:r>
              <a:rPr kumimoji="0" lang="zh-CN" altLang="zh-CN" sz="1200" b="0" i="0" u="none" strike="noStrike" cap="none" normalizeH="0" baseline="0" dirty="0" smtClean="0">
                <a:ln>
                  <a:noFill/>
                </a:ln>
                <a:solidFill>
                  <a:srgbClr val="CC7832"/>
                </a:solidFill>
                <a:latin typeface="Consolas" panose="020B0609020204030204" pitchFamily="49" charset="0"/>
              </a:rPr>
              <a:t>;</a:t>
            </a:r>
            <a:br>
              <a:rPr kumimoji="0" lang="zh-CN" altLang="zh-CN" sz="1200" b="0" i="0" u="none" strike="noStrike" cap="none" normalizeH="0" baseline="0" dirty="0" smtClean="0">
                <a:ln>
                  <a:noFill/>
                </a:ln>
                <a:solidFill>
                  <a:srgbClr val="CC7832"/>
                </a:solidFill>
                <a:latin typeface="Consolas" panose="020B0609020204030204" pitchFamily="49" charset="0"/>
              </a:rPr>
            </a:br>
            <a:r>
              <a:rPr kumimoji="0" lang="zh-CN" altLang="zh-CN" sz="1200" b="0" i="0" u="none" strike="noStrike" cap="none" normalizeH="0" baseline="0" dirty="0" smtClean="0">
                <a:ln>
                  <a:noFill/>
                </a:ln>
                <a:solidFill>
                  <a:srgbClr val="CC7832"/>
                </a:solidFill>
                <a:effectLst/>
                <a:latin typeface="Consolas" panose="020B0609020204030204" pitchFamily="49" charset="0"/>
              </a:rPr>
              <a:t/>
            </a:r>
            <a:br>
              <a:rPr kumimoji="0" lang="zh-CN" altLang="zh-CN" sz="1200" b="0" i="0" u="none" strike="noStrike" cap="none" normalizeH="0" baseline="0" dirty="0" smtClean="0">
                <a:ln>
                  <a:noFill/>
                </a:ln>
                <a:solidFill>
                  <a:srgbClr val="CC7832"/>
                </a:solidFill>
                <a:effectLst/>
                <a:latin typeface="Consolas" panose="020B0609020204030204" pitchFamily="49" charset="0"/>
              </a:rPr>
            </a:br>
            <a:r>
              <a:rPr kumimoji="0" lang="zh-CN" altLang="zh-CN" sz="1200" b="0" i="0" u="none" strike="noStrike" cap="none" normalizeH="0" baseline="0" dirty="0" smtClean="0">
                <a:ln>
                  <a:noFill/>
                </a:ln>
                <a:solidFill>
                  <a:srgbClr val="CC7832"/>
                </a:solidFill>
                <a:effectLst/>
                <a:latin typeface="Consolas" panose="020B0609020204030204" pitchFamily="49" charset="0"/>
              </a:rPr>
              <a:t>    if</a:t>
            </a:r>
            <a:r>
              <a:rPr kumimoji="0" lang="zh-CN" altLang="zh-CN" sz="1200" b="0" i="0" u="none" strike="noStrike" cap="none" normalizeH="0" baseline="0" dirty="0" smtClean="0">
                <a:ln>
                  <a:noFill/>
                </a:ln>
                <a:solidFill>
                  <a:srgbClr val="A9B7C6"/>
                </a:solidFill>
                <a:effectLst/>
                <a:latin typeface="Consolas" panose="020B0609020204030204" pitchFamily="49" charset="0"/>
              </a:rPr>
              <a:t>(newBalance &gt;= </a:t>
            </a:r>
            <a:r>
              <a:rPr kumimoji="0" lang="zh-CN" altLang="zh-CN" sz="1200" b="0" i="0" u="none" strike="noStrike" cap="none" normalizeH="0" baseline="0" dirty="0" smtClean="0">
                <a:ln>
                  <a:noFill/>
                </a:ln>
                <a:solidFill>
                  <a:srgbClr val="6897BB"/>
                </a:solidFill>
                <a:effectLst/>
                <a:latin typeface="Consolas" panose="020B0609020204030204" pitchFamily="49" charset="0"/>
              </a:rPr>
              <a:t>0</a:t>
            </a:r>
            <a:r>
              <a:rPr kumimoji="0" lang="zh-CN" altLang="zh-CN" sz="1200" b="0" i="0" u="none" strike="noStrike" cap="none" normalizeH="0" baseline="0" dirty="0" smtClean="0">
                <a:ln>
                  <a:noFill/>
                </a:ln>
                <a:solidFill>
                  <a:srgbClr val="A9B7C6"/>
                </a:solidFill>
                <a:effectLst/>
                <a:latin typeface="Consolas" panose="020B0609020204030204" pitchFamily="49" charset="0"/>
              </a:rPr>
              <a:t>)</a:t>
            </a:r>
            <a:endParaRPr kumimoji="0" lang="en-US" altLang="zh-CN" sz="1200" b="0" i="0" u="none" strike="noStrike" cap="none" normalizeH="0" baseline="0" dirty="0" smtClean="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A9B7C6"/>
                </a:solidFill>
                <a:effectLst/>
                <a:latin typeface="Consolas" panose="020B0609020204030204" pitchFamily="49" charset="0"/>
              </a:rPr>
              <a:t/>
            </a:r>
            <a:br>
              <a:rPr kumimoji="0" lang="zh-CN" altLang="zh-CN" sz="1200" b="0" i="0" u="none" strike="noStrike" cap="none" normalizeH="0" baseline="0" dirty="0" smtClean="0">
                <a:ln>
                  <a:noFill/>
                </a:ln>
                <a:solidFill>
                  <a:srgbClr val="A9B7C6"/>
                </a:solidFill>
                <a:effectLst/>
                <a:latin typeface="Consolas" panose="020B0609020204030204" pitchFamily="49" charset="0"/>
              </a:rPr>
            </a:br>
            <a:r>
              <a:rPr kumimoji="0" lang="zh-CN" altLang="zh-CN" sz="1200" b="0" i="0" u="none" strike="noStrike" cap="none" normalizeH="0" baseline="0" dirty="0" smtClean="0">
                <a:ln>
                  <a:noFill/>
                </a:ln>
                <a:solidFill>
                  <a:srgbClr val="A9B7C6"/>
                </a:solidFill>
                <a:effectLst/>
                <a:latin typeface="Consolas" panose="020B0609020204030204" pitchFamily="49" charset="0"/>
              </a:rPr>
              <a:t>      </a:t>
            </a:r>
            <a:r>
              <a:rPr kumimoji="0" lang="zh-CN" altLang="zh-CN" sz="1200" b="0" i="0" u="none" strike="noStrike" cap="none" normalizeH="0" baseline="0" dirty="0" smtClean="0">
                <a:ln>
                  <a:noFill/>
                </a:ln>
                <a:solidFill>
                  <a:srgbClr val="9876AA"/>
                </a:solidFill>
                <a:effectLst/>
                <a:latin typeface="Consolas" panose="020B0609020204030204" pitchFamily="49" charset="0"/>
              </a:rPr>
              <a:t>orderService</a:t>
            </a:r>
            <a:r>
              <a:rPr kumimoji="0" lang="zh-CN" altLang="zh-CN" sz="1200" b="0" i="0" u="none" strike="noStrike" cap="none" normalizeH="0" baseline="0" dirty="0" smtClean="0">
                <a:ln>
                  <a:noFill/>
                </a:ln>
                <a:solidFill>
                  <a:srgbClr val="A9B7C6"/>
                </a:solidFill>
                <a:effectLst/>
                <a:latin typeface="Consolas" panose="020B0609020204030204" pitchFamily="49" charset="0"/>
              </a:rPr>
              <a:t>.updateOrderStatus(orderId</a:t>
            </a:r>
            <a:r>
              <a:rPr kumimoji="0" lang="zh-CN" altLang="zh-CN" sz="1200" b="0" i="0" u="none" strike="noStrike" cap="none" normalizeH="0" baseline="0" dirty="0" smtClean="0">
                <a:ln>
                  <a:noFill/>
                </a:ln>
                <a:solidFill>
                  <a:srgbClr val="CC7832"/>
                </a:solidFill>
                <a:effectLst/>
                <a:latin typeface="Consolas" panose="020B0609020204030204" pitchFamily="49" charset="0"/>
              </a:rPr>
              <a:t>,</a:t>
            </a:r>
            <a:r>
              <a:rPr kumimoji="0" lang="zh-CN" altLang="zh-CN" sz="1200" b="0" i="0" u="none" strike="noStrike" cap="none" normalizeH="0" baseline="0" dirty="0" smtClean="0">
                <a:ln>
                  <a:noFill/>
                </a:ln>
                <a:solidFill>
                  <a:srgbClr val="6A8759"/>
                </a:solidFill>
                <a:effectLst/>
                <a:latin typeface="Consolas" panose="020B0609020204030204" pitchFamily="49" charset="0"/>
              </a:rPr>
              <a:t>"Approved"</a:t>
            </a:r>
            <a:r>
              <a:rPr kumimoji="0" lang="zh-CN" altLang="zh-CN" sz="1200" b="0" i="0" u="none" strike="noStrike" cap="none" normalizeH="0" baseline="0" dirty="0" smtClean="0">
                <a:ln>
                  <a:noFill/>
                </a:ln>
                <a:solidFill>
                  <a:srgbClr val="A9B7C6"/>
                </a:solidFill>
                <a:effectLst/>
                <a:latin typeface="Consolas" panose="020B0609020204030204" pitchFamily="49" charset="0"/>
              </a:rPr>
              <a:t>)</a:t>
            </a:r>
            <a:r>
              <a:rPr kumimoji="0" lang="zh-CN" altLang="zh-CN" sz="1200" b="0" i="0" u="none" strike="noStrike" cap="none" normalizeH="0" baseline="0" dirty="0" smtClean="0">
                <a:ln>
                  <a:noFill/>
                </a:ln>
                <a:solidFill>
                  <a:srgbClr val="CC7832"/>
                </a:solidFill>
                <a:effectLst/>
                <a:latin typeface="Consolas" panose="020B0609020204030204" pitchFamily="49" charset="0"/>
              </a:rPr>
              <a:t>;</a:t>
            </a:r>
            <a:br>
              <a:rPr kumimoji="0" lang="zh-CN" altLang="zh-CN" sz="1200" b="0" i="0" u="none" strike="noStrike" cap="none" normalizeH="0" baseline="0" dirty="0" smtClean="0">
                <a:ln>
                  <a:noFill/>
                </a:ln>
                <a:solidFill>
                  <a:srgbClr val="CC7832"/>
                </a:solidFill>
                <a:effectLst/>
                <a:latin typeface="Consolas" panose="020B0609020204030204" pitchFamily="49" charset="0"/>
              </a:rPr>
            </a:br>
            <a:r>
              <a:rPr kumimoji="0" lang="zh-CN" altLang="zh-CN" sz="1200" b="0" i="0" u="none" strike="noStrike" cap="none" normalizeH="0" baseline="0" dirty="0" smtClean="0">
                <a:ln>
                  <a:noFill/>
                </a:ln>
                <a:solidFill>
                  <a:srgbClr val="CC7832"/>
                </a:solidFill>
                <a:effectLst/>
                <a:latin typeface="Consolas" panose="020B0609020204030204" pitchFamily="49" charset="0"/>
              </a:rPr>
              <a:t>  </a:t>
            </a:r>
            <a:r>
              <a:rPr kumimoji="0" lang="zh-CN" altLang="zh-CN" sz="1200" b="0" i="0" u="none" strike="noStrike" cap="none" normalizeH="0" baseline="0" dirty="0" smtClean="0">
                <a:ln>
                  <a:noFill/>
                </a:ln>
                <a:solidFill>
                  <a:srgbClr val="A9B7C6"/>
                </a:solidFill>
                <a:effectLst/>
                <a:latin typeface="Consolas" panose="020B0609020204030204" pitchFamily="49" charset="0"/>
              </a:rPr>
              <a:t>}</a:t>
            </a:r>
            <a:br>
              <a:rPr kumimoji="0" lang="zh-CN" altLang="zh-CN" sz="1200" b="0" i="0" u="none" strike="noStrike" cap="none" normalizeH="0" baseline="0" dirty="0" smtClean="0">
                <a:ln>
                  <a:noFill/>
                </a:ln>
                <a:solidFill>
                  <a:srgbClr val="A9B7C6"/>
                </a:solidFill>
                <a:effectLst/>
                <a:latin typeface="Consolas" panose="020B0609020204030204" pitchFamily="49" charset="0"/>
              </a:rPr>
            </a:br>
            <a:r>
              <a:rPr kumimoji="0" lang="zh-CN" altLang="zh-CN" sz="1200" b="0" i="0" u="none" strike="noStrike" cap="none" normalizeH="0" baseline="0" dirty="0" smtClean="0">
                <a:ln>
                  <a:noFill/>
                </a:ln>
                <a:solidFill>
                  <a:srgbClr val="A9B7C6"/>
                </a:solidFill>
                <a:effectLst/>
                <a:latin typeface="Consolas" panose="020B0609020204030204" pitchFamily="49" charset="0"/>
              </a:rPr>
              <a:t/>
            </a:r>
            <a:br>
              <a:rPr kumimoji="0" lang="zh-CN" altLang="zh-CN" sz="1200" b="0" i="0" u="none" strike="noStrike" cap="none" normalizeH="0" baseline="0" dirty="0" smtClean="0">
                <a:ln>
                  <a:noFill/>
                </a:ln>
                <a:solidFill>
                  <a:srgbClr val="A9B7C6"/>
                </a:solidFill>
                <a:effectLst/>
                <a:latin typeface="Consolas" panose="020B0609020204030204" pitchFamily="49" charset="0"/>
              </a:rPr>
            </a:br>
            <a:r>
              <a:rPr kumimoji="0" lang="zh-CN" altLang="zh-CN" sz="1200" b="0" i="0" u="none" strike="noStrike" cap="none" normalizeH="0" baseline="0" dirty="0" smtClean="0">
                <a:ln>
                  <a:noFill/>
                </a:ln>
                <a:solidFill>
                  <a:srgbClr val="A9B7C6"/>
                </a:solidFill>
                <a:effectLst/>
                <a:latin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7" name="矩形 16"/>
          <p:cNvSpPr/>
          <p:nvPr/>
        </p:nvSpPr>
        <p:spPr>
          <a:xfrm>
            <a:off x="2205922" y="4271558"/>
            <a:ext cx="1183273" cy="369332"/>
          </a:xfrm>
          <a:prstGeom prst="rect">
            <a:avLst/>
          </a:prstGeom>
        </p:spPr>
        <p:txBody>
          <a:bodyPr wrap="none">
            <a:spAutoFit/>
          </a:bodyPr>
          <a:lstStyle/>
          <a:p>
            <a:r>
              <a:rPr lang="en-US" altLang="zh-CN" dirty="0" smtClean="0">
                <a:solidFill>
                  <a:schemeClr val="tx1">
                    <a:lumMod val="75000"/>
                    <a:lumOff val="25000"/>
                  </a:schemeClr>
                </a:solidFill>
                <a:latin typeface="微软雅黑" pitchFamily="34" charset="-122"/>
                <a:ea typeface="微软雅黑" pitchFamily="34" charset="-122"/>
              </a:rPr>
              <a:t>Thread A</a:t>
            </a:r>
            <a:endParaRPr lang="zh-CN" altLang="en-US" dirty="0"/>
          </a:p>
        </p:txBody>
      </p:sp>
      <p:sp>
        <p:nvSpPr>
          <p:cNvPr id="18" name="矩形 17"/>
          <p:cNvSpPr/>
          <p:nvPr/>
        </p:nvSpPr>
        <p:spPr>
          <a:xfrm>
            <a:off x="8823275" y="4963777"/>
            <a:ext cx="1165640" cy="369332"/>
          </a:xfrm>
          <a:prstGeom prst="rect">
            <a:avLst/>
          </a:prstGeom>
        </p:spPr>
        <p:txBody>
          <a:bodyPr wrap="none">
            <a:spAutoFit/>
          </a:bodyPr>
          <a:lstStyle/>
          <a:p>
            <a:r>
              <a:rPr lang="en-US" altLang="zh-CN" dirty="0">
                <a:solidFill>
                  <a:schemeClr val="tx1">
                    <a:lumMod val="75000"/>
                    <a:lumOff val="25000"/>
                  </a:schemeClr>
                </a:solidFill>
                <a:latin typeface="微软雅黑" pitchFamily="34" charset="-122"/>
                <a:ea typeface="微软雅黑" pitchFamily="34" charset="-122"/>
              </a:rPr>
              <a:t>Thread </a:t>
            </a:r>
            <a:r>
              <a:rPr lang="en-US" altLang="zh-CN" dirty="0" smtClean="0">
                <a:solidFill>
                  <a:schemeClr val="tx1">
                    <a:lumMod val="75000"/>
                    <a:lumOff val="25000"/>
                  </a:schemeClr>
                </a:solidFill>
                <a:latin typeface="微软雅黑" pitchFamily="34" charset="-122"/>
                <a:ea typeface="微软雅黑" pitchFamily="34" charset="-122"/>
              </a:rPr>
              <a:t>B</a:t>
            </a:r>
            <a:endParaRPr lang="zh-CN" altLang="en-US" dirty="0"/>
          </a:p>
        </p:txBody>
      </p:sp>
      <p:sp>
        <p:nvSpPr>
          <p:cNvPr id="11" name="Rectangle 3"/>
          <p:cNvSpPr>
            <a:spLocks noChangeArrowheads="1"/>
          </p:cNvSpPr>
          <p:nvPr/>
        </p:nvSpPr>
        <p:spPr bwMode="auto">
          <a:xfrm>
            <a:off x="6608536" y="2101455"/>
            <a:ext cx="5595119"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BBB529"/>
                </a:solidFill>
                <a:effectLst/>
                <a:latin typeface="Consolas" panose="020B0609020204030204" pitchFamily="49" charset="0"/>
              </a:rPr>
              <a:t>@Transactional</a:t>
            </a:r>
            <a:br>
              <a:rPr kumimoji="0" lang="zh-CN" altLang="zh-CN" sz="1200" b="0" i="0" u="none" strike="noStrike" cap="none" normalizeH="0" baseline="0" dirty="0" smtClean="0">
                <a:ln>
                  <a:noFill/>
                </a:ln>
                <a:solidFill>
                  <a:srgbClr val="BBB529"/>
                </a:solidFill>
                <a:effectLst/>
                <a:latin typeface="Consolas" panose="020B0609020204030204" pitchFamily="49" charset="0"/>
              </a:rPr>
            </a:br>
            <a:r>
              <a:rPr kumimoji="0" lang="zh-CN" altLang="zh-CN" sz="1200" b="0" i="0" u="none" strike="noStrike" cap="none" normalizeH="0" baseline="0" dirty="0" smtClean="0">
                <a:ln>
                  <a:noFill/>
                </a:ln>
                <a:solidFill>
                  <a:srgbClr val="CC7832"/>
                </a:solidFill>
                <a:effectLst/>
                <a:latin typeface="Consolas" panose="020B0609020204030204" pitchFamily="49" charset="0"/>
              </a:rPr>
              <a:t>public void </a:t>
            </a:r>
            <a:r>
              <a:rPr kumimoji="0" lang="zh-CN" altLang="zh-CN" sz="1200" b="0" i="0" u="none" strike="noStrike" cap="none" normalizeH="0" baseline="0" dirty="0" smtClean="0">
                <a:ln>
                  <a:noFill/>
                </a:ln>
                <a:solidFill>
                  <a:srgbClr val="FFC66D"/>
                </a:solidFill>
                <a:effectLst/>
                <a:latin typeface="Consolas" panose="020B0609020204030204" pitchFamily="49" charset="0"/>
              </a:rPr>
              <a:t>placeOrder</a:t>
            </a:r>
            <a:r>
              <a:rPr kumimoji="0" lang="zh-CN" altLang="zh-CN" sz="1200" b="0" i="0" u="none" strike="noStrike" cap="none" normalizeH="0" baseline="0" dirty="0" smtClean="0">
                <a:ln>
                  <a:noFill/>
                </a:ln>
                <a:solidFill>
                  <a:srgbClr val="A9B7C6"/>
                </a:solidFill>
                <a:effectLst/>
                <a:latin typeface="Consolas" panose="020B0609020204030204" pitchFamily="49" charset="0"/>
              </a:rPr>
              <a:t>(Long userId</a:t>
            </a:r>
            <a:r>
              <a:rPr kumimoji="0" lang="zh-CN" altLang="zh-CN" sz="1200" b="0" i="0" u="none" strike="noStrike" cap="none" normalizeH="0" baseline="0" dirty="0" smtClean="0">
                <a:ln>
                  <a:noFill/>
                </a:ln>
                <a:solidFill>
                  <a:srgbClr val="CC7832"/>
                </a:solidFill>
                <a:effectLst/>
                <a:latin typeface="Consolas" panose="020B0609020204030204" pitchFamily="49" charset="0"/>
              </a:rPr>
              <a:t>,</a:t>
            </a:r>
            <a:r>
              <a:rPr kumimoji="0" lang="zh-CN" altLang="zh-CN" sz="1200" b="0" i="0" u="none" strike="noStrike" cap="none" normalizeH="0" baseline="0" dirty="0" smtClean="0">
                <a:ln>
                  <a:noFill/>
                </a:ln>
                <a:solidFill>
                  <a:srgbClr val="A9B7C6"/>
                </a:solidFill>
                <a:effectLst/>
                <a:latin typeface="Consolas" panose="020B0609020204030204" pitchFamily="49" charset="0"/>
              </a:rPr>
              <a:t>Long cost</a:t>
            </a:r>
            <a:r>
              <a:rPr kumimoji="0" lang="zh-CN" altLang="zh-CN" sz="1200" b="0" i="0" u="none" strike="noStrike" cap="none" normalizeH="0" baseline="0" dirty="0" smtClean="0">
                <a:ln>
                  <a:noFill/>
                </a:ln>
                <a:solidFill>
                  <a:srgbClr val="CC7832"/>
                </a:solidFill>
                <a:effectLst/>
                <a:latin typeface="Consolas" panose="020B0609020204030204" pitchFamily="49" charset="0"/>
              </a:rPr>
              <a:t>,</a:t>
            </a:r>
            <a:r>
              <a:rPr kumimoji="0" lang="zh-CN" altLang="zh-CN" sz="1200" b="0" i="0" u="none" strike="noStrike" cap="none" normalizeH="0" baseline="0" dirty="0" smtClean="0">
                <a:ln>
                  <a:noFill/>
                </a:ln>
                <a:solidFill>
                  <a:srgbClr val="A9B7C6"/>
                </a:solidFill>
                <a:effectLst/>
                <a:latin typeface="Consolas" panose="020B0609020204030204" pitchFamily="49" charset="0"/>
              </a:rPr>
              <a:t>Long orderId){</a:t>
            </a:r>
            <a:br>
              <a:rPr kumimoji="0" lang="zh-CN" altLang="zh-CN" sz="1200" b="0" i="0" u="none" strike="noStrike" cap="none" normalizeH="0" baseline="0" dirty="0" smtClean="0">
                <a:ln>
                  <a:noFill/>
                </a:ln>
                <a:solidFill>
                  <a:srgbClr val="A9B7C6"/>
                </a:solidFill>
                <a:effectLst/>
                <a:latin typeface="Consolas" panose="020B0609020204030204" pitchFamily="49" charset="0"/>
              </a:rPr>
            </a:br>
            <a:r>
              <a:rPr kumimoji="0" lang="zh-CN" altLang="zh-CN" sz="1200" b="0" i="0" u="none" strike="noStrike" cap="none" normalizeH="0" baseline="0" dirty="0" smtClean="0">
                <a:ln>
                  <a:noFill/>
                </a:ln>
                <a:solidFill>
                  <a:srgbClr val="A9B7C6"/>
                </a:solidFill>
                <a:effectLst/>
                <a:latin typeface="Consolas" panose="020B0609020204030204" pitchFamily="49" charset="0"/>
              </a:rPr>
              <a:t/>
            </a:r>
            <a:br>
              <a:rPr kumimoji="0" lang="zh-CN" altLang="zh-CN" sz="1200" b="0" i="0" u="none" strike="noStrike" cap="none" normalizeH="0" baseline="0" dirty="0" smtClean="0">
                <a:ln>
                  <a:noFill/>
                </a:ln>
                <a:solidFill>
                  <a:srgbClr val="A9B7C6"/>
                </a:solidFill>
                <a:effectLst/>
                <a:latin typeface="Consolas" panose="020B0609020204030204" pitchFamily="49" charset="0"/>
              </a:rPr>
            </a:br>
            <a:r>
              <a:rPr kumimoji="0" lang="zh-CN" altLang="zh-CN" sz="1200" b="0" i="0" u="none" strike="noStrike" cap="none" normalizeH="0" baseline="0" dirty="0" smtClean="0">
                <a:ln>
                  <a:noFill/>
                </a:ln>
                <a:solidFill>
                  <a:srgbClr val="A9B7C6"/>
                </a:solidFill>
                <a:effectLst/>
                <a:latin typeface="Consolas" panose="020B0609020204030204" pitchFamily="49" charset="0"/>
              </a:rPr>
              <a:t>  Long oldBalance = </a:t>
            </a:r>
            <a:r>
              <a:rPr kumimoji="0" lang="zh-CN" altLang="zh-CN" sz="1200" b="0" i="0" u="none" strike="noStrike" cap="none" normalizeH="0" baseline="0" dirty="0" smtClean="0">
                <a:ln>
                  <a:noFill/>
                </a:ln>
                <a:solidFill>
                  <a:srgbClr val="9876AA"/>
                </a:solidFill>
                <a:effectLst/>
                <a:latin typeface="Consolas" panose="020B0609020204030204" pitchFamily="49" charset="0"/>
              </a:rPr>
              <a:t>accountService</a:t>
            </a:r>
            <a:r>
              <a:rPr kumimoji="0" lang="zh-CN" altLang="zh-CN" sz="1200" b="0" i="0" u="none" strike="noStrike" cap="none" normalizeH="0" baseline="0" dirty="0" smtClean="0">
                <a:ln>
                  <a:noFill/>
                </a:ln>
                <a:solidFill>
                  <a:srgbClr val="A9B7C6"/>
                </a:solidFill>
                <a:effectLst/>
                <a:latin typeface="Consolas" panose="020B0609020204030204" pitchFamily="49" charset="0"/>
              </a:rPr>
              <a:t>.selectBalanceById(userId)</a:t>
            </a:r>
            <a:r>
              <a:rPr kumimoji="0" lang="zh-CN" altLang="zh-CN" sz="1200" b="0" i="0" u="none" strike="noStrike" cap="none" normalizeH="0" baseline="0" dirty="0" smtClean="0">
                <a:ln>
                  <a:noFill/>
                </a:ln>
                <a:solidFill>
                  <a:srgbClr val="CC7832"/>
                </a:solidFill>
                <a:effectLst/>
                <a:latin typeface="Consolas" panose="020B0609020204030204" pitchFamily="49" charset="0"/>
              </a:rPr>
              <a:t>;</a:t>
            </a:r>
            <a:br>
              <a:rPr kumimoji="0" lang="zh-CN" altLang="zh-CN" sz="1200" b="0" i="0" u="none" strike="noStrike" cap="none" normalizeH="0" baseline="0" dirty="0" smtClean="0">
                <a:ln>
                  <a:noFill/>
                </a:ln>
                <a:solidFill>
                  <a:srgbClr val="CC7832"/>
                </a:solidFill>
                <a:effectLst/>
                <a:latin typeface="Consolas" panose="020B0609020204030204" pitchFamily="49" charset="0"/>
              </a:rPr>
            </a:br>
            <a:r>
              <a:rPr kumimoji="0" lang="zh-CN" altLang="zh-CN" sz="1200" b="0" i="0" u="none" strike="noStrike" cap="none" normalizeH="0" baseline="0" dirty="0" smtClean="0">
                <a:ln>
                  <a:noFill/>
                </a:ln>
                <a:solidFill>
                  <a:srgbClr val="CC7832"/>
                </a:solidFill>
                <a:effectLst/>
                <a:latin typeface="Consolas" panose="020B0609020204030204" pitchFamily="49" charset="0"/>
              </a:rPr>
              <a:t/>
            </a:r>
            <a:br>
              <a:rPr kumimoji="0" lang="zh-CN" altLang="zh-CN" sz="1200" b="0" i="0" u="none" strike="noStrike" cap="none" normalizeH="0" baseline="0" dirty="0" smtClean="0">
                <a:ln>
                  <a:noFill/>
                </a:ln>
                <a:solidFill>
                  <a:srgbClr val="CC7832"/>
                </a:solidFill>
                <a:effectLst/>
                <a:latin typeface="Consolas" panose="020B0609020204030204" pitchFamily="49" charset="0"/>
              </a:rPr>
            </a:br>
            <a:r>
              <a:rPr kumimoji="0" lang="zh-CN" altLang="zh-CN" sz="1200" b="0" i="0" u="none" strike="noStrike" cap="none" normalizeH="0" baseline="0" dirty="0" smtClean="0">
                <a:ln>
                  <a:noFill/>
                </a:ln>
                <a:solidFill>
                  <a:srgbClr val="CC7832"/>
                </a:solidFill>
                <a:effectLst/>
                <a:latin typeface="Consolas" panose="020B0609020204030204" pitchFamily="49" charset="0"/>
              </a:rPr>
              <a:t>  if</a:t>
            </a:r>
            <a:r>
              <a:rPr kumimoji="0" lang="zh-CN" altLang="zh-CN" sz="1200" b="0" i="0" u="none" strike="noStrike" cap="none" normalizeH="0" baseline="0" dirty="0" smtClean="0">
                <a:ln>
                  <a:noFill/>
                </a:ln>
                <a:solidFill>
                  <a:srgbClr val="A9B7C6"/>
                </a:solidFill>
                <a:effectLst/>
                <a:latin typeface="Consolas" panose="020B0609020204030204" pitchFamily="49" charset="0"/>
              </a:rPr>
              <a:t>(oldBalance &gt;= cost) {</a:t>
            </a:r>
            <a:br>
              <a:rPr kumimoji="0" lang="zh-CN" altLang="zh-CN" sz="1200" b="0" i="0" u="none" strike="noStrike" cap="none" normalizeH="0" baseline="0" dirty="0" smtClean="0">
                <a:ln>
                  <a:noFill/>
                </a:ln>
                <a:solidFill>
                  <a:srgbClr val="A9B7C6"/>
                </a:solidFill>
                <a:effectLst/>
                <a:latin typeface="Consolas" panose="020B0609020204030204" pitchFamily="49" charset="0"/>
              </a:rPr>
            </a:br>
            <a:r>
              <a:rPr kumimoji="0" lang="zh-CN" altLang="zh-CN" sz="1200" b="0" i="0" u="none" strike="noStrike" cap="none" normalizeH="0" baseline="0" dirty="0" smtClean="0">
                <a:ln>
                  <a:noFill/>
                </a:ln>
                <a:solidFill>
                  <a:srgbClr val="A9B7C6"/>
                </a:solidFill>
                <a:effectLst/>
                <a:latin typeface="Consolas" panose="020B0609020204030204" pitchFamily="49" charset="0"/>
              </a:rPr>
              <a:t/>
            </a:r>
            <a:br>
              <a:rPr kumimoji="0" lang="zh-CN" altLang="zh-CN" sz="1200" b="0" i="0" u="none" strike="noStrike" cap="none" normalizeH="0" baseline="0" dirty="0" smtClean="0">
                <a:ln>
                  <a:noFill/>
                </a:ln>
                <a:solidFill>
                  <a:srgbClr val="A9B7C6"/>
                </a:solidFill>
                <a:effectLst/>
                <a:latin typeface="Consolas" panose="020B0609020204030204" pitchFamily="49" charset="0"/>
              </a:rPr>
            </a:br>
            <a:r>
              <a:rPr kumimoji="0" lang="zh-CN" altLang="zh-CN" sz="1200" b="0" i="0" u="none" strike="noStrike" cap="none" normalizeH="0" baseline="0" dirty="0" smtClean="0">
                <a:ln>
                  <a:noFill/>
                </a:ln>
                <a:solidFill>
                  <a:srgbClr val="A9B7C6"/>
                </a:solidFill>
                <a:effectLst/>
                <a:latin typeface="Consolas" panose="020B0609020204030204" pitchFamily="49" charset="0"/>
              </a:rPr>
              <a:t>    Long newBalance = </a:t>
            </a:r>
            <a:r>
              <a:rPr kumimoji="0" lang="zh-CN" altLang="zh-CN" sz="1200" b="0" i="0" u="none" strike="noStrike" cap="none" normalizeH="0" baseline="0" dirty="0" smtClean="0">
                <a:ln>
                  <a:noFill/>
                </a:ln>
                <a:solidFill>
                  <a:srgbClr val="9876AA"/>
                </a:solidFill>
                <a:effectLst/>
                <a:latin typeface="Consolas" panose="020B0609020204030204" pitchFamily="49" charset="0"/>
              </a:rPr>
              <a:t>accountService</a:t>
            </a:r>
            <a:r>
              <a:rPr kumimoji="0" lang="zh-CN" altLang="zh-CN" sz="1200" b="0" i="0" u="none" strike="noStrike" cap="none" normalizeH="0" baseline="0" dirty="0" smtClean="0">
                <a:ln>
                  <a:noFill/>
                </a:ln>
                <a:solidFill>
                  <a:srgbClr val="A9B7C6"/>
                </a:solidFill>
                <a:effectLst/>
                <a:latin typeface="Consolas" panose="020B0609020204030204" pitchFamily="49" charset="0"/>
              </a:rPr>
              <a:t>.reduceBalance(userId</a:t>
            </a:r>
            <a:r>
              <a:rPr kumimoji="0" lang="zh-CN" altLang="zh-CN" sz="1200" b="0" i="0" u="none" strike="noStrike" cap="none" normalizeH="0" baseline="0" dirty="0" smtClean="0">
                <a:ln>
                  <a:noFill/>
                </a:ln>
                <a:solidFill>
                  <a:srgbClr val="CC7832"/>
                </a:solidFill>
                <a:effectLst/>
                <a:latin typeface="Consolas" panose="020B0609020204030204" pitchFamily="49" charset="0"/>
              </a:rPr>
              <a:t>,</a:t>
            </a:r>
            <a:r>
              <a:rPr kumimoji="0" lang="zh-CN" altLang="zh-CN" sz="1200" b="0" i="0" u="none" strike="noStrike" cap="none" normalizeH="0" baseline="0" dirty="0" smtClean="0">
                <a:ln>
                  <a:noFill/>
                </a:ln>
                <a:solidFill>
                  <a:srgbClr val="A9B7C6"/>
                </a:solidFill>
                <a:effectLst/>
                <a:latin typeface="Consolas" panose="020B0609020204030204" pitchFamily="49" charset="0"/>
              </a:rPr>
              <a:t>cost)</a:t>
            </a:r>
            <a:r>
              <a:rPr kumimoji="0" lang="zh-CN" altLang="zh-CN" sz="1200" b="0" i="0" u="none" strike="noStrike" cap="none" normalizeH="0" baseline="0" dirty="0" smtClean="0">
                <a:ln>
                  <a:noFill/>
                </a:ln>
                <a:solidFill>
                  <a:srgbClr val="CC7832"/>
                </a:solidFill>
                <a:effectLst/>
                <a:latin typeface="Consolas" panose="020B0609020204030204" pitchFamily="49" charset="0"/>
              </a:rPr>
              <a:t>;</a:t>
            </a:r>
            <a:br>
              <a:rPr kumimoji="0" lang="zh-CN" altLang="zh-CN" sz="1200" b="0" i="0" u="none" strike="noStrike" cap="none" normalizeH="0" baseline="0" dirty="0" smtClean="0">
                <a:ln>
                  <a:noFill/>
                </a:ln>
                <a:solidFill>
                  <a:srgbClr val="CC7832"/>
                </a:solidFill>
                <a:effectLst/>
                <a:latin typeface="Consolas" panose="020B0609020204030204" pitchFamily="49" charset="0"/>
              </a:rPr>
            </a:br>
            <a:r>
              <a:rPr kumimoji="0" lang="zh-CN" altLang="zh-CN" sz="1200" b="0" i="0" u="none" strike="noStrike" cap="none" normalizeH="0" baseline="0" dirty="0" smtClean="0">
                <a:ln>
                  <a:noFill/>
                </a:ln>
                <a:solidFill>
                  <a:srgbClr val="CC7832"/>
                </a:solidFill>
                <a:effectLst/>
                <a:latin typeface="Consolas" panose="020B0609020204030204" pitchFamily="49" charset="0"/>
              </a:rPr>
              <a:t/>
            </a:r>
            <a:br>
              <a:rPr kumimoji="0" lang="zh-CN" altLang="zh-CN" sz="1200" b="0" i="0" u="none" strike="noStrike" cap="none" normalizeH="0" baseline="0" dirty="0" smtClean="0">
                <a:ln>
                  <a:noFill/>
                </a:ln>
                <a:solidFill>
                  <a:srgbClr val="CC7832"/>
                </a:solidFill>
                <a:effectLst/>
                <a:latin typeface="Consolas" panose="020B0609020204030204" pitchFamily="49" charset="0"/>
              </a:rPr>
            </a:br>
            <a:r>
              <a:rPr kumimoji="0" lang="zh-CN" altLang="zh-CN" sz="1200" b="0" i="0" u="none" strike="noStrike" cap="none" normalizeH="0" baseline="0" dirty="0" smtClean="0">
                <a:ln>
                  <a:noFill/>
                </a:ln>
                <a:solidFill>
                  <a:srgbClr val="CC7832"/>
                </a:solidFill>
                <a:effectLst/>
                <a:latin typeface="Consolas" panose="020B0609020204030204" pitchFamily="49" charset="0"/>
              </a:rPr>
              <a:t>    if</a:t>
            </a:r>
            <a:r>
              <a:rPr kumimoji="0" lang="zh-CN" altLang="zh-CN" sz="1200" b="0" i="0" u="none" strike="noStrike" cap="none" normalizeH="0" baseline="0" dirty="0" smtClean="0">
                <a:ln>
                  <a:noFill/>
                </a:ln>
                <a:solidFill>
                  <a:srgbClr val="A9B7C6"/>
                </a:solidFill>
                <a:effectLst/>
                <a:latin typeface="Consolas" panose="020B0609020204030204" pitchFamily="49" charset="0"/>
              </a:rPr>
              <a:t>(newBalance &gt;= </a:t>
            </a:r>
            <a:r>
              <a:rPr kumimoji="0" lang="zh-CN" altLang="zh-CN" sz="1200" b="0" i="0" u="none" strike="noStrike" cap="none" normalizeH="0" baseline="0" dirty="0" smtClean="0">
                <a:ln>
                  <a:noFill/>
                </a:ln>
                <a:solidFill>
                  <a:srgbClr val="6897BB"/>
                </a:solidFill>
                <a:effectLst/>
                <a:latin typeface="Consolas" panose="020B0609020204030204" pitchFamily="49" charset="0"/>
              </a:rPr>
              <a:t>0</a:t>
            </a:r>
            <a:r>
              <a:rPr kumimoji="0" lang="zh-CN" altLang="zh-CN" sz="1200" b="0" i="0" u="none" strike="noStrike" cap="none" normalizeH="0" baseline="0" dirty="0" smtClean="0">
                <a:ln>
                  <a:noFill/>
                </a:ln>
                <a:solidFill>
                  <a:srgbClr val="A9B7C6"/>
                </a:solidFill>
                <a:effectLst/>
                <a:latin typeface="Consolas" panose="020B0609020204030204" pitchFamily="49" charset="0"/>
              </a:rPr>
              <a:t>)</a:t>
            </a:r>
            <a:endParaRPr kumimoji="0" lang="en-US" altLang="zh-CN" sz="1200" b="0" i="0" u="none" strike="noStrike" cap="none" normalizeH="0" baseline="0" dirty="0" smtClean="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A9B7C6"/>
                </a:solidFill>
                <a:effectLst/>
                <a:latin typeface="Consolas" panose="020B0609020204030204" pitchFamily="49" charset="0"/>
              </a:rPr>
              <a:t/>
            </a:r>
            <a:br>
              <a:rPr kumimoji="0" lang="zh-CN" altLang="zh-CN" sz="1200" b="0" i="0" u="none" strike="noStrike" cap="none" normalizeH="0" baseline="0" dirty="0" smtClean="0">
                <a:ln>
                  <a:noFill/>
                </a:ln>
                <a:solidFill>
                  <a:srgbClr val="A9B7C6"/>
                </a:solidFill>
                <a:effectLst/>
                <a:latin typeface="Consolas" panose="020B0609020204030204" pitchFamily="49" charset="0"/>
              </a:rPr>
            </a:br>
            <a:r>
              <a:rPr kumimoji="0" lang="zh-CN" altLang="zh-CN" sz="1200" b="0" i="0" u="none" strike="noStrike" cap="none" normalizeH="0" baseline="0" dirty="0" smtClean="0">
                <a:ln>
                  <a:noFill/>
                </a:ln>
                <a:solidFill>
                  <a:srgbClr val="A9B7C6"/>
                </a:solidFill>
                <a:effectLst/>
                <a:latin typeface="Consolas" panose="020B0609020204030204" pitchFamily="49" charset="0"/>
              </a:rPr>
              <a:t>      </a:t>
            </a:r>
            <a:r>
              <a:rPr kumimoji="0" lang="zh-CN" altLang="zh-CN" sz="1200" b="0" i="0" u="none" strike="noStrike" cap="none" normalizeH="0" baseline="0" dirty="0" smtClean="0">
                <a:ln>
                  <a:noFill/>
                </a:ln>
                <a:solidFill>
                  <a:srgbClr val="9876AA"/>
                </a:solidFill>
                <a:effectLst/>
                <a:latin typeface="Consolas" panose="020B0609020204030204" pitchFamily="49" charset="0"/>
              </a:rPr>
              <a:t>orderService</a:t>
            </a:r>
            <a:r>
              <a:rPr kumimoji="0" lang="zh-CN" altLang="zh-CN" sz="1200" b="0" i="0" u="none" strike="noStrike" cap="none" normalizeH="0" baseline="0" dirty="0" smtClean="0">
                <a:ln>
                  <a:noFill/>
                </a:ln>
                <a:solidFill>
                  <a:srgbClr val="A9B7C6"/>
                </a:solidFill>
                <a:effectLst/>
                <a:latin typeface="Consolas" panose="020B0609020204030204" pitchFamily="49" charset="0"/>
              </a:rPr>
              <a:t>.updateOrderStatus(orderId</a:t>
            </a:r>
            <a:r>
              <a:rPr kumimoji="0" lang="zh-CN" altLang="zh-CN" sz="1200" b="0" i="0" u="none" strike="noStrike" cap="none" normalizeH="0" baseline="0" dirty="0" smtClean="0">
                <a:ln>
                  <a:noFill/>
                </a:ln>
                <a:solidFill>
                  <a:srgbClr val="CC7832"/>
                </a:solidFill>
                <a:effectLst/>
                <a:latin typeface="Consolas" panose="020B0609020204030204" pitchFamily="49" charset="0"/>
              </a:rPr>
              <a:t>,</a:t>
            </a:r>
            <a:r>
              <a:rPr kumimoji="0" lang="zh-CN" altLang="zh-CN" sz="1200" b="0" i="0" u="none" strike="noStrike" cap="none" normalizeH="0" baseline="0" dirty="0" smtClean="0">
                <a:ln>
                  <a:noFill/>
                </a:ln>
                <a:solidFill>
                  <a:srgbClr val="6A8759"/>
                </a:solidFill>
                <a:effectLst/>
                <a:latin typeface="Consolas" panose="020B0609020204030204" pitchFamily="49" charset="0"/>
              </a:rPr>
              <a:t>"Approved"</a:t>
            </a:r>
            <a:r>
              <a:rPr kumimoji="0" lang="zh-CN" altLang="zh-CN" sz="1200" b="0" i="0" u="none" strike="noStrike" cap="none" normalizeH="0" baseline="0" dirty="0" smtClean="0">
                <a:ln>
                  <a:noFill/>
                </a:ln>
                <a:solidFill>
                  <a:srgbClr val="A9B7C6"/>
                </a:solidFill>
                <a:effectLst/>
                <a:latin typeface="Consolas" panose="020B0609020204030204" pitchFamily="49" charset="0"/>
              </a:rPr>
              <a:t>)</a:t>
            </a:r>
            <a:r>
              <a:rPr kumimoji="0" lang="zh-CN" altLang="zh-CN" sz="1200" b="0" i="0" u="none" strike="noStrike" cap="none" normalizeH="0" baseline="0" dirty="0" smtClean="0">
                <a:ln>
                  <a:noFill/>
                </a:ln>
                <a:solidFill>
                  <a:srgbClr val="CC7832"/>
                </a:solidFill>
                <a:effectLst/>
                <a:latin typeface="Consolas" panose="020B0609020204030204" pitchFamily="49" charset="0"/>
              </a:rPr>
              <a:t>;</a:t>
            </a:r>
            <a:br>
              <a:rPr kumimoji="0" lang="zh-CN" altLang="zh-CN" sz="1200" b="0" i="0" u="none" strike="noStrike" cap="none" normalizeH="0" baseline="0" dirty="0" smtClean="0">
                <a:ln>
                  <a:noFill/>
                </a:ln>
                <a:solidFill>
                  <a:srgbClr val="CC7832"/>
                </a:solidFill>
                <a:effectLst/>
                <a:latin typeface="Consolas" panose="020B0609020204030204" pitchFamily="49" charset="0"/>
              </a:rPr>
            </a:br>
            <a:r>
              <a:rPr kumimoji="0" lang="zh-CN" altLang="zh-CN" sz="1200" b="0" i="0" u="none" strike="noStrike" cap="none" normalizeH="0" baseline="0" dirty="0" smtClean="0">
                <a:ln>
                  <a:noFill/>
                </a:ln>
                <a:solidFill>
                  <a:srgbClr val="CC7832"/>
                </a:solidFill>
                <a:effectLst/>
                <a:latin typeface="Consolas" panose="020B0609020204030204" pitchFamily="49" charset="0"/>
              </a:rPr>
              <a:t>  </a:t>
            </a:r>
            <a:r>
              <a:rPr kumimoji="0" lang="zh-CN" altLang="zh-CN" sz="1200" b="0" i="0" u="none" strike="noStrike" cap="none" normalizeH="0" baseline="0" dirty="0" smtClean="0">
                <a:ln>
                  <a:noFill/>
                </a:ln>
                <a:solidFill>
                  <a:srgbClr val="A9B7C6"/>
                </a:solidFill>
                <a:effectLst/>
                <a:latin typeface="Consolas" panose="020B0609020204030204" pitchFamily="49" charset="0"/>
              </a:rPr>
              <a:t>}</a:t>
            </a:r>
            <a:br>
              <a:rPr kumimoji="0" lang="zh-CN" altLang="zh-CN" sz="1200" b="0" i="0" u="none" strike="noStrike" cap="none" normalizeH="0" baseline="0" dirty="0" smtClean="0">
                <a:ln>
                  <a:noFill/>
                </a:ln>
                <a:solidFill>
                  <a:srgbClr val="A9B7C6"/>
                </a:solidFill>
                <a:effectLst/>
                <a:latin typeface="Consolas" panose="020B0609020204030204" pitchFamily="49" charset="0"/>
              </a:rPr>
            </a:br>
            <a:r>
              <a:rPr kumimoji="0" lang="zh-CN" altLang="zh-CN" sz="1200" b="0" i="0" u="none" strike="noStrike" cap="none" normalizeH="0" baseline="0" dirty="0" smtClean="0">
                <a:ln>
                  <a:noFill/>
                </a:ln>
                <a:solidFill>
                  <a:srgbClr val="A9B7C6"/>
                </a:solidFill>
                <a:effectLst/>
                <a:latin typeface="Consolas" panose="020B0609020204030204" pitchFamily="49" charset="0"/>
              </a:rPr>
              <a:t/>
            </a:r>
            <a:br>
              <a:rPr kumimoji="0" lang="zh-CN" altLang="zh-CN" sz="1200" b="0" i="0" u="none" strike="noStrike" cap="none" normalizeH="0" baseline="0" dirty="0" smtClean="0">
                <a:ln>
                  <a:noFill/>
                </a:ln>
                <a:solidFill>
                  <a:srgbClr val="A9B7C6"/>
                </a:solidFill>
                <a:effectLst/>
                <a:latin typeface="Consolas" panose="020B0609020204030204" pitchFamily="49" charset="0"/>
              </a:rPr>
            </a:br>
            <a:r>
              <a:rPr kumimoji="0" lang="zh-CN" altLang="zh-CN" sz="1200" b="0" i="0" u="none" strike="noStrike" cap="none" normalizeH="0" baseline="0" dirty="0" smtClean="0">
                <a:ln>
                  <a:noFill/>
                </a:ln>
                <a:solidFill>
                  <a:srgbClr val="A9B7C6"/>
                </a:solidFill>
                <a:effectLst/>
                <a:latin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cxnSp>
        <p:nvCxnSpPr>
          <p:cNvPr id="3" name="直接连接符 2"/>
          <p:cNvCxnSpPr/>
          <p:nvPr/>
        </p:nvCxnSpPr>
        <p:spPr>
          <a:xfrm>
            <a:off x="6099175" y="1196752"/>
            <a:ext cx="0" cy="4901951"/>
          </a:xfrm>
          <a:prstGeom prst="line">
            <a:avLst/>
          </a:prstGeom>
        </p:spPr>
        <p:style>
          <a:lnRef idx="2">
            <a:schemeClr val="accent5"/>
          </a:lnRef>
          <a:fillRef idx="0">
            <a:schemeClr val="accent5"/>
          </a:fillRef>
          <a:effectRef idx="1">
            <a:schemeClr val="accent5"/>
          </a:effectRef>
          <a:fontRef idx="minor">
            <a:schemeClr val="tx1"/>
          </a:fontRef>
        </p:style>
      </p:cxnSp>
      <p:sp>
        <p:nvSpPr>
          <p:cNvPr id="4" name="椭圆 3"/>
          <p:cNvSpPr/>
          <p:nvPr/>
        </p:nvSpPr>
        <p:spPr>
          <a:xfrm>
            <a:off x="6027167" y="1988840"/>
            <a:ext cx="144016" cy="155275"/>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ln>
                <a:solidFill>
                  <a:srgbClr val="3B79CE"/>
                </a:solidFill>
              </a:ln>
              <a:solidFill>
                <a:srgbClr val="3B79CE"/>
              </a:solidFill>
            </a:endParaRPr>
          </a:p>
        </p:txBody>
      </p:sp>
      <p:sp>
        <p:nvSpPr>
          <p:cNvPr id="14" name="椭圆 13"/>
          <p:cNvSpPr/>
          <p:nvPr/>
        </p:nvSpPr>
        <p:spPr>
          <a:xfrm>
            <a:off x="6027167" y="2760728"/>
            <a:ext cx="144016" cy="155275"/>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ln>
                <a:solidFill>
                  <a:srgbClr val="3B79CE"/>
                </a:solidFill>
              </a:ln>
              <a:solidFill>
                <a:srgbClr val="3B79CE"/>
              </a:solidFill>
            </a:endParaRPr>
          </a:p>
        </p:txBody>
      </p:sp>
      <p:sp>
        <p:nvSpPr>
          <p:cNvPr id="15" name="椭圆 14"/>
          <p:cNvSpPr/>
          <p:nvPr/>
        </p:nvSpPr>
        <p:spPr>
          <a:xfrm>
            <a:off x="6027167" y="3532616"/>
            <a:ext cx="144016" cy="155275"/>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ln>
                <a:solidFill>
                  <a:srgbClr val="3B79CE"/>
                </a:solidFill>
              </a:ln>
              <a:solidFill>
                <a:srgbClr val="3B79CE"/>
              </a:solidFill>
            </a:endParaRPr>
          </a:p>
        </p:txBody>
      </p:sp>
      <p:sp>
        <p:nvSpPr>
          <p:cNvPr id="19" name="椭圆 18"/>
          <p:cNvSpPr/>
          <p:nvPr/>
        </p:nvSpPr>
        <p:spPr>
          <a:xfrm>
            <a:off x="6027166" y="4300949"/>
            <a:ext cx="144016" cy="155275"/>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ln>
                <a:solidFill>
                  <a:srgbClr val="3B79CE"/>
                </a:solidFill>
              </a:ln>
              <a:solidFill>
                <a:srgbClr val="3B79CE"/>
              </a:solidFill>
            </a:endParaRPr>
          </a:p>
        </p:txBody>
      </p:sp>
      <p:sp>
        <p:nvSpPr>
          <p:cNvPr id="20" name="椭圆 19"/>
          <p:cNvSpPr/>
          <p:nvPr/>
        </p:nvSpPr>
        <p:spPr>
          <a:xfrm>
            <a:off x="6027166" y="5069282"/>
            <a:ext cx="144016" cy="155275"/>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ln>
                <a:solidFill>
                  <a:srgbClr val="3B79CE"/>
                </a:solidFill>
              </a:ln>
              <a:solidFill>
                <a:srgbClr val="3B79CE"/>
              </a:solidFill>
            </a:endParaRPr>
          </a:p>
        </p:txBody>
      </p:sp>
      <p:cxnSp>
        <p:nvCxnSpPr>
          <p:cNvPr id="6" name="直接连接符 5"/>
          <p:cNvCxnSpPr>
            <a:stCxn id="14" idx="2"/>
            <a:endCxn id="10" idx="3"/>
          </p:cNvCxnSpPr>
          <p:nvPr/>
        </p:nvCxnSpPr>
        <p:spPr>
          <a:xfrm flipH="1" flipV="1">
            <a:off x="5595119" y="2838365"/>
            <a:ext cx="432048" cy="1"/>
          </a:xfrm>
          <a:prstGeom prst="line">
            <a:avLst/>
          </a:prstGeom>
        </p:spPr>
        <p:style>
          <a:lnRef idx="2">
            <a:schemeClr val="accent5"/>
          </a:lnRef>
          <a:fillRef idx="0">
            <a:schemeClr val="accent5"/>
          </a:fillRef>
          <a:effectRef idx="1">
            <a:schemeClr val="accent5"/>
          </a:effectRef>
          <a:fontRef idx="minor">
            <a:schemeClr val="tx1"/>
          </a:fontRef>
        </p:style>
      </p:cxnSp>
      <p:sp>
        <p:nvSpPr>
          <p:cNvPr id="21" name="椭圆 20"/>
          <p:cNvSpPr/>
          <p:nvPr/>
        </p:nvSpPr>
        <p:spPr>
          <a:xfrm>
            <a:off x="5489692" y="2760727"/>
            <a:ext cx="144016" cy="155275"/>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ln>
                <a:solidFill>
                  <a:srgbClr val="3B79CE"/>
                </a:solidFill>
              </a:ln>
              <a:solidFill>
                <a:srgbClr val="3B79CE"/>
              </a:solidFill>
            </a:endParaRPr>
          </a:p>
        </p:txBody>
      </p:sp>
      <p:cxnSp>
        <p:nvCxnSpPr>
          <p:cNvPr id="22" name="直接连接符 21"/>
          <p:cNvCxnSpPr/>
          <p:nvPr/>
        </p:nvCxnSpPr>
        <p:spPr>
          <a:xfrm flipH="1" flipV="1">
            <a:off x="6172476" y="2834810"/>
            <a:ext cx="432048" cy="1"/>
          </a:xfrm>
          <a:prstGeom prst="line">
            <a:avLst/>
          </a:prstGeom>
        </p:spPr>
        <p:style>
          <a:lnRef idx="2">
            <a:schemeClr val="accent5"/>
          </a:lnRef>
          <a:fillRef idx="0">
            <a:schemeClr val="accent5"/>
          </a:fillRef>
          <a:effectRef idx="1">
            <a:schemeClr val="accent5"/>
          </a:effectRef>
          <a:fontRef idx="minor">
            <a:schemeClr val="tx1"/>
          </a:fontRef>
        </p:style>
      </p:cxnSp>
      <p:sp>
        <p:nvSpPr>
          <p:cNvPr id="23" name="椭圆 22"/>
          <p:cNvSpPr/>
          <p:nvPr/>
        </p:nvSpPr>
        <p:spPr>
          <a:xfrm>
            <a:off x="6546350" y="2757172"/>
            <a:ext cx="144016" cy="155275"/>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ln>
                <a:solidFill>
                  <a:srgbClr val="3B79CE"/>
                </a:solidFill>
              </a:ln>
              <a:solidFill>
                <a:srgbClr val="3B79CE"/>
              </a:solidFill>
            </a:endParaRPr>
          </a:p>
        </p:txBody>
      </p:sp>
    </p:spTree>
    <p:extLst>
      <p:ext uri="{BB962C8B-B14F-4D97-AF65-F5344CB8AC3E}">
        <p14:creationId xmlns:p14="http://schemas.microsoft.com/office/powerpoint/2010/main" val="377419676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6"/>
          <p:cNvSpPr txBox="1">
            <a:spLocks noChangeArrowheads="1"/>
          </p:cNvSpPr>
          <p:nvPr/>
        </p:nvSpPr>
        <p:spPr bwMode="auto">
          <a:xfrm>
            <a:off x="770583" y="620688"/>
            <a:ext cx="8858969" cy="41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30000"/>
              </a:lnSpc>
            </a:pPr>
            <a:r>
              <a:rPr lang="en-US" altLang="zh-CN" b="1" dirty="0">
                <a:solidFill>
                  <a:srgbClr val="5F5E5C"/>
                </a:solidFill>
                <a:latin typeface="微软雅黑" pitchFamily="34" charset="-122"/>
                <a:ea typeface="微软雅黑" pitchFamily="34" charset="-122"/>
              </a:rPr>
              <a:t>Solutions for Distributed Transaction</a:t>
            </a:r>
          </a:p>
        </p:txBody>
      </p:sp>
      <p:pic>
        <p:nvPicPr>
          <p:cNvPr id="9" name="Picture 2" descr="F:\360云盘\漂亮羽箭.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1013" y="692126"/>
            <a:ext cx="27622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2" descr="https://images2018.cnblogs.com/blog/1334519/201803/1334519-20180307150636190-170471209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8855" y="2018515"/>
            <a:ext cx="5976664" cy="4219862"/>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752595" y="1148757"/>
            <a:ext cx="2720873" cy="369332"/>
          </a:xfrm>
          <a:prstGeom prst="rect">
            <a:avLst/>
          </a:prstGeom>
        </p:spPr>
        <p:txBody>
          <a:bodyPr wrap="none">
            <a:spAutoFit/>
          </a:bodyPr>
          <a:lstStyle/>
          <a:p>
            <a:r>
              <a:rPr lang="en-US" altLang="zh-CN" b="1" dirty="0">
                <a:solidFill>
                  <a:srgbClr val="3B79CE"/>
                </a:solidFill>
                <a:latin typeface="微软雅黑" pitchFamily="34" charset="-122"/>
                <a:ea typeface="微软雅黑" pitchFamily="34" charset="-122"/>
              </a:rPr>
              <a:t>1. Two-Phase Commit</a:t>
            </a:r>
          </a:p>
        </p:txBody>
      </p:sp>
      <p:sp>
        <p:nvSpPr>
          <p:cNvPr id="2" name="矩形 1"/>
          <p:cNvSpPr/>
          <p:nvPr/>
        </p:nvSpPr>
        <p:spPr>
          <a:xfrm>
            <a:off x="842591" y="1518089"/>
            <a:ext cx="2241383" cy="369332"/>
          </a:xfrm>
          <a:prstGeom prst="rect">
            <a:avLst/>
          </a:prstGeom>
        </p:spPr>
        <p:txBody>
          <a:bodyPr wrap="none">
            <a:spAutoFit/>
          </a:bodyPr>
          <a:lstStyle/>
          <a:p>
            <a:r>
              <a:rPr lang="en-US" altLang="zh-CN" dirty="0" smtClean="0">
                <a:solidFill>
                  <a:schemeClr val="tx1">
                    <a:lumMod val="75000"/>
                    <a:lumOff val="25000"/>
                  </a:schemeClr>
                </a:solidFill>
                <a:latin typeface="微软雅黑" pitchFamily="34" charset="-122"/>
                <a:ea typeface="微软雅黑" pitchFamily="34" charset="-122"/>
              </a:rPr>
              <a:t>Libraries :</a:t>
            </a:r>
            <a:r>
              <a:rPr lang="en-US" altLang="zh-CN" dirty="0"/>
              <a:t> </a:t>
            </a:r>
            <a:r>
              <a:rPr lang="en-US" altLang="zh-CN" dirty="0">
                <a:solidFill>
                  <a:schemeClr val="accent6"/>
                </a:solidFill>
              </a:rPr>
              <a:t>Atomikos</a:t>
            </a:r>
            <a:endParaRPr lang="zh-CN" altLang="en-US" dirty="0">
              <a:solidFill>
                <a:schemeClr val="accent6"/>
              </a:solidFill>
            </a:endParaRPr>
          </a:p>
        </p:txBody>
      </p:sp>
    </p:spTree>
    <p:extLst>
      <p:ext uri="{BB962C8B-B14F-4D97-AF65-F5344CB8AC3E}">
        <p14:creationId xmlns:p14="http://schemas.microsoft.com/office/powerpoint/2010/main" val="110795156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6"/>
          <p:cNvSpPr txBox="1">
            <a:spLocks noChangeArrowheads="1"/>
          </p:cNvSpPr>
          <p:nvPr/>
        </p:nvSpPr>
        <p:spPr bwMode="auto">
          <a:xfrm>
            <a:off x="770583" y="620688"/>
            <a:ext cx="8858969" cy="41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30000"/>
              </a:lnSpc>
            </a:pPr>
            <a:r>
              <a:rPr lang="en-US" altLang="zh-CN" b="1" dirty="0">
                <a:solidFill>
                  <a:srgbClr val="5F5E5C"/>
                </a:solidFill>
                <a:latin typeface="微软雅黑" pitchFamily="34" charset="-122"/>
                <a:ea typeface="微软雅黑" pitchFamily="34" charset="-122"/>
              </a:rPr>
              <a:t>Solutions for Distributed Transaction</a:t>
            </a:r>
          </a:p>
        </p:txBody>
      </p:sp>
      <p:pic>
        <p:nvPicPr>
          <p:cNvPr id="9" name="Picture 2" descr="F:\360云盘\漂亮羽箭.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1013" y="692126"/>
            <a:ext cx="27622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752595" y="1148757"/>
            <a:ext cx="3679982" cy="369332"/>
          </a:xfrm>
          <a:prstGeom prst="rect">
            <a:avLst/>
          </a:prstGeom>
        </p:spPr>
        <p:txBody>
          <a:bodyPr wrap="none">
            <a:spAutoFit/>
          </a:bodyPr>
          <a:lstStyle/>
          <a:p>
            <a:r>
              <a:rPr lang="en-US" altLang="zh-CN" b="1" dirty="0" smtClean="0">
                <a:solidFill>
                  <a:srgbClr val="3B79CE"/>
                </a:solidFill>
                <a:latin typeface="微软雅黑" pitchFamily="34" charset="-122"/>
                <a:ea typeface="微软雅黑" pitchFamily="34" charset="-122"/>
              </a:rPr>
              <a:t>2 . </a:t>
            </a:r>
            <a:r>
              <a:rPr lang="en-US" altLang="zh-CN" b="1" dirty="0">
                <a:solidFill>
                  <a:srgbClr val="3B79CE"/>
                </a:solidFill>
                <a:latin typeface="微软雅黑" pitchFamily="34" charset="-122"/>
                <a:ea typeface="微软雅黑" pitchFamily="34" charset="-122"/>
              </a:rPr>
              <a:t>TCC(Try</a:t>
            </a:r>
            <a:r>
              <a:rPr lang="zh-CN" altLang="en-US" b="1" dirty="0">
                <a:solidFill>
                  <a:srgbClr val="3B79CE"/>
                </a:solidFill>
                <a:latin typeface="微软雅黑" pitchFamily="34" charset="-122"/>
                <a:ea typeface="微软雅黑" pitchFamily="34" charset="-122"/>
              </a:rPr>
              <a:t>、</a:t>
            </a:r>
            <a:r>
              <a:rPr lang="en-US" altLang="zh-CN" b="1" dirty="0">
                <a:solidFill>
                  <a:srgbClr val="3B79CE"/>
                </a:solidFill>
                <a:latin typeface="微软雅黑" pitchFamily="34" charset="-122"/>
                <a:ea typeface="微软雅黑" pitchFamily="34" charset="-122"/>
              </a:rPr>
              <a:t>Confirm</a:t>
            </a:r>
            <a:r>
              <a:rPr lang="zh-CN" altLang="en-US" b="1" dirty="0">
                <a:solidFill>
                  <a:srgbClr val="3B79CE"/>
                </a:solidFill>
                <a:latin typeface="微软雅黑" pitchFamily="34" charset="-122"/>
                <a:ea typeface="微软雅黑" pitchFamily="34" charset="-122"/>
              </a:rPr>
              <a:t>、</a:t>
            </a:r>
            <a:r>
              <a:rPr lang="en-US" altLang="zh-CN" b="1" dirty="0">
                <a:solidFill>
                  <a:srgbClr val="3B79CE"/>
                </a:solidFill>
                <a:latin typeface="微软雅黑" pitchFamily="34" charset="-122"/>
                <a:ea typeface="微软雅黑" pitchFamily="34" charset="-122"/>
              </a:rPr>
              <a:t>Cancel)</a:t>
            </a:r>
          </a:p>
        </p:txBody>
      </p:sp>
      <p:pic>
        <p:nvPicPr>
          <p:cNvPr id="6146" name="Picture 2" descr="https://images2018.cnblogs.com/blog/1334519/201803/1334519-20180307150648591-172960187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3282" y="2132856"/>
            <a:ext cx="8153400" cy="3971925"/>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842591" y="1518089"/>
            <a:ext cx="5544616" cy="369332"/>
          </a:xfrm>
          <a:prstGeom prst="rect">
            <a:avLst/>
          </a:prstGeom>
        </p:spPr>
        <p:txBody>
          <a:bodyPr wrap="square">
            <a:spAutoFit/>
          </a:bodyPr>
          <a:lstStyle/>
          <a:p>
            <a:r>
              <a:rPr lang="en-US" altLang="zh-CN" dirty="0" smtClean="0">
                <a:solidFill>
                  <a:schemeClr val="tx1">
                    <a:lumMod val="75000"/>
                    <a:lumOff val="25000"/>
                  </a:schemeClr>
                </a:solidFill>
                <a:latin typeface="微软雅黑" pitchFamily="34" charset="-122"/>
                <a:ea typeface="微软雅黑" pitchFamily="34" charset="-122"/>
              </a:rPr>
              <a:t>Libraries :</a:t>
            </a:r>
            <a:r>
              <a:rPr lang="en-US" altLang="zh-CN" dirty="0" smtClean="0"/>
              <a:t> </a:t>
            </a:r>
            <a:r>
              <a:rPr lang="en-US" altLang="zh-CN" dirty="0" smtClean="0">
                <a:solidFill>
                  <a:schemeClr val="accent6"/>
                </a:solidFill>
              </a:rPr>
              <a:t>tcc-transaction</a:t>
            </a:r>
            <a:r>
              <a:rPr lang="zh-CN" altLang="en-US" dirty="0">
                <a:solidFill>
                  <a:schemeClr val="accent6"/>
                </a:solidFill>
              </a:rPr>
              <a:t>、</a:t>
            </a:r>
            <a:r>
              <a:rPr lang="en-US" altLang="zh-CN" dirty="0" smtClean="0">
                <a:solidFill>
                  <a:schemeClr val="accent6"/>
                </a:solidFill>
              </a:rPr>
              <a:t>spring-cloud-rest-tcc</a:t>
            </a:r>
            <a:endParaRPr lang="zh-CN" altLang="en-US" dirty="0">
              <a:solidFill>
                <a:schemeClr val="accent6"/>
              </a:solidFill>
            </a:endParaRPr>
          </a:p>
        </p:txBody>
      </p:sp>
    </p:spTree>
    <p:extLst>
      <p:ext uri="{BB962C8B-B14F-4D97-AF65-F5344CB8AC3E}">
        <p14:creationId xmlns:p14="http://schemas.microsoft.com/office/powerpoint/2010/main" val="214157569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6"/>
          <p:cNvSpPr txBox="1">
            <a:spLocks noChangeArrowheads="1"/>
          </p:cNvSpPr>
          <p:nvPr/>
        </p:nvSpPr>
        <p:spPr bwMode="auto">
          <a:xfrm>
            <a:off x="770583" y="620688"/>
            <a:ext cx="8858969" cy="41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30000"/>
              </a:lnSpc>
            </a:pPr>
            <a:r>
              <a:rPr lang="en-US" altLang="zh-CN" b="1" dirty="0">
                <a:solidFill>
                  <a:srgbClr val="5F5E5C"/>
                </a:solidFill>
                <a:latin typeface="微软雅黑" pitchFamily="34" charset="-122"/>
                <a:ea typeface="微软雅黑" pitchFamily="34" charset="-122"/>
              </a:rPr>
              <a:t>Solutions for Distributed Transaction</a:t>
            </a:r>
          </a:p>
        </p:txBody>
      </p:sp>
      <p:pic>
        <p:nvPicPr>
          <p:cNvPr id="9" name="Picture 2" descr="F:\360云盘\漂亮羽箭.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1013" y="692126"/>
            <a:ext cx="27622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752595" y="1148757"/>
            <a:ext cx="2016962" cy="369332"/>
          </a:xfrm>
          <a:prstGeom prst="rect">
            <a:avLst/>
          </a:prstGeom>
        </p:spPr>
        <p:txBody>
          <a:bodyPr wrap="none">
            <a:spAutoFit/>
          </a:bodyPr>
          <a:lstStyle/>
          <a:p>
            <a:r>
              <a:rPr lang="en-US" altLang="zh-CN" b="1" dirty="0" smtClean="0">
                <a:solidFill>
                  <a:srgbClr val="3B79CE"/>
                </a:solidFill>
                <a:latin typeface="微软雅黑" pitchFamily="34" charset="-122"/>
                <a:ea typeface="微软雅黑" pitchFamily="34" charset="-122"/>
              </a:rPr>
              <a:t>3 . </a:t>
            </a:r>
            <a:r>
              <a:rPr lang="en-US" altLang="zh-CN" b="1" dirty="0">
                <a:solidFill>
                  <a:srgbClr val="3B79CE"/>
                </a:solidFill>
                <a:latin typeface="微软雅黑" pitchFamily="34" charset="-122"/>
                <a:ea typeface="微软雅黑" pitchFamily="34" charset="-122"/>
              </a:rPr>
              <a:t>Saga </a:t>
            </a:r>
            <a:r>
              <a:rPr lang="en-US" altLang="zh-CN" b="1" dirty="0" smtClean="0">
                <a:solidFill>
                  <a:srgbClr val="3B79CE"/>
                </a:solidFill>
                <a:latin typeface="微软雅黑" pitchFamily="34" charset="-122"/>
                <a:ea typeface="微软雅黑" pitchFamily="34" charset="-122"/>
              </a:rPr>
              <a:t>Pattern</a:t>
            </a:r>
            <a:endParaRPr lang="en-US" altLang="zh-CN" b="1" dirty="0">
              <a:solidFill>
                <a:srgbClr val="3B79CE"/>
              </a:solidFill>
              <a:latin typeface="微软雅黑" pitchFamily="34" charset="-122"/>
              <a:ea typeface="微软雅黑" pitchFamily="34" charset="-122"/>
            </a:endParaRPr>
          </a:p>
        </p:txBody>
      </p:sp>
      <p:sp>
        <p:nvSpPr>
          <p:cNvPr id="6" name="矩形 5"/>
          <p:cNvSpPr/>
          <p:nvPr/>
        </p:nvSpPr>
        <p:spPr>
          <a:xfrm>
            <a:off x="842591" y="1518089"/>
            <a:ext cx="5544616" cy="369332"/>
          </a:xfrm>
          <a:prstGeom prst="rect">
            <a:avLst/>
          </a:prstGeom>
        </p:spPr>
        <p:txBody>
          <a:bodyPr wrap="square">
            <a:spAutoFit/>
          </a:bodyPr>
          <a:lstStyle/>
          <a:p>
            <a:r>
              <a:rPr lang="en-US" altLang="zh-CN" dirty="0" smtClean="0">
                <a:solidFill>
                  <a:schemeClr val="tx1">
                    <a:lumMod val="75000"/>
                    <a:lumOff val="25000"/>
                  </a:schemeClr>
                </a:solidFill>
                <a:latin typeface="微软雅黑" pitchFamily="34" charset="-122"/>
                <a:ea typeface="微软雅黑" pitchFamily="34" charset="-122"/>
              </a:rPr>
              <a:t>Libraries :</a:t>
            </a:r>
            <a:r>
              <a:rPr lang="en-US" altLang="zh-CN" dirty="0" smtClean="0"/>
              <a:t> </a:t>
            </a:r>
            <a:r>
              <a:rPr lang="en-US" altLang="zh-CN" dirty="0" smtClean="0">
                <a:solidFill>
                  <a:schemeClr val="accent6"/>
                </a:solidFill>
              </a:rPr>
              <a:t>Servicecomb-Saga</a:t>
            </a:r>
            <a:r>
              <a:rPr lang="zh-CN" altLang="en-US" dirty="0" smtClean="0">
                <a:solidFill>
                  <a:schemeClr val="accent6"/>
                </a:solidFill>
              </a:rPr>
              <a:t>、</a:t>
            </a:r>
            <a:r>
              <a:rPr lang="en-US" altLang="zh-CN" dirty="0">
                <a:solidFill>
                  <a:schemeClr val="accent6"/>
                </a:solidFill>
              </a:rPr>
              <a:t>Eventuate Tram</a:t>
            </a:r>
            <a:endParaRPr lang="zh-CN" altLang="en-US" dirty="0">
              <a:solidFill>
                <a:schemeClr val="accent6"/>
              </a:solidFill>
            </a:endParaRPr>
          </a:p>
        </p:txBody>
      </p:sp>
      <p:pic>
        <p:nvPicPr>
          <p:cNvPr id="2" name="图片 1"/>
          <p:cNvPicPr>
            <a:picLocks noChangeAspect="1"/>
          </p:cNvPicPr>
          <p:nvPr/>
        </p:nvPicPr>
        <p:blipFill>
          <a:blip r:embed="rId3">
            <a:clrChange>
              <a:clrFrom>
                <a:srgbClr val="FFFFFF"/>
              </a:clrFrom>
              <a:clrTo>
                <a:srgbClr val="FFFFFF">
                  <a:alpha val="0"/>
                </a:srgbClr>
              </a:clrTo>
            </a:clrChange>
          </a:blip>
          <a:stretch>
            <a:fillRect/>
          </a:stretch>
        </p:blipFill>
        <p:spPr>
          <a:xfrm>
            <a:off x="3002831" y="1772816"/>
            <a:ext cx="5688632" cy="4727030"/>
          </a:xfrm>
          <a:prstGeom prst="rect">
            <a:avLst/>
          </a:prstGeom>
        </p:spPr>
      </p:pic>
    </p:spTree>
    <p:extLst>
      <p:ext uri="{BB962C8B-B14F-4D97-AF65-F5344CB8AC3E}">
        <p14:creationId xmlns:p14="http://schemas.microsoft.com/office/powerpoint/2010/main" val="428785646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7832</TotalTime>
  <Words>300</Words>
  <Application>Microsoft Office PowerPoint</Application>
  <PresentationFormat>自定义</PresentationFormat>
  <Paragraphs>50</Paragraphs>
  <Slides>10</Slides>
  <Notes>1</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10</vt:i4>
      </vt:variant>
    </vt:vector>
  </HeadingPairs>
  <TitlesOfParts>
    <vt:vector size="21" baseType="lpstr">
      <vt:lpstr>Arial Unicode MS</vt:lpstr>
      <vt:lpstr>华康俪金黑W8(P)</vt:lpstr>
      <vt:lpstr>经典繁仿黑</vt:lpstr>
      <vt:lpstr>宋体</vt:lpstr>
      <vt:lpstr>微软雅黑</vt:lpstr>
      <vt:lpstr>Arial</vt:lpstr>
      <vt:lpstr>Calibri</vt:lpstr>
      <vt:lpstr>Consolas</vt:lpstr>
      <vt:lpstr>Times New Roman</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Jin Wei</cp:lastModifiedBy>
  <cp:revision>751</cp:revision>
  <dcterms:modified xsi:type="dcterms:W3CDTF">2019-02-10T13:33:36Z</dcterms:modified>
</cp:coreProperties>
</file>