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70" r:id="rId4"/>
    <p:sldId id="383" r:id="rId5"/>
    <p:sldId id="372" r:id="rId6"/>
    <p:sldId id="374" r:id="rId7"/>
    <p:sldId id="375" r:id="rId8"/>
    <p:sldId id="381" r:id="rId9"/>
    <p:sldId id="382" r:id="rId10"/>
    <p:sldId id="377" r:id="rId11"/>
    <p:sldId id="378" r:id="rId12"/>
    <p:sldId id="379" r:id="rId13"/>
    <p:sldId id="384" r:id="rId14"/>
    <p:sldId id="385" r:id="rId15"/>
    <p:sldId id="348" r:id="rId16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401"/>
    <a:srgbClr val="CC9900"/>
    <a:srgbClr val="3B79CE"/>
    <a:srgbClr val="FD7A2A"/>
    <a:srgbClr val="8A3CC4"/>
    <a:srgbClr val="AAD523"/>
    <a:srgbClr val="7030A0"/>
    <a:srgbClr val="FF3399"/>
    <a:srgbClr val="F6F6F6"/>
    <a:srgbClr val="7B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446" autoAdjust="0"/>
  </p:normalViewPr>
  <p:slideViewPr>
    <p:cSldViewPr>
      <p:cViewPr varScale="1">
        <p:scale>
          <a:sx n="106" d="100"/>
          <a:sy n="106" d="100"/>
        </p:scale>
        <p:origin x="1032" y="6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008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DDB9-2955-4D57-9B7C-74EB90EC60C3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6BAF-045C-49DF-B711-C7583D9A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2EB3A0-E5FE-4501-A7E4-59970F3204F9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2AC4C0-BDD5-44DF-8569-FDFABB0A7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9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-1588" y="4581525"/>
            <a:ext cx="12201526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3B79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3" descr="C:\Documents and Settings\t11318\桌面\modulo_text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77073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650903" y="1576536"/>
            <a:ext cx="8282438" cy="70788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Dynamic Component in Angular</a:t>
            </a:r>
            <a:endParaRPr lang="zh-CN" altLang="en-US" sz="4000" spc="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34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6DCAA-CDE1-41E5-AFE5-0064A05E4FFE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3CA47F-DB81-4944-9C7D-FB45AC0B9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55E4A8-FA3F-4C5A-AE1A-BF0C42290D0A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EBB816-DF83-40B7-852A-E4ED78150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59E0E0-7B97-4DC8-BAA2-8F04DBD047DF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D0DE56-F9AD-4708-B098-925B6866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257B0-40B7-4C86-981F-7A809942C9FB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848123-E5AA-4EF6-92B6-79F7798F6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51C4BD-E755-4F7F-A541-C6726DED6C6E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42C1FB-78FB-4125-A0EA-799892177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567" y="1412776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为什么需要培训</a:t>
            </a:r>
          </a:p>
        </p:txBody>
      </p:sp>
    </p:spTree>
    <p:extLst>
      <p:ext uri="{BB962C8B-B14F-4D97-AF65-F5344CB8AC3E}">
        <p14:creationId xmlns:p14="http://schemas.microsoft.com/office/powerpoint/2010/main" val="149677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第三节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对培训的认识误区</a:t>
            </a:r>
          </a:p>
        </p:txBody>
      </p:sp>
    </p:spTree>
    <p:extLst>
      <p:ext uri="{BB962C8B-B14F-4D97-AF65-F5344CB8AC3E}">
        <p14:creationId xmlns:p14="http://schemas.microsoft.com/office/powerpoint/2010/main" val="26365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7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5274D2-3A2C-4853-A4CF-0CEE83EA2607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48EA11-4E1D-40D0-A720-30B9174A6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 userDrawn="1"/>
        </p:nvSpPr>
        <p:spPr>
          <a:xfrm rot="6746465">
            <a:off x="5738019" y="6450806"/>
            <a:ext cx="719138" cy="7207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57963" y="6742113"/>
            <a:ext cx="5637212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742113"/>
            <a:ext cx="5637213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695950" y="6488113"/>
            <a:ext cx="7921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226204F-FED8-420F-96C1-31469A1F735D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6" name="弧形 15"/>
          <p:cNvSpPr/>
          <p:nvPr userDrawn="1"/>
        </p:nvSpPr>
        <p:spPr>
          <a:xfrm>
            <a:off x="5629275" y="6343650"/>
            <a:ext cx="936625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26567" y="980728"/>
            <a:ext cx="10873208" cy="0"/>
          </a:xfrm>
          <a:prstGeom prst="line">
            <a:avLst/>
          </a:prstGeom>
          <a:ln w="254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3" r:id="rId2"/>
    <p:sldLayoutId id="2147483689" r:id="rId3"/>
    <p:sldLayoutId id="2147483700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EAC-C6E9-4E5A-BF92-8A2A909A8AE4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8015" y="4344361"/>
            <a:ext cx="4882365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app-profile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"profile"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	    	    [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app-profile&gt;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31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658016" y="2258339"/>
            <a:ext cx="2416524" cy="1294881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Entry Components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1446" y="4344361"/>
            <a:ext cx="6935382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35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989491" y="3023664"/>
            <a:ext cx="1425222" cy="81423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4414713" y="3492275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Host Factory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718969" y="3822466"/>
            <a:ext cx="1728192" cy="7977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24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47161" y="4230354"/>
            <a:ext cx="1756470" cy="8455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23" y="260648"/>
            <a:ext cx="9646915" cy="6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15" y="188640"/>
            <a:ext cx="3884639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8168785" y="-18778"/>
            <a:ext cx="4029565" cy="6876777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8619455" y="1931183"/>
            <a:ext cx="3528392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0" y="1"/>
            <a:ext cx="81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599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5438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WHAT’S 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238" y="1268760"/>
            <a:ext cx="1101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 technique for adding a component to the DOM at run time. Requires that you exclude the component from compilation and then connect it to 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Angular’s 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change-detection and event-handling framework when you add it to the DOM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 </a:t>
            </a:r>
            <a:r>
              <a:rPr lang="en-US" altLang="zh-CN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angular.io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4886" y="3406512"/>
            <a:ext cx="5184576" cy="303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12136" y="1412776"/>
            <a:ext cx="7210105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action=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"/REST/someAPI"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 method=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[validators]=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"validators"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(click)=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"submitForm($event)"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41146" y="1412776"/>
            <a:ext cx="7186621" cy="4752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"component.type"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&lt;app-profile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"profile"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&lt;/app-profile&gt;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&lt;app-card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"card"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&lt;/app-card&gt;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&lt;app-input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"input"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&lt;/app-input&gt;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&lt;app-button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&lt;/app-button&gt;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IMAGINE...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903" y="1628800"/>
            <a:ext cx="4896544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#viewcontainer</a:t>
            </a:r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Added in run time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configuration from server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Lazy loaded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26967" y="2677562"/>
            <a:ext cx="7344816" cy="3394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400" dirty="0">
                <a:solidFill>
                  <a:srgbClr val="D0B344"/>
                </a:solidFill>
                <a:latin typeface="Consolas" panose="020B0609020204030204" pitchFamily="49" charset="0"/>
              </a:rPr>
              <a:t> #viewcontainer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&gt;&lt;/div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ViewChild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viewcontainer</a:t>
            </a:r>
            <a:r>
              <a:rPr lang="en-US" altLang="zh-CN" sz="1400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{ read: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ViewContainerRef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}) 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vcr;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ComponentFactoryResolver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 { 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A9B99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>
                <a:solidFill>
                  <a:srgbClr val="9A9B99"/>
                </a:solidFill>
                <a:latin typeface="Consolas" panose="020B0609020204030204" pitchFamily="49" charset="0"/>
              </a:rPr>
              <a:t> add the component to the view</a:t>
            </a: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53091" y="3284984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54025" y="3717032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53091" y="4149080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53091" y="4581128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is the component inserted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486" y="364502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is it instantiated?</a:t>
            </a:r>
          </a:p>
        </p:txBody>
      </p:sp>
      <p:sp>
        <p:nvSpPr>
          <p:cNvPr id="16" name="矩形 15"/>
          <p:cNvSpPr/>
          <p:nvPr/>
        </p:nvSpPr>
        <p:spPr>
          <a:xfrm>
            <a:off x="698575" y="1977807"/>
            <a:ext cx="7344816" cy="1399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400" dirty="0">
                <a:solidFill>
                  <a:srgbClr val="D0B344"/>
                </a:solidFill>
                <a:latin typeface="Consolas" panose="020B0609020204030204" pitchFamily="49" charset="0"/>
              </a:rPr>
              <a:t> #viewcontainer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&gt;&lt;/div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ViewChild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viewcontainer</a:t>
            </a:r>
            <a:r>
              <a:rPr lang="en-US" altLang="zh-CN" sz="1400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{ read: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ViewContainerRef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}) container;</a:t>
            </a:r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75" y="4282063"/>
            <a:ext cx="7344816" cy="19035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ComponentFactoryResolver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 { 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to pass inputs?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0486" y="364502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to bind to outputs?</a:t>
            </a:r>
          </a:p>
        </p:txBody>
      </p:sp>
      <p:sp>
        <p:nvSpPr>
          <p:cNvPr id="16" name="矩形 15"/>
          <p:cNvSpPr/>
          <p:nvPr/>
        </p:nvSpPr>
        <p:spPr>
          <a:xfrm>
            <a:off x="698575" y="1977807"/>
            <a:ext cx="7344816" cy="1399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.instance.data = 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getData()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75" y="4282063"/>
            <a:ext cx="7344816" cy="19035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.instance.event.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(observer);</a:t>
            </a: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Popups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15" y="1363840"/>
            <a:ext cx="4986139" cy="38499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3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10977</TotalTime>
  <Words>177</Words>
  <Application>Microsoft Office PowerPoint</Application>
  <PresentationFormat>自定义</PresentationFormat>
  <Paragraphs>105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 Unicode MS</vt:lpstr>
      <vt:lpstr>华康俪金黑W8(P)</vt:lpstr>
      <vt:lpstr>经典繁仿黑</vt:lpstr>
      <vt:lpstr>宋体</vt:lpstr>
      <vt:lpstr>微软雅黑</vt:lpstr>
      <vt:lpstr>Arial</vt:lpstr>
      <vt:lpstr>Calibri</vt:lpstr>
      <vt:lpstr>Consolas</vt:lpstr>
      <vt:lpstr>Trebuchet MS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Jin Wei</cp:lastModifiedBy>
  <cp:revision>902</cp:revision>
  <dcterms:modified xsi:type="dcterms:W3CDTF">2019-12-04T14:33:40Z</dcterms:modified>
</cp:coreProperties>
</file>