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1" r:id="rId2"/>
  </p:sldMasterIdLst>
  <p:notesMasterIdLst>
    <p:notesMasterId r:id="rId12"/>
  </p:notesMasterIdLst>
  <p:handoutMasterIdLst>
    <p:handoutMasterId r:id="rId13"/>
  </p:handoutMasterIdLst>
  <p:sldIdLst>
    <p:sldId id="256" r:id="rId3"/>
    <p:sldId id="388" r:id="rId4"/>
    <p:sldId id="389" r:id="rId5"/>
    <p:sldId id="383" r:id="rId6"/>
    <p:sldId id="390" r:id="rId7"/>
    <p:sldId id="391" r:id="rId8"/>
    <p:sldId id="392" r:id="rId9"/>
    <p:sldId id="393" r:id="rId10"/>
    <p:sldId id="348" r:id="rId11"/>
  </p:sldIdLst>
  <p:sldSz cx="1219835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8401"/>
    <a:srgbClr val="CC9900"/>
    <a:srgbClr val="3B79CE"/>
    <a:srgbClr val="FD7A2A"/>
    <a:srgbClr val="8A3CC4"/>
    <a:srgbClr val="AAD523"/>
    <a:srgbClr val="7030A0"/>
    <a:srgbClr val="FF3399"/>
    <a:srgbClr val="F6F6F6"/>
    <a:srgbClr val="7B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83446" autoAdjust="0"/>
  </p:normalViewPr>
  <p:slideViewPr>
    <p:cSldViewPr>
      <p:cViewPr varScale="1">
        <p:scale>
          <a:sx n="128" d="100"/>
          <a:sy n="128" d="100"/>
        </p:scale>
        <p:origin x="202" y="72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4008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EDDB9-2955-4D57-9B7C-74EB90EC60C3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D6BAF-045C-49DF-B711-C7583D9A64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755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F2EB3A0-E5FE-4501-A7E4-59970F3204F9}" type="datetimeFigureOut">
              <a:rPr lang="zh-CN" altLang="en-US"/>
              <a:pPr>
                <a:defRPr/>
              </a:pPr>
              <a:t>2020/1/4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32AC4C0-BDD5-44DF-8569-FDFABB0A7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23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AC4C0-BDD5-44DF-8569-FDFABB0A714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4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99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11"/>
          <p:cNvSpPr>
            <a:spLocks/>
          </p:cNvSpPr>
          <p:nvPr userDrawn="1"/>
        </p:nvSpPr>
        <p:spPr bwMode="auto">
          <a:xfrm>
            <a:off x="-1588" y="4581525"/>
            <a:ext cx="12201526" cy="2392363"/>
          </a:xfrm>
          <a:custGeom>
            <a:avLst/>
            <a:gdLst/>
            <a:ahLst/>
            <a:cxnLst>
              <a:cxn ang="0">
                <a:pos x="2932" y="144"/>
              </a:cxn>
              <a:cxn ang="0">
                <a:pos x="2932" y="0"/>
              </a:cxn>
              <a:cxn ang="0">
                <a:pos x="0" y="107"/>
              </a:cxn>
              <a:cxn ang="0">
                <a:pos x="0" y="144"/>
              </a:cxn>
              <a:cxn ang="0">
                <a:pos x="2932" y="144"/>
              </a:cxn>
            </a:cxnLst>
            <a:rect l="0" t="0" r="r" b="b"/>
            <a:pathLst>
              <a:path w="2932" h="151">
                <a:moveTo>
                  <a:pt x="2932" y="144"/>
                </a:moveTo>
                <a:cubicBezTo>
                  <a:pt x="2932" y="0"/>
                  <a:pt x="2932" y="0"/>
                  <a:pt x="2932" y="0"/>
                </a:cubicBezTo>
                <a:cubicBezTo>
                  <a:pt x="2207" y="115"/>
                  <a:pt x="1230" y="151"/>
                  <a:pt x="0" y="107"/>
                </a:cubicBezTo>
                <a:cubicBezTo>
                  <a:pt x="0" y="144"/>
                  <a:pt x="0" y="144"/>
                  <a:pt x="0" y="144"/>
                </a:cubicBezTo>
                <a:cubicBezTo>
                  <a:pt x="2932" y="144"/>
                  <a:pt x="2932" y="144"/>
                  <a:pt x="2932" y="144"/>
                </a:cubicBezTo>
                <a:close/>
              </a:path>
            </a:pathLst>
          </a:custGeom>
          <a:solidFill>
            <a:srgbClr val="3B79C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7" name="Picture 3" descr="C:\Documents and Settings\t11318\桌面\modulo_text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9863"/>
            <a:ext cx="770731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3650903" y="1576536"/>
            <a:ext cx="8282438" cy="707886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spc="50" dirty="0" smtClean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Dynamic Component in Angular</a:t>
            </a:r>
            <a:endParaRPr lang="zh-CN" altLang="en-US" sz="4000" spc="50" dirty="0">
              <a:ln w="1143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6341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B36DCAA-CDE1-41E5-AFE5-0064A05E4FFE}" type="datetimeFigureOut">
              <a:rPr lang="zh-CN" altLang="en-US"/>
              <a:pPr>
                <a:defRPr/>
              </a:pPr>
              <a:t>2020/1/4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53CA47F-DB81-4944-9C7D-FB45AC0B91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8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3050"/>
            <a:ext cx="401317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051"/>
            <a:ext cx="681921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18" y="1435101"/>
            <a:ext cx="401317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155E4A8-FA3F-4C5A-AE1A-BF0C42290D0A}" type="datetimeFigureOut">
              <a:rPr lang="zh-CN" altLang="en-US"/>
              <a:pPr>
                <a:defRPr/>
              </a:pPr>
              <a:t>2020/1/4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2EBB816-DF83-40B7-852A-E4ED781501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63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59E0E0-7B97-4DC8-BAA2-8F04DBD047DF}" type="datetimeFigureOut">
              <a:rPr lang="zh-CN" altLang="en-US"/>
              <a:pPr>
                <a:defRPr/>
              </a:pPr>
              <a:t>2020/1/4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0D0DE56-F9AD-4708-B098-925B6866C6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341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D257B0-40B7-4C86-981F-7A809942C9FB}" type="datetimeFigureOut">
              <a:rPr lang="zh-CN" altLang="en-US"/>
              <a:pPr>
                <a:defRPr/>
              </a:pPr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848123-E5AA-4EF6-92B6-79F7798F60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3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151C4BD-E755-4F7F-A541-C6726DED6C6E}" type="datetimeFigureOut">
              <a:rPr lang="zh-CN" altLang="en-US"/>
              <a:pPr>
                <a:defRPr/>
              </a:pPr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642C1FB-78FB-4125-A0EA-799892177F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99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95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0388" y="3886200"/>
            <a:ext cx="85375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79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79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5375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2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2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6567" y="1412776"/>
            <a:ext cx="109791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无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99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996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996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996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274638"/>
            <a:ext cx="2744787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8196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188913"/>
            <a:ext cx="1625600" cy="838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  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培训概述</a:t>
            </a:r>
            <a:endParaRPr lang="en-US" altLang="zh-CN" sz="28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3" name="TextBox 8"/>
          <p:cNvSpPr txBox="1"/>
          <p:nvPr userDrawn="1"/>
        </p:nvSpPr>
        <p:spPr>
          <a:xfrm>
            <a:off x="336550" y="476250"/>
            <a:ext cx="497046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第二节</a:t>
            </a:r>
            <a:r>
              <a:rPr lang="en-US" altLang="zh-CN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  </a:t>
            </a: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为什么需要培训</a:t>
            </a:r>
          </a:p>
        </p:txBody>
      </p:sp>
    </p:spTree>
    <p:extLst>
      <p:ext uri="{BB962C8B-B14F-4D97-AF65-F5344CB8AC3E}">
        <p14:creationId xmlns:p14="http://schemas.microsoft.com/office/powerpoint/2010/main" val="1496773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188913"/>
            <a:ext cx="1625600" cy="838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  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培训概述</a:t>
            </a:r>
            <a:endParaRPr lang="en-US" altLang="zh-CN" sz="28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3" name="TextBox 8"/>
          <p:cNvSpPr txBox="1"/>
          <p:nvPr userDrawn="1"/>
        </p:nvSpPr>
        <p:spPr>
          <a:xfrm>
            <a:off x="336550" y="476250"/>
            <a:ext cx="497046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第三节</a:t>
            </a:r>
            <a:r>
              <a:rPr lang="en-US" altLang="zh-CN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  </a:t>
            </a: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对培训的认识误区</a:t>
            </a:r>
          </a:p>
        </p:txBody>
      </p:sp>
    </p:spTree>
    <p:extLst>
      <p:ext uri="{BB962C8B-B14F-4D97-AF65-F5344CB8AC3E}">
        <p14:creationId xmlns:p14="http://schemas.microsoft.com/office/powerpoint/2010/main" val="263659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44450"/>
            <a:ext cx="1625600" cy="1177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  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培训六大要素分析</a:t>
            </a:r>
            <a:endParaRPr lang="en-US" altLang="zh-CN" sz="26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78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44450"/>
            <a:ext cx="1625600" cy="1177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35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44450"/>
            <a:ext cx="1625600" cy="1177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  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年度培训实施流程</a:t>
            </a:r>
            <a:endParaRPr lang="en-US" altLang="zh-CN" sz="26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73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75274D2-3A2C-4853-A4CF-0CEE83EA2607}" type="datetimeFigureOut">
              <a:rPr lang="zh-CN" altLang="en-US"/>
              <a:pPr>
                <a:defRPr/>
              </a:pPr>
              <a:t>2020/1/4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F48EA11-4E1D-40D0-A720-30B9174A6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6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弦形 6"/>
          <p:cNvSpPr/>
          <p:nvPr userDrawn="1"/>
        </p:nvSpPr>
        <p:spPr>
          <a:xfrm rot="6746465">
            <a:off x="5738019" y="6450806"/>
            <a:ext cx="719138" cy="720725"/>
          </a:xfrm>
          <a:prstGeom prst="chord">
            <a:avLst>
              <a:gd name="adj1" fmla="val 3577158"/>
              <a:gd name="adj2" fmla="val 15329001"/>
            </a:avLst>
          </a:prstGeom>
          <a:solidFill>
            <a:srgbClr val="3B7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557963" y="6742113"/>
            <a:ext cx="5637212" cy="0"/>
          </a:xfrm>
          <a:prstGeom prst="line">
            <a:avLst/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0" y="6742113"/>
            <a:ext cx="5637213" cy="0"/>
          </a:xfrm>
          <a:prstGeom prst="line">
            <a:avLst/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5"/>
          <p:cNvSpPr txBox="1"/>
          <p:nvPr userDrawn="1"/>
        </p:nvSpPr>
        <p:spPr>
          <a:xfrm>
            <a:off x="5695950" y="6488113"/>
            <a:ext cx="7921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226204F-FED8-420F-96C1-31469A1F735D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zh-CN" altLang="en-US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sp>
        <p:nvSpPr>
          <p:cNvPr id="16" name="弧形 15"/>
          <p:cNvSpPr/>
          <p:nvPr userDrawn="1"/>
        </p:nvSpPr>
        <p:spPr>
          <a:xfrm>
            <a:off x="5629275" y="6343650"/>
            <a:ext cx="936625" cy="935038"/>
          </a:xfrm>
          <a:prstGeom prst="arc">
            <a:avLst>
              <a:gd name="adj1" fmla="val 11317002"/>
              <a:gd name="adj2" fmla="val 21097504"/>
            </a:avLst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26567" y="980728"/>
            <a:ext cx="10873208" cy="0"/>
          </a:xfrm>
          <a:prstGeom prst="line">
            <a:avLst/>
          </a:prstGeom>
          <a:ln w="254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13" r:id="rId2"/>
    <p:sldLayoutId id="2147483689" r:id="rId3"/>
    <p:sldLayoutId id="2147483700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DEAC-C6E9-4E5A-BF92-8A2A909A8AE4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4082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Using trackBy in *ngFor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215" y="2219097"/>
            <a:ext cx="1733550" cy="2876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708" y="2219097"/>
            <a:ext cx="1977329" cy="2736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32" y="3412233"/>
            <a:ext cx="5346591" cy="300838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32" y="1052735"/>
            <a:ext cx="4810231" cy="21626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431" y="3356992"/>
            <a:ext cx="792088" cy="37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6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4082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Using trackBy in *ngFor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9" y="1052736"/>
            <a:ext cx="116586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4082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Using trackBy in *ngFor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7" y="3717032"/>
            <a:ext cx="4752528" cy="20754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7" y="1222503"/>
            <a:ext cx="7071717" cy="220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4082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Using trackBy in *ngFor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5" y="1202779"/>
            <a:ext cx="116586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2808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Using pure Pipe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679" y="1124744"/>
            <a:ext cx="8712968" cy="510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2808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Using pure Pipe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5" y="1052736"/>
            <a:ext cx="6905600" cy="28343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327" y="1340768"/>
            <a:ext cx="4366518" cy="2592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58" y="3933056"/>
            <a:ext cx="6336704" cy="21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2808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Using pure Pipe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11" y="404664"/>
            <a:ext cx="5062365" cy="58366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324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8168785" y="-18778"/>
            <a:ext cx="4029565" cy="6876777"/>
          </a:xfrm>
          <a:prstGeom prst="rect">
            <a:avLst/>
          </a:prstGeom>
          <a:solidFill>
            <a:srgbClr val="3B7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>
          <a:xfrm>
            <a:off x="8619455" y="1931183"/>
            <a:ext cx="3528392" cy="1470025"/>
          </a:xfrm>
          <a:prstGeom prst="rect">
            <a:avLst/>
          </a:prstGeom>
          <a:ln/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Thanks</a:t>
            </a:r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占位符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" b="49"/>
          <a:stretch>
            <a:fillRect/>
          </a:stretch>
        </p:blipFill>
        <p:spPr>
          <a:xfrm>
            <a:off x="0" y="1"/>
            <a:ext cx="8158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643E-7 -1.19861 L 3.30643E-7 2.59259E-6 L 0.00039 -0.12153 L 3.30643E-7 2.59259E-6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599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12899</TotalTime>
  <Words>32</Words>
  <Application>Microsoft Office PowerPoint</Application>
  <PresentationFormat>自定义</PresentationFormat>
  <Paragraphs>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Unicode MS</vt:lpstr>
      <vt:lpstr>华康俪金黑W8(P)</vt:lpstr>
      <vt:lpstr>经典繁仿黑</vt:lpstr>
      <vt:lpstr>宋体</vt:lpstr>
      <vt:lpstr>微软雅黑</vt:lpstr>
      <vt:lpstr>Arial</vt:lpstr>
      <vt:lpstr>Calibri</vt:lpstr>
      <vt:lpstr>Trebuchet MS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Jin Wei</cp:lastModifiedBy>
  <cp:revision>972</cp:revision>
  <dcterms:modified xsi:type="dcterms:W3CDTF">2020-01-04T13:15:04Z</dcterms:modified>
</cp:coreProperties>
</file>