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7A57-4484-6148-888F-6DF7002E194C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E6ED-3F56-3D4F-9A4D-AA68AEF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6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7A57-4484-6148-888F-6DF7002E194C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E6ED-3F56-3D4F-9A4D-AA68AEF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7A57-4484-6148-888F-6DF7002E194C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E6ED-3F56-3D4F-9A4D-AA68AEF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9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7A57-4484-6148-888F-6DF7002E194C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E6ED-3F56-3D4F-9A4D-AA68AEF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7A57-4484-6148-888F-6DF7002E194C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E6ED-3F56-3D4F-9A4D-AA68AEF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1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7A57-4484-6148-888F-6DF7002E194C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E6ED-3F56-3D4F-9A4D-AA68AEF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9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7A57-4484-6148-888F-6DF7002E194C}" type="datetimeFigureOut">
              <a:rPr lang="en-US" smtClean="0"/>
              <a:t>5/5/19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E6ED-3F56-3D4F-9A4D-AA68AEF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9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7A57-4484-6148-888F-6DF7002E194C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E6ED-3F56-3D4F-9A4D-AA68AEF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7A57-4484-6148-888F-6DF7002E194C}" type="datetimeFigureOut">
              <a:rPr lang="en-US" smtClean="0"/>
              <a:t>5/5/19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E6ED-3F56-3D4F-9A4D-AA68AEF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1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7A57-4484-6148-888F-6DF7002E194C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E6ED-3F56-3D4F-9A4D-AA68AEF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1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7A57-4484-6148-888F-6DF7002E194C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E6ED-3F56-3D4F-9A4D-AA68AEF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3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D7A57-4484-6148-888F-6DF7002E194C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3E6ED-3F56-3D4F-9A4D-AA68AEF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KingWes/Documents/Data%20Science%20Bootcamp/Homework/Final%20Project/Positively%20Correlated%20Attractiveness%20Tree.png" TargetMode="External"/><Relationship Id="rId3" Type="http://schemas.openxmlformats.org/officeDocument/2006/relationships/hyperlink" Target="file://localhost/Users/KingWes/Documents/Data%20Science%20Bootcamp/Homework/Final%20Project/Negatively%20Correlated%20Attractiveness%20Tree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Attractiveness Correlation</a:t>
            </a:r>
            <a:endParaRPr lang="en-US" dirty="0"/>
          </a:p>
        </p:txBody>
      </p:sp>
      <p:pic>
        <p:nvPicPr>
          <p:cNvPr id="10" name="Content Placeholder 9" descr="Attractiveness Correlation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02" b="-15902"/>
          <a:stretch/>
        </p:blipFill>
        <p:spPr/>
      </p:pic>
      <p:pic>
        <p:nvPicPr>
          <p:cNvPr id="14" name="Content Placeholder 13" descr="Snip20190505_2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1" r="-860"/>
          <a:stretch/>
        </p:blipFill>
        <p:spPr>
          <a:xfrm>
            <a:off x="874566" y="1600200"/>
            <a:ext cx="2276267" cy="4525963"/>
          </a:xfrm>
        </p:spPr>
      </p:pic>
    </p:spTree>
    <p:extLst>
      <p:ext uri="{BB962C8B-B14F-4D97-AF65-F5344CB8AC3E}">
        <p14:creationId xmlns:p14="http://schemas.microsoft.com/office/powerpoint/2010/main" val="1525168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Decision </a:t>
            </a:r>
            <a:r>
              <a:rPr lang="en-US" sz="3700" dirty="0" smtClean="0"/>
              <a:t>Tree </a:t>
            </a:r>
            <a:r>
              <a:rPr lang="mr-IN" sz="3700" dirty="0" smtClean="0"/>
              <a:t>–</a:t>
            </a:r>
            <a:r>
              <a:rPr lang="en-US" sz="3700" dirty="0" smtClean="0"/>
              <a:t> Training &amp; Testing Scores</a:t>
            </a:r>
            <a:endParaRPr lang="en-US" sz="37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Positively Correlated Features</a:t>
            </a:r>
          </a:p>
          <a:p>
            <a:pPr lvl="1"/>
            <a:r>
              <a:rPr lang="en-US" dirty="0" smtClean="0"/>
              <a:t>Positively Correlated Features Training Score: 0.7126251449913211</a:t>
            </a:r>
          </a:p>
          <a:p>
            <a:pPr lvl="1"/>
            <a:r>
              <a:rPr lang="en-US" dirty="0" smtClean="0"/>
              <a:t>Positively Correlated Features Testing Score: </a:t>
            </a:r>
            <a:r>
              <a:rPr lang="en-US" dirty="0" smtClean="0"/>
              <a:t>0.7099210266535044</a:t>
            </a:r>
          </a:p>
          <a:p>
            <a:pPr lvl="1"/>
            <a:endParaRPr lang="en-US" dirty="0" smtClean="0"/>
          </a:p>
          <a:p>
            <a:r>
              <a:rPr lang="en-US" dirty="0"/>
              <a:t>Negatively Correlated Features</a:t>
            </a:r>
          </a:p>
          <a:p>
            <a:pPr lvl="1"/>
            <a:r>
              <a:rPr lang="en-US" dirty="0"/>
              <a:t>Negatively Correlated Features Training Score: 0.6542090672019348</a:t>
            </a:r>
          </a:p>
          <a:p>
            <a:pPr lvl="1"/>
            <a:r>
              <a:rPr lang="en-US" dirty="0"/>
              <a:t>Negatively Correlated Features Testing Score: 0.6515918065153011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492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Gini Impurity &amp; Information Gain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 action="ppaction://hlinkfile"/>
              </a:rPr>
              <a:t>Positively Correlated Features</a:t>
            </a:r>
            <a:endParaRPr lang="en-US" dirty="0"/>
          </a:p>
          <a:p>
            <a:pPr lvl="1"/>
            <a:r>
              <a:rPr lang="en-US" dirty="0" smtClean="0"/>
              <a:t>Young Provides the best Information Gain</a:t>
            </a:r>
          </a:p>
          <a:p>
            <a:pPr lvl="1"/>
            <a:r>
              <a:rPr lang="en-US" dirty="0" smtClean="0"/>
              <a:t>Gini Impurity Score - 0.5</a:t>
            </a:r>
          </a:p>
          <a:p>
            <a:pPr lvl="1"/>
            <a:endParaRPr lang="en-US" dirty="0"/>
          </a:p>
          <a:p>
            <a:r>
              <a:rPr lang="en-US" dirty="0">
                <a:hlinkClick r:id="rId3" action="ppaction://hlinkfile"/>
              </a:rPr>
              <a:t>Negatively Correlated </a:t>
            </a:r>
            <a:r>
              <a:rPr lang="en-US" dirty="0" smtClean="0">
                <a:hlinkClick r:id="rId3" action="ppaction://hlinkfile"/>
              </a:rPr>
              <a:t>Features</a:t>
            </a:r>
            <a:endParaRPr lang="en-US" dirty="0" smtClean="0"/>
          </a:p>
          <a:p>
            <a:pPr lvl="1"/>
            <a:r>
              <a:rPr lang="en-US" dirty="0" smtClean="0"/>
              <a:t>Big Nose Provides the best Information Gain</a:t>
            </a:r>
          </a:p>
          <a:p>
            <a:pPr lvl="1"/>
            <a:r>
              <a:rPr lang="en-US" dirty="0" smtClean="0"/>
              <a:t>Gini Impurity Score </a:t>
            </a:r>
            <a:r>
              <a:rPr lang="mr-IN" dirty="0" smtClean="0"/>
              <a:t>–</a:t>
            </a:r>
            <a:r>
              <a:rPr lang="en-US" dirty="0" smtClean="0"/>
              <a:t> 0.5</a:t>
            </a:r>
          </a:p>
          <a:p>
            <a:pPr lvl="1"/>
            <a:r>
              <a:rPr lang="en-US" dirty="0" smtClean="0"/>
              <a:t>Chubby is a close 2</a:t>
            </a:r>
            <a:r>
              <a:rPr lang="en-US" baseline="30000" dirty="0" smtClean="0"/>
              <a:t>nd</a:t>
            </a:r>
            <a:r>
              <a:rPr lang="en-US" dirty="0" smtClean="0"/>
              <a:t> with a impurity score of 0.484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9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88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Attractiveness Correlation</vt:lpstr>
      <vt:lpstr>Decision Tree – Training &amp; Testing Scores</vt:lpstr>
      <vt:lpstr>Gini Impurity &amp; Information Gain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 – The Decision Tree</dc:title>
  <dc:creator>Wesley Dinville</dc:creator>
  <cp:lastModifiedBy>Wesley Dinville</cp:lastModifiedBy>
  <cp:revision>11</cp:revision>
  <dcterms:created xsi:type="dcterms:W3CDTF">2019-05-05T13:34:37Z</dcterms:created>
  <dcterms:modified xsi:type="dcterms:W3CDTF">2019-05-05T16:11:04Z</dcterms:modified>
</cp:coreProperties>
</file>