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0" r:id="rId5"/>
    <p:sldId id="262" r:id="rId6"/>
    <p:sldId id="256" r:id="rId7"/>
    <p:sldId id="259" r:id="rId8"/>
    <p:sldId id="266" r:id="rId9"/>
    <p:sldId id="273" r:id="rId10"/>
    <p:sldId id="274" r:id="rId11"/>
    <p:sldId id="257" r:id="rId12"/>
    <p:sldId id="265" r:id="rId13"/>
    <p:sldId id="267" r:id="rId14"/>
    <p:sldId id="270" r:id="rId15"/>
    <p:sldId id="271" r:id="rId16"/>
    <p:sldId id="268" r:id="rId17"/>
    <p:sldId id="269" r:id="rId18"/>
    <p:sldId id="27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681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 KoK King" userId="4a86ab2c95a5a53a" providerId="LiveId" clId="{8D6A2B25-AA12-4C52-91EC-5198299F4D87}"/>
    <pc:docChg chg="undo custSel addSld delSld modSld sldOrd">
      <pc:chgData name="X KoK King" userId="4a86ab2c95a5a53a" providerId="LiveId" clId="{8D6A2B25-AA12-4C52-91EC-5198299F4D87}" dt="2017-11-14T07:37:29.177" v="4214" actId="20577"/>
      <pc:docMkLst>
        <pc:docMk/>
      </pc:docMkLst>
      <pc:sldChg chg="addSp delSp modSp ord">
        <pc:chgData name="X KoK King" userId="4a86ab2c95a5a53a" providerId="LiveId" clId="{8D6A2B25-AA12-4C52-91EC-5198299F4D87}" dt="2017-11-13T01:31:38.819" v="4141" actId="20577"/>
        <pc:sldMkLst>
          <pc:docMk/>
          <pc:sldMk cId="3614427880" sldId="256"/>
        </pc:sldMkLst>
        <pc:spChg chg="mod">
          <ac:chgData name="X KoK King" userId="4a86ab2c95a5a53a" providerId="LiveId" clId="{8D6A2B25-AA12-4C52-91EC-5198299F4D87}" dt="2017-11-13T01:31:38.819" v="4141" actId="20577"/>
          <ac:spMkLst>
            <pc:docMk/>
            <pc:sldMk cId="3614427880" sldId="256"/>
            <ac:spMk id="3" creationId="{35F697D3-EB17-439A-B15C-B54C1F05FB52}"/>
          </ac:spMkLst>
        </pc:spChg>
        <pc:picChg chg="add del mod">
          <ac:chgData name="X KoK King" userId="4a86ab2c95a5a53a" providerId="LiveId" clId="{8D6A2B25-AA12-4C52-91EC-5198299F4D87}" dt="2017-11-12T19:49:48.415" v="22"/>
          <ac:picMkLst>
            <pc:docMk/>
            <pc:sldMk cId="3614427880" sldId="256"/>
            <ac:picMk id="5" creationId="{74423BF8-443F-47C5-B662-9657DAB9FD3E}"/>
          </ac:picMkLst>
        </pc:picChg>
      </pc:sldChg>
      <pc:sldChg chg="addSp delSp modSp modAnim">
        <pc:chgData name="X KoK King" userId="4a86ab2c95a5a53a" providerId="LiveId" clId="{8D6A2B25-AA12-4C52-91EC-5198299F4D87}" dt="2017-11-13T01:24:59.040" v="4128" actId="166"/>
        <pc:sldMkLst>
          <pc:docMk/>
          <pc:sldMk cId="210627996" sldId="257"/>
        </pc:sldMkLst>
        <pc:spChg chg="mod">
          <ac:chgData name="X KoK King" userId="4a86ab2c95a5a53a" providerId="LiveId" clId="{8D6A2B25-AA12-4C52-91EC-5198299F4D87}" dt="2017-11-12T20:06:12.997" v="690" actId="20577"/>
          <ac:spMkLst>
            <pc:docMk/>
            <pc:sldMk cId="210627996" sldId="257"/>
            <ac:spMk id="2" creationId="{1400446D-2BD8-41E4-A57C-F03BB1452820}"/>
          </ac:spMkLst>
        </pc:spChg>
        <pc:spChg chg="mod">
          <ac:chgData name="X KoK King" userId="4a86ab2c95a5a53a" providerId="LiveId" clId="{8D6A2B25-AA12-4C52-91EC-5198299F4D87}" dt="2017-11-13T01:17:53.640" v="4014" actId="20577"/>
          <ac:spMkLst>
            <pc:docMk/>
            <pc:sldMk cId="210627996" sldId="257"/>
            <ac:spMk id="3" creationId="{0A8CFDED-71C7-47E6-A730-0742EB93C543}"/>
          </ac:spMkLst>
        </pc:spChg>
        <pc:picChg chg="add del mod">
          <ac:chgData name="X KoK King" userId="4a86ab2c95a5a53a" providerId="LiveId" clId="{8D6A2B25-AA12-4C52-91EC-5198299F4D87}" dt="2017-11-13T01:20:24.219" v="4019" actId="478"/>
          <ac:picMkLst>
            <pc:docMk/>
            <pc:sldMk cId="210627996" sldId="257"/>
            <ac:picMk id="5" creationId="{83BDD13F-BFBE-4A22-9B65-714D01B53796}"/>
          </ac:picMkLst>
        </pc:picChg>
        <pc:picChg chg="add mod">
          <ac:chgData name="X KoK King" userId="4a86ab2c95a5a53a" providerId="LiveId" clId="{8D6A2B25-AA12-4C52-91EC-5198299F4D87}" dt="2017-11-13T01:21:27.116" v="4051" actId="1037"/>
          <ac:picMkLst>
            <pc:docMk/>
            <pc:sldMk cId="210627996" sldId="257"/>
            <ac:picMk id="7" creationId="{F6BF3DF2-7740-40F3-95D2-3C461CA7D376}"/>
          </ac:picMkLst>
        </pc:picChg>
        <pc:picChg chg="add mod">
          <ac:chgData name="X KoK King" userId="4a86ab2c95a5a53a" providerId="LiveId" clId="{8D6A2B25-AA12-4C52-91EC-5198299F4D87}" dt="2017-11-13T01:22:05.574" v="4091" actId="14100"/>
          <ac:picMkLst>
            <pc:docMk/>
            <pc:sldMk cId="210627996" sldId="257"/>
            <ac:picMk id="9" creationId="{E674F2BD-5D84-4D63-AC40-F48E9207896D}"/>
          </ac:picMkLst>
        </pc:picChg>
        <pc:picChg chg="add mod ord modCrop">
          <ac:chgData name="X KoK King" userId="4a86ab2c95a5a53a" providerId="LiveId" clId="{8D6A2B25-AA12-4C52-91EC-5198299F4D87}" dt="2017-11-13T01:24:59.040" v="4128" actId="166"/>
          <ac:picMkLst>
            <pc:docMk/>
            <pc:sldMk cId="210627996" sldId="257"/>
            <ac:picMk id="10" creationId="{BF13A444-53FA-44FA-AC84-36A21A60AE3C}"/>
          </ac:picMkLst>
        </pc:picChg>
        <pc:picChg chg="add mod ord">
          <ac:chgData name="X KoK King" userId="4a86ab2c95a5a53a" providerId="LiveId" clId="{8D6A2B25-AA12-4C52-91EC-5198299F4D87}" dt="2017-11-13T01:24:51.905" v="4127" actId="166"/>
          <ac:picMkLst>
            <pc:docMk/>
            <pc:sldMk cId="210627996" sldId="257"/>
            <ac:picMk id="12" creationId="{0B494CB1-0634-4A86-B843-2B0DE7785B7B}"/>
          </ac:picMkLst>
        </pc:picChg>
      </pc:sldChg>
      <pc:sldChg chg="modSp ord modAnim">
        <pc:chgData name="X KoK King" userId="4a86ab2c95a5a53a" providerId="LiveId" clId="{8D6A2B25-AA12-4C52-91EC-5198299F4D87}" dt="2017-11-12T20:05:26.482" v="679"/>
        <pc:sldMkLst>
          <pc:docMk/>
          <pc:sldMk cId="1820568504" sldId="258"/>
        </pc:sldMkLst>
        <pc:spChg chg="mod">
          <ac:chgData name="X KoK King" userId="4a86ab2c95a5a53a" providerId="LiveId" clId="{8D6A2B25-AA12-4C52-91EC-5198299F4D87}" dt="2017-11-12T20:05:01.799" v="676" actId="20577"/>
          <ac:spMkLst>
            <pc:docMk/>
            <pc:sldMk cId="1820568504" sldId="258"/>
            <ac:spMk id="3" creationId="{4A7B80EE-63A1-4A21-827F-32E05824452E}"/>
          </ac:spMkLst>
        </pc:spChg>
      </pc:sldChg>
      <pc:sldChg chg="modSp ord modAnim">
        <pc:chgData name="X KoK King" userId="4a86ab2c95a5a53a" providerId="LiveId" clId="{8D6A2B25-AA12-4C52-91EC-5198299F4D87}" dt="2017-11-13T01:25:26.675" v="4129"/>
        <pc:sldMkLst>
          <pc:docMk/>
          <pc:sldMk cId="1516746620" sldId="259"/>
        </pc:sldMkLst>
        <pc:spChg chg="mod">
          <ac:chgData name="X KoK King" userId="4a86ab2c95a5a53a" providerId="LiveId" clId="{8D6A2B25-AA12-4C52-91EC-5198299F4D87}" dt="2017-11-13T00:19:52.083" v="1994" actId="20577"/>
          <ac:spMkLst>
            <pc:docMk/>
            <pc:sldMk cId="1516746620" sldId="259"/>
            <ac:spMk id="2" creationId="{AAC32C0B-BF97-4877-A9E6-D7FC8500911B}"/>
          </ac:spMkLst>
        </pc:spChg>
        <pc:spChg chg="mod">
          <ac:chgData name="X KoK King" userId="4a86ab2c95a5a53a" providerId="LiveId" clId="{8D6A2B25-AA12-4C52-91EC-5198299F4D87}" dt="2017-11-13T01:07:35.428" v="3526" actId="20577"/>
          <ac:spMkLst>
            <pc:docMk/>
            <pc:sldMk cId="1516746620" sldId="259"/>
            <ac:spMk id="3" creationId="{2F90AB90-D95A-484E-9EFD-1A48C12B843A}"/>
          </ac:spMkLst>
        </pc:spChg>
      </pc:sldChg>
      <pc:sldChg chg="add del">
        <pc:chgData name="X KoK King" userId="4a86ab2c95a5a53a" providerId="LiveId" clId="{8D6A2B25-AA12-4C52-91EC-5198299F4D87}" dt="2017-11-12T19:47:21.787" v="3"/>
        <pc:sldMkLst>
          <pc:docMk/>
          <pc:sldMk cId="605518522" sldId="260"/>
        </pc:sldMkLst>
      </pc:sldChg>
      <pc:sldChg chg="add del">
        <pc:chgData name="X KoK King" userId="4a86ab2c95a5a53a" providerId="LiveId" clId="{8D6A2B25-AA12-4C52-91EC-5198299F4D87}" dt="2017-11-12T19:46:55.035" v="1" actId="2696"/>
        <pc:sldMkLst>
          <pc:docMk/>
          <pc:sldMk cId="3487240867" sldId="260"/>
        </pc:sldMkLst>
      </pc:sldChg>
      <pc:sldChg chg="addSp delSp modSp add ord">
        <pc:chgData name="X KoK King" userId="4a86ab2c95a5a53a" providerId="LiveId" clId="{8D6A2B25-AA12-4C52-91EC-5198299F4D87}" dt="2017-11-12T19:54:44.683" v="220"/>
        <pc:sldMkLst>
          <pc:docMk/>
          <pc:sldMk cId="3862758030" sldId="260"/>
        </pc:sldMkLst>
        <pc:spChg chg="mod">
          <ac:chgData name="X KoK King" userId="4a86ab2c95a5a53a" providerId="LiveId" clId="{8D6A2B25-AA12-4C52-91EC-5198299F4D87}" dt="2017-11-12T19:47:33.933" v="13" actId="20577"/>
          <ac:spMkLst>
            <pc:docMk/>
            <pc:sldMk cId="3862758030" sldId="260"/>
            <ac:spMk id="2" creationId="{844924FC-0E0D-48C4-B3E2-A5C23B60A738}"/>
          </ac:spMkLst>
        </pc:spChg>
        <pc:spChg chg="del">
          <ac:chgData name="X KoK King" userId="4a86ab2c95a5a53a" providerId="LiveId" clId="{8D6A2B25-AA12-4C52-91EC-5198299F4D87}" dt="2017-11-12T19:47:29.938" v="5"/>
          <ac:spMkLst>
            <pc:docMk/>
            <pc:sldMk cId="3862758030" sldId="260"/>
            <ac:spMk id="3" creationId="{2CF50B57-D118-4FBB-BCBF-C3DCB8F6D47F}"/>
          </ac:spMkLst>
        </pc:spChg>
        <pc:picChg chg="add mod">
          <ac:chgData name="X KoK King" userId="4a86ab2c95a5a53a" providerId="LiveId" clId="{8D6A2B25-AA12-4C52-91EC-5198299F4D87}" dt="2017-11-12T19:47:29.938" v="5"/>
          <ac:picMkLst>
            <pc:docMk/>
            <pc:sldMk cId="3862758030" sldId="260"/>
            <ac:picMk id="5" creationId="{A255F693-7B87-4FCC-A144-D387D2BB71CE}"/>
          </ac:picMkLst>
        </pc:picChg>
      </pc:sldChg>
      <pc:sldChg chg="addSp delSp modSp add ord modAnim">
        <pc:chgData name="X KoK King" userId="4a86ab2c95a5a53a" providerId="LiveId" clId="{8D6A2B25-AA12-4C52-91EC-5198299F4D87}" dt="2017-11-13T00:18:08.286" v="1978"/>
        <pc:sldMkLst>
          <pc:docMk/>
          <pc:sldMk cId="3375329276" sldId="261"/>
        </pc:sldMkLst>
        <pc:spChg chg="mod">
          <ac:chgData name="X KoK King" userId="4a86ab2c95a5a53a" providerId="LiveId" clId="{8D6A2B25-AA12-4C52-91EC-5198299F4D87}" dt="2017-11-13T00:16:32.473" v="1932" actId="20577"/>
          <ac:spMkLst>
            <pc:docMk/>
            <pc:sldMk cId="3375329276" sldId="261"/>
            <ac:spMk id="2" creationId="{0DB6E9F6-CE72-4794-B017-2356AA14B473}"/>
          </ac:spMkLst>
        </pc:spChg>
        <pc:spChg chg="del mod">
          <ac:chgData name="X KoK King" userId="4a86ab2c95a5a53a" providerId="LiveId" clId="{8D6A2B25-AA12-4C52-91EC-5198299F4D87}" dt="2017-11-13T00:15:52.786" v="1926" actId="478"/>
          <ac:spMkLst>
            <pc:docMk/>
            <pc:sldMk cId="3375329276" sldId="261"/>
            <ac:spMk id="3" creationId="{35F697D3-EB17-439A-B15C-B54C1F05FB52}"/>
          </ac:spMkLst>
        </pc:spChg>
        <pc:spChg chg="add mod">
          <ac:chgData name="X KoK King" userId="4a86ab2c95a5a53a" providerId="LiveId" clId="{8D6A2B25-AA12-4C52-91EC-5198299F4D87}" dt="2017-11-13T00:16:40.192" v="1971" actId="1035"/>
          <ac:spMkLst>
            <pc:docMk/>
            <pc:sldMk cId="3375329276" sldId="261"/>
            <ac:spMk id="4" creationId="{97BBDB1D-BF84-45A8-ABC9-70BB7420F09A}"/>
          </ac:spMkLst>
        </pc:spChg>
        <pc:picChg chg="add del">
          <ac:chgData name="X KoK King" userId="4a86ab2c95a5a53a" providerId="LiveId" clId="{8D6A2B25-AA12-4C52-91EC-5198299F4D87}" dt="2017-11-13T00:16:58.681" v="1976"/>
          <ac:picMkLst>
            <pc:docMk/>
            <pc:sldMk cId="3375329276" sldId="261"/>
            <ac:picMk id="5" creationId="{0DCF2365-3FEC-490C-8325-6A0CF75A5C3C}"/>
          </ac:picMkLst>
        </pc:picChg>
      </pc:sldChg>
      <pc:sldChg chg="addSp delSp modSp add ord modAnim">
        <pc:chgData name="X KoK King" userId="4a86ab2c95a5a53a" providerId="LiveId" clId="{8D6A2B25-AA12-4C52-91EC-5198299F4D87}" dt="2017-11-13T01:29:52.108" v="4132" actId="1076"/>
        <pc:sldMkLst>
          <pc:docMk/>
          <pc:sldMk cId="4032749543" sldId="262"/>
        </pc:sldMkLst>
        <pc:spChg chg="mod">
          <ac:chgData name="X KoK King" userId="4a86ab2c95a5a53a" providerId="LiveId" clId="{8D6A2B25-AA12-4C52-91EC-5198299F4D87}" dt="2017-11-12T19:49:56.973" v="32" actId="20577"/>
          <ac:spMkLst>
            <pc:docMk/>
            <pc:sldMk cId="4032749543" sldId="262"/>
            <ac:spMk id="2" creationId="{EDDECFA5-9CFB-4DD9-AEAD-52828041F400}"/>
          </ac:spMkLst>
        </pc:spChg>
        <pc:spChg chg="del">
          <ac:chgData name="X KoK King" userId="4a86ab2c95a5a53a" providerId="LiveId" clId="{8D6A2B25-AA12-4C52-91EC-5198299F4D87}" dt="2017-11-12T19:49:51.068" v="24"/>
          <ac:spMkLst>
            <pc:docMk/>
            <pc:sldMk cId="4032749543" sldId="262"/>
            <ac:spMk id="3" creationId="{310EBC41-6D96-4377-BCA2-7D4B441C14EF}"/>
          </ac:spMkLst>
        </pc:spChg>
        <pc:spChg chg="add del">
          <ac:chgData name="X KoK King" userId="4a86ab2c95a5a53a" providerId="LiveId" clId="{8D6A2B25-AA12-4C52-91EC-5198299F4D87}" dt="2017-11-12T19:50:20.381" v="34"/>
          <ac:spMkLst>
            <pc:docMk/>
            <pc:sldMk cId="4032749543" sldId="262"/>
            <ac:spMk id="6" creationId="{FABF871F-7237-4B94-B538-8294927DB3E0}"/>
          </ac:spMkLst>
        </pc:spChg>
        <pc:picChg chg="add mod ord">
          <ac:chgData name="X KoK King" userId="4a86ab2c95a5a53a" providerId="LiveId" clId="{8D6A2B25-AA12-4C52-91EC-5198299F4D87}" dt="2017-11-12T19:51:04.676" v="48" actId="1037"/>
          <ac:picMkLst>
            <pc:docMk/>
            <pc:sldMk cId="4032749543" sldId="262"/>
            <ac:picMk id="5" creationId="{DD8F52AF-185A-4455-9DDB-F6DE256F4400}"/>
          </ac:picMkLst>
        </pc:picChg>
        <pc:picChg chg="add mod">
          <ac:chgData name="X KoK King" userId="4a86ab2c95a5a53a" providerId="LiveId" clId="{8D6A2B25-AA12-4C52-91EC-5198299F4D87}" dt="2017-11-12T19:50:55.899" v="40" actId="1076"/>
          <ac:picMkLst>
            <pc:docMk/>
            <pc:sldMk cId="4032749543" sldId="262"/>
            <ac:picMk id="7" creationId="{2DC20CA7-5AEB-4D9D-902D-8D59FC2614E3}"/>
          </ac:picMkLst>
        </pc:picChg>
        <pc:picChg chg="add mod">
          <ac:chgData name="X KoK King" userId="4a86ab2c95a5a53a" providerId="LiveId" clId="{8D6A2B25-AA12-4C52-91EC-5198299F4D87}" dt="2017-11-13T01:29:52.108" v="4132" actId="1076"/>
          <ac:picMkLst>
            <pc:docMk/>
            <pc:sldMk cId="4032749543" sldId="262"/>
            <ac:picMk id="8" creationId="{57AE6E77-1AB7-44C3-9C71-1F1B66729BBE}"/>
          </ac:picMkLst>
        </pc:picChg>
      </pc:sldChg>
      <pc:sldChg chg="modSp add">
        <pc:chgData name="X KoK King" userId="4a86ab2c95a5a53a" providerId="LiveId" clId="{8D6A2B25-AA12-4C52-91EC-5198299F4D87}" dt="2017-11-13T01:21:47.935" v="4089" actId="20577"/>
        <pc:sldMkLst>
          <pc:docMk/>
          <pc:sldMk cId="1899358349" sldId="263"/>
        </pc:sldMkLst>
        <pc:spChg chg="mod">
          <ac:chgData name="X KoK King" userId="4a86ab2c95a5a53a" providerId="LiveId" clId="{8D6A2B25-AA12-4C52-91EC-5198299F4D87}" dt="2017-11-12T19:55:58.836" v="230" actId="20577"/>
          <ac:spMkLst>
            <pc:docMk/>
            <pc:sldMk cId="1899358349" sldId="263"/>
            <ac:spMk id="2" creationId="{78B3EE14-649A-492E-86EA-0CC648725E8D}"/>
          </ac:spMkLst>
        </pc:spChg>
        <pc:spChg chg="mod">
          <ac:chgData name="X KoK King" userId="4a86ab2c95a5a53a" providerId="LiveId" clId="{8D6A2B25-AA12-4C52-91EC-5198299F4D87}" dt="2017-11-13T01:21:47.935" v="4089" actId="20577"/>
          <ac:spMkLst>
            <pc:docMk/>
            <pc:sldMk cId="1899358349" sldId="263"/>
            <ac:spMk id="3" creationId="{34A06F1A-73D3-4CF0-B7AE-801C4AC9E34E}"/>
          </ac:spMkLst>
        </pc:spChg>
      </pc:sldChg>
      <pc:sldChg chg="modSp add ord">
        <pc:chgData name="X KoK King" userId="4a86ab2c95a5a53a" providerId="LiveId" clId="{8D6A2B25-AA12-4C52-91EC-5198299F4D87}" dt="2017-11-12T19:59:12.864" v="325" actId="20577"/>
        <pc:sldMkLst>
          <pc:docMk/>
          <pc:sldMk cId="828849954" sldId="264"/>
        </pc:sldMkLst>
        <pc:spChg chg="mod">
          <ac:chgData name="X KoK King" userId="4a86ab2c95a5a53a" providerId="LiveId" clId="{8D6A2B25-AA12-4C52-91EC-5198299F4D87}" dt="2017-11-12T19:59:09.169" v="315" actId="20577"/>
          <ac:spMkLst>
            <pc:docMk/>
            <pc:sldMk cId="828849954" sldId="264"/>
            <ac:spMk id="2" creationId="{0DB6E9F6-CE72-4794-B017-2356AA14B473}"/>
          </ac:spMkLst>
        </pc:spChg>
        <pc:spChg chg="mod">
          <ac:chgData name="X KoK King" userId="4a86ab2c95a5a53a" providerId="LiveId" clId="{8D6A2B25-AA12-4C52-91EC-5198299F4D87}" dt="2017-11-12T19:59:12.864" v="325" actId="20577"/>
          <ac:spMkLst>
            <pc:docMk/>
            <pc:sldMk cId="828849954" sldId="264"/>
            <ac:spMk id="3" creationId="{35F697D3-EB17-439A-B15C-B54C1F05FB52}"/>
          </ac:spMkLst>
        </pc:spChg>
      </pc:sldChg>
      <pc:sldChg chg="add del ord">
        <pc:chgData name="X KoK King" userId="4a86ab2c95a5a53a" providerId="LiveId" clId="{8D6A2B25-AA12-4C52-91EC-5198299F4D87}" dt="2017-11-12T19:58:57.433" v="291" actId="2696"/>
        <pc:sldMkLst>
          <pc:docMk/>
          <pc:sldMk cId="2532854769" sldId="264"/>
        </pc:sldMkLst>
      </pc:sldChg>
      <pc:sldChg chg="addSp modSp add">
        <pc:chgData name="X KoK King" userId="4a86ab2c95a5a53a" providerId="LiveId" clId="{8D6A2B25-AA12-4C52-91EC-5198299F4D87}" dt="2017-11-14T07:28:29.493" v="4148" actId="20577"/>
        <pc:sldMkLst>
          <pc:docMk/>
          <pc:sldMk cId="1151903593" sldId="265"/>
        </pc:sldMkLst>
        <pc:spChg chg="mod">
          <ac:chgData name="X KoK King" userId="4a86ab2c95a5a53a" providerId="LiveId" clId="{8D6A2B25-AA12-4C52-91EC-5198299F4D87}" dt="2017-11-12T23:38:40.405" v="1181" actId="20577"/>
          <ac:spMkLst>
            <pc:docMk/>
            <pc:sldMk cId="1151903593" sldId="265"/>
            <ac:spMk id="2" creationId="{C9A2535C-1910-45A9-8054-ABE2FF670CF5}"/>
          </ac:spMkLst>
        </pc:spChg>
        <pc:spChg chg="mod">
          <ac:chgData name="X KoK King" userId="4a86ab2c95a5a53a" providerId="LiveId" clId="{8D6A2B25-AA12-4C52-91EC-5198299F4D87}" dt="2017-11-14T07:28:29.493" v="4148" actId="20577"/>
          <ac:spMkLst>
            <pc:docMk/>
            <pc:sldMk cId="1151903593" sldId="265"/>
            <ac:spMk id="3" creationId="{4C7CF152-14C4-464C-BE2C-AD0872C6FC37}"/>
          </ac:spMkLst>
        </pc:spChg>
        <pc:picChg chg="add mod">
          <ac:chgData name="X KoK King" userId="4a86ab2c95a5a53a" providerId="LiveId" clId="{8D6A2B25-AA12-4C52-91EC-5198299F4D87}" dt="2017-11-12T23:50:52.347" v="1524" actId="1037"/>
          <ac:picMkLst>
            <pc:docMk/>
            <pc:sldMk cId="1151903593" sldId="265"/>
            <ac:picMk id="4" creationId="{70ACA29A-6A08-4B76-B60B-14D7529D5B58}"/>
          </ac:picMkLst>
        </pc:picChg>
      </pc:sldChg>
      <pc:sldChg chg="addSp delSp modSp add">
        <pc:chgData name="X KoK King" userId="4a86ab2c95a5a53a" providerId="LiveId" clId="{8D6A2B25-AA12-4C52-91EC-5198299F4D87}" dt="2017-11-14T07:27:52.859" v="4143" actId="113"/>
        <pc:sldMkLst>
          <pc:docMk/>
          <pc:sldMk cId="3523683339" sldId="266"/>
        </pc:sldMkLst>
        <pc:spChg chg="mod">
          <ac:chgData name="X KoK King" userId="4a86ab2c95a5a53a" providerId="LiveId" clId="{8D6A2B25-AA12-4C52-91EC-5198299F4D87}" dt="2017-11-12T23:59:44.903" v="1624" actId="20577"/>
          <ac:spMkLst>
            <pc:docMk/>
            <pc:sldMk cId="3523683339" sldId="266"/>
            <ac:spMk id="2" creationId="{29C2BD86-1249-48D2-8791-0B587AB98877}"/>
          </ac:spMkLst>
        </pc:spChg>
        <pc:spChg chg="del">
          <ac:chgData name="X KoK King" userId="4a86ab2c95a5a53a" providerId="LiveId" clId="{8D6A2B25-AA12-4C52-91EC-5198299F4D87}" dt="2017-11-12T23:59:31.063" v="1583"/>
          <ac:spMkLst>
            <pc:docMk/>
            <pc:sldMk cId="3523683339" sldId="266"/>
            <ac:spMk id="3" creationId="{F89664E8-406B-462F-897A-71A0AA677F38}"/>
          </ac:spMkLst>
        </pc:spChg>
        <pc:spChg chg="add mod">
          <ac:chgData name="X KoK King" userId="4a86ab2c95a5a53a" providerId="LiveId" clId="{8D6A2B25-AA12-4C52-91EC-5198299F4D87}" dt="2017-11-13T00:00:17.182" v="1691" actId="1036"/>
          <ac:spMkLst>
            <pc:docMk/>
            <pc:sldMk cId="3523683339" sldId="266"/>
            <ac:spMk id="5" creationId="{C474C739-22B1-4B70-A12D-A50D8959C0A6}"/>
          </ac:spMkLst>
        </pc:spChg>
        <pc:spChg chg="add mod">
          <ac:chgData name="X KoK King" userId="4a86ab2c95a5a53a" providerId="LiveId" clId="{8D6A2B25-AA12-4C52-91EC-5198299F4D87}" dt="2017-11-14T07:27:52.859" v="4143" actId="113"/>
          <ac:spMkLst>
            <pc:docMk/>
            <pc:sldMk cId="3523683339" sldId="266"/>
            <ac:spMk id="7" creationId="{E68664BA-0C6D-4FB0-B0A1-694C77DDDBFB}"/>
          </ac:spMkLst>
        </pc:spChg>
        <pc:picChg chg="add mod">
          <ac:chgData name="X KoK King" userId="4a86ab2c95a5a53a" providerId="LiveId" clId="{8D6A2B25-AA12-4C52-91EC-5198299F4D87}" dt="2017-11-13T01:08:10.198" v="3586" actId="1038"/>
          <ac:picMkLst>
            <pc:docMk/>
            <pc:sldMk cId="3523683339" sldId="266"/>
            <ac:picMk id="4" creationId="{91D427AB-9781-4B77-8074-C2EA1103B131}"/>
          </ac:picMkLst>
        </pc:picChg>
        <pc:picChg chg="add del">
          <ac:chgData name="X KoK King" userId="4a86ab2c95a5a53a" providerId="LiveId" clId="{8D6A2B25-AA12-4C52-91EC-5198299F4D87}" dt="2017-11-13T00:01:53.340" v="1693"/>
          <ac:picMkLst>
            <pc:docMk/>
            <pc:sldMk cId="3523683339" sldId="266"/>
            <ac:picMk id="6" creationId="{E36D591A-A7ED-4D0C-992D-831A87B54554}"/>
          </ac:picMkLst>
        </pc:picChg>
      </pc:sldChg>
      <pc:sldChg chg="addSp delSp modSp add">
        <pc:chgData name="X KoK King" userId="4a86ab2c95a5a53a" providerId="LiveId" clId="{8D6A2B25-AA12-4C52-91EC-5198299F4D87}" dt="2017-11-14T07:37:29.177" v="4214" actId="20577"/>
        <pc:sldMkLst>
          <pc:docMk/>
          <pc:sldMk cId="3221351933" sldId="267"/>
        </pc:sldMkLst>
        <pc:spChg chg="mod">
          <ac:chgData name="X KoK King" userId="4a86ab2c95a5a53a" providerId="LiveId" clId="{8D6A2B25-AA12-4C52-91EC-5198299F4D87}" dt="2017-11-13T00:22:49.654" v="2075" actId="113"/>
          <ac:spMkLst>
            <pc:docMk/>
            <pc:sldMk cId="3221351933" sldId="267"/>
            <ac:spMk id="2" creationId="{1F1CA6E9-65C7-49A3-AD6E-5FEC0870939D}"/>
          </ac:spMkLst>
        </pc:spChg>
        <pc:spChg chg="mod">
          <ac:chgData name="X KoK King" userId="4a86ab2c95a5a53a" providerId="LiveId" clId="{8D6A2B25-AA12-4C52-91EC-5198299F4D87}" dt="2017-11-14T07:37:29.177" v="4214" actId="20577"/>
          <ac:spMkLst>
            <pc:docMk/>
            <pc:sldMk cId="3221351933" sldId="267"/>
            <ac:spMk id="3" creationId="{5D31CABD-A070-4511-BFA5-850C6526AF9A}"/>
          </ac:spMkLst>
        </pc:spChg>
        <pc:picChg chg="add del">
          <ac:chgData name="X KoK King" userId="4a86ab2c95a5a53a" providerId="LiveId" clId="{8D6A2B25-AA12-4C52-91EC-5198299F4D87}" dt="2017-11-13T00:22:48.729" v="2074"/>
          <ac:picMkLst>
            <pc:docMk/>
            <pc:sldMk cId="3221351933" sldId="267"/>
            <ac:picMk id="4" creationId="{BC87A769-6977-4211-80A1-F65FBEAB6EB7}"/>
          </ac:picMkLst>
        </pc:picChg>
      </pc:sldChg>
      <pc:sldChg chg="modSp add">
        <pc:chgData name="X KoK King" userId="4a86ab2c95a5a53a" providerId="LiveId" clId="{8D6A2B25-AA12-4C52-91EC-5198299F4D87}" dt="2017-11-13T00:38:15.009" v="2854" actId="20577"/>
        <pc:sldMkLst>
          <pc:docMk/>
          <pc:sldMk cId="1273432750" sldId="268"/>
        </pc:sldMkLst>
        <pc:spChg chg="mod">
          <ac:chgData name="X KoK King" userId="4a86ab2c95a5a53a" providerId="LiveId" clId="{8D6A2B25-AA12-4C52-91EC-5198299F4D87}" dt="2017-11-13T00:34:12.921" v="2484" actId="20577"/>
          <ac:spMkLst>
            <pc:docMk/>
            <pc:sldMk cId="1273432750" sldId="268"/>
            <ac:spMk id="2" creationId="{2A062F2F-875E-46C5-BF23-20DA8B97B69C}"/>
          </ac:spMkLst>
        </pc:spChg>
        <pc:spChg chg="mod">
          <ac:chgData name="X KoK King" userId="4a86ab2c95a5a53a" providerId="LiveId" clId="{8D6A2B25-AA12-4C52-91EC-5198299F4D87}" dt="2017-11-13T00:38:15.009" v="2854" actId="20577"/>
          <ac:spMkLst>
            <pc:docMk/>
            <pc:sldMk cId="1273432750" sldId="268"/>
            <ac:spMk id="3" creationId="{51A60E09-DC0B-48A2-BF30-43B7E29AF2FE}"/>
          </ac:spMkLst>
        </pc:spChg>
      </pc:sldChg>
      <pc:sldChg chg="modSp add">
        <pc:chgData name="X KoK King" userId="4a86ab2c95a5a53a" providerId="LiveId" clId="{8D6A2B25-AA12-4C52-91EC-5198299F4D87}" dt="2017-11-13T00:45:19.296" v="2947" actId="20577"/>
        <pc:sldMkLst>
          <pc:docMk/>
          <pc:sldMk cId="1538907596" sldId="269"/>
        </pc:sldMkLst>
        <pc:spChg chg="mod">
          <ac:chgData name="X KoK King" userId="4a86ab2c95a5a53a" providerId="LiveId" clId="{8D6A2B25-AA12-4C52-91EC-5198299F4D87}" dt="2017-11-13T00:44:53.181" v="2865" actId="20577"/>
          <ac:spMkLst>
            <pc:docMk/>
            <pc:sldMk cId="1538907596" sldId="269"/>
            <ac:spMk id="2" creationId="{2F036687-1740-44AA-BE21-F2D145E62371}"/>
          </ac:spMkLst>
        </pc:spChg>
        <pc:spChg chg="mod">
          <ac:chgData name="X KoK King" userId="4a86ab2c95a5a53a" providerId="LiveId" clId="{8D6A2B25-AA12-4C52-91EC-5198299F4D87}" dt="2017-11-13T00:45:19.296" v="2947" actId="20577"/>
          <ac:spMkLst>
            <pc:docMk/>
            <pc:sldMk cId="1538907596" sldId="269"/>
            <ac:spMk id="3" creationId="{073C80B6-8C8B-4047-ADA3-A647357B98F9}"/>
          </ac:spMkLst>
        </pc:spChg>
      </pc:sldChg>
      <pc:sldChg chg="addSp delSp modSp add ord">
        <pc:chgData name="X KoK King" userId="4a86ab2c95a5a53a" providerId="LiveId" clId="{8D6A2B25-AA12-4C52-91EC-5198299F4D87}" dt="2017-11-13T01:11:16.775" v="3689"/>
        <pc:sldMkLst>
          <pc:docMk/>
          <pc:sldMk cId="1844996032" sldId="270"/>
        </pc:sldMkLst>
        <pc:spChg chg="mod">
          <ac:chgData name="X KoK King" userId="4a86ab2c95a5a53a" providerId="LiveId" clId="{8D6A2B25-AA12-4C52-91EC-5198299F4D87}" dt="2017-11-13T00:47:14.611" v="2957" actId="20577"/>
          <ac:spMkLst>
            <pc:docMk/>
            <pc:sldMk cId="1844996032" sldId="270"/>
            <ac:spMk id="2" creationId="{153F5515-CAFC-4007-A49C-346E414D057E}"/>
          </ac:spMkLst>
        </pc:spChg>
        <pc:spChg chg="add del mod">
          <ac:chgData name="X KoK King" userId="4a86ab2c95a5a53a" providerId="LiveId" clId="{8D6A2B25-AA12-4C52-91EC-5198299F4D87}" dt="2017-11-13T00:59:47.350" v="3222" actId="20577"/>
          <ac:spMkLst>
            <pc:docMk/>
            <pc:sldMk cId="1844996032" sldId="270"/>
            <ac:spMk id="3" creationId="{1252BFC2-5F59-4428-B9EE-C697BA41E26F}"/>
          </ac:spMkLst>
        </pc:spChg>
        <pc:picChg chg="add del mod">
          <ac:chgData name="X KoK King" userId="4a86ab2c95a5a53a" providerId="LiveId" clId="{8D6A2B25-AA12-4C52-91EC-5198299F4D87}" dt="2017-11-13T00:47:33.941" v="2963"/>
          <ac:picMkLst>
            <pc:docMk/>
            <pc:sldMk cId="1844996032" sldId="270"/>
            <ac:picMk id="4" creationId="{8FE49C7E-67ED-4A7B-9289-0E0193AFE98D}"/>
          </ac:picMkLst>
        </pc:picChg>
        <pc:picChg chg="add mod">
          <ac:chgData name="X KoK King" userId="4a86ab2c95a5a53a" providerId="LiveId" clId="{8D6A2B25-AA12-4C52-91EC-5198299F4D87}" dt="2017-11-13T00:47:37.177" v="2965" actId="1076"/>
          <ac:picMkLst>
            <pc:docMk/>
            <pc:sldMk cId="1844996032" sldId="270"/>
            <ac:picMk id="5" creationId="{DC7E6991-F6C9-4102-9E6B-626EDB8BE0EB}"/>
          </ac:picMkLst>
        </pc:picChg>
      </pc:sldChg>
      <pc:sldChg chg="addSp delSp modSp add ord">
        <pc:chgData name="X KoK King" userId="4a86ab2c95a5a53a" providerId="LiveId" clId="{8D6A2B25-AA12-4C52-91EC-5198299F4D87}" dt="2017-11-13T04:09:42.768" v="4142"/>
        <pc:sldMkLst>
          <pc:docMk/>
          <pc:sldMk cId="1321013213" sldId="271"/>
        </pc:sldMkLst>
        <pc:spChg chg="mod">
          <ac:chgData name="X KoK King" userId="4a86ab2c95a5a53a" providerId="LiveId" clId="{8D6A2B25-AA12-4C52-91EC-5198299F4D87}" dt="2017-11-13T00:56:39.890" v="3086" actId="20577"/>
          <ac:spMkLst>
            <pc:docMk/>
            <pc:sldMk cId="1321013213" sldId="271"/>
            <ac:spMk id="2" creationId="{5EA9E687-FE6D-43CA-8639-5D78F941FA50}"/>
          </ac:spMkLst>
        </pc:spChg>
        <pc:spChg chg="del">
          <ac:chgData name="X KoK King" userId="4a86ab2c95a5a53a" providerId="LiveId" clId="{8D6A2B25-AA12-4C52-91EC-5198299F4D87}" dt="2017-11-13T00:57:29.915" v="3089" actId="478"/>
          <ac:spMkLst>
            <pc:docMk/>
            <pc:sldMk cId="1321013213" sldId="271"/>
            <ac:spMk id="3" creationId="{9660F75B-443F-4A64-A139-7C57D8B6CF3C}"/>
          </ac:spMkLst>
        </pc:spChg>
        <pc:picChg chg="add mod">
          <ac:chgData name="X KoK King" userId="4a86ab2c95a5a53a" providerId="LiveId" clId="{8D6A2B25-AA12-4C52-91EC-5198299F4D87}" dt="2017-11-13T00:57:22.042" v="3088" actId="1076"/>
          <ac:picMkLst>
            <pc:docMk/>
            <pc:sldMk cId="1321013213" sldId="271"/>
            <ac:picMk id="4" creationId="{0F45A6B4-C626-4801-9B47-682937201B02}"/>
          </ac:picMkLst>
        </pc:picChg>
      </pc:sldChg>
      <pc:sldChg chg="modSp add">
        <pc:chgData name="X KoK King" userId="4a86ab2c95a5a53a" providerId="LiveId" clId="{8D6A2B25-AA12-4C52-91EC-5198299F4D87}" dt="2017-11-13T01:05:27.775" v="3467" actId="20577"/>
        <pc:sldMkLst>
          <pc:docMk/>
          <pc:sldMk cId="3359174555" sldId="272"/>
        </pc:sldMkLst>
        <pc:spChg chg="mod">
          <ac:chgData name="X KoK King" userId="4a86ab2c95a5a53a" providerId="LiveId" clId="{8D6A2B25-AA12-4C52-91EC-5198299F4D87}" dt="2017-11-13T01:03:41.966" v="3228" actId="20577"/>
          <ac:spMkLst>
            <pc:docMk/>
            <pc:sldMk cId="3359174555" sldId="272"/>
            <ac:spMk id="2" creationId="{06A5982A-E5DF-4F4F-AA97-23CA9EE4BDB6}"/>
          </ac:spMkLst>
        </pc:spChg>
        <pc:spChg chg="mod">
          <ac:chgData name="X KoK King" userId="4a86ab2c95a5a53a" providerId="LiveId" clId="{8D6A2B25-AA12-4C52-91EC-5198299F4D87}" dt="2017-11-13T01:05:27.775" v="3467" actId="20577"/>
          <ac:spMkLst>
            <pc:docMk/>
            <pc:sldMk cId="3359174555" sldId="272"/>
            <ac:spMk id="3" creationId="{DA3FEADB-B09D-45E4-931D-4F744D719829}"/>
          </ac:spMkLst>
        </pc:spChg>
      </pc:sldChg>
      <pc:sldChg chg="addSp delSp modSp add">
        <pc:chgData name="X KoK King" userId="4a86ab2c95a5a53a" providerId="LiveId" clId="{8D6A2B25-AA12-4C52-91EC-5198299F4D87}" dt="2017-11-14T07:27:59.699" v="4144" actId="113"/>
        <pc:sldMkLst>
          <pc:docMk/>
          <pc:sldMk cId="3831706845" sldId="273"/>
        </pc:sldMkLst>
        <pc:spChg chg="mod">
          <ac:chgData name="X KoK King" userId="4a86ab2c95a5a53a" providerId="LiveId" clId="{8D6A2B25-AA12-4C52-91EC-5198299F4D87}" dt="2017-11-13T01:09:28.003" v="3608" actId="20577"/>
          <ac:spMkLst>
            <pc:docMk/>
            <pc:sldMk cId="3831706845" sldId="273"/>
            <ac:spMk id="2" creationId="{E8840BAB-7563-44C1-A30A-2099AAE31538}"/>
          </ac:spMkLst>
        </pc:spChg>
        <pc:spChg chg="mod">
          <ac:chgData name="X KoK King" userId="4a86ab2c95a5a53a" providerId="LiveId" clId="{8D6A2B25-AA12-4C52-91EC-5198299F4D87}" dt="2017-11-14T07:27:59.699" v="4144" actId="113"/>
          <ac:spMkLst>
            <pc:docMk/>
            <pc:sldMk cId="3831706845" sldId="273"/>
            <ac:spMk id="3" creationId="{DFCDA855-40D4-4F22-920B-56C9A43C8A01}"/>
          </ac:spMkLst>
        </pc:spChg>
        <pc:picChg chg="add mod">
          <ac:chgData name="X KoK King" userId="4a86ab2c95a5a53a" providerId="LiveId" clId="{8D6A2B25-AA12-4C52-91EC-5198299F4D87}" dt="2017-11-13T01:12:25.477" v="3703" actId="1076"/>
          <ac:picMkLst>
            <pc:docMk/>
            <pc:sldMk cId="3831706845" sldId="273"/>
            <ac:picMk id="4" creationId="{74E5F8C5-EB8D-48E9-93FF-46093E54EA7E}"/>
          </ac:picMkLst>
        </pc:picChg>
        <pc:picChg chg="add del mod">
          <ac:chgData name="X KoK King" userId="4a86ab2c95a5a53a" providerId="LiveId" clId="{8D6A2B25-AA12-4C52-91EC-5198299F4D87}" dt="2017-11-13T01:12:49.062" v="3708"/>
          <ac:picMkLst>
            <pc:docMk/>
            <pc:sldMk cId="3831706845" sldId="273"/>
            <ac:picMk id="5" creationId="{B46010FA-A0FB-4A06-A965-07912A792BCD}"/>
          </ac:picMkLst>
        </pc:picChg>
      </pc:sldChg>
      <pc:sldChg chg="addSp modSp add modAnim">
        <pc:chgData name="X KoK King" userId="4a86ab2c95a5a53a" providerId="LiveId" clId="{8D6A2B25-AA12-4C52-91EC-5198299F4D87}" dt="2017-11-13T01:16:01.287" v="3975"/>
        <pc:sldMkLst>
          <pc:docMk/>
          <pc:sldMk cId="4207970476" sldId="274"/>
        </pc:sldMkLst>
        <pc:picChg chg="add">
          <ac:chgData name="X KoK King" userId="4a86ab2c95a5a53a" providerId="LiveId" clId="{8D6A2B25-AA12-4C52-91EC-5198299F4D87}" dt="2017-11-13T01:12:51.875" v="3710"/>
          <ac:picMkLst>
            <pc:docMk/>
            <pc:sldMk cId="4207970476" sldId="274"/>
            <ac:picMk id="4" creationId="{57A07C40-E7E9-4EBE-AAB2-ED07A4A9EDC6}"/>
          </ac:picMkLst>
        </pc:picChg>
        <pc:picChg chg="add mod">
          <ac:chgData name="X KoK King" userId="4a86ab2c95a5a53a" providerId="LiveId" clId="{8D6A2B25-AA12-4C52-91EC-5198299F4D87}" dt="2017-11-13T01:15:43.590" v="3974" actId="14861"/>
          <ac:picMkLst>
            <pc:docMk/>
            <pc:sldMk cId="4207970476" sldId="274"/>
            <ac:picMk id="5" creationId="{6AF20F81-FD60-4BAA-87D4-7777604C97C8}"/>
          </ac:picMkLst>
        </pc:picChg>
      </pc:sldChg>
      <pc:sldChg chg="addSp modSp add del">
        <pc:chgData name="X KoK King" userId="4a86ab2c95a5a53a" providerId="LiveId" clId="{8D6A2B25-AA12-4C52-91EC-5198299F4D87}" dt="2017-11-13T01:16:04.853" v="3976" actId="2696"/>
        <pc:sldMkLst>
          <pc:docMk/>
          <pc:sldMk cId="3152346166" sldId="275"/>
        </pc:sldMkLst>
        <pc:picChg chg="add mod modCrop">
          <ac:chgData name="X KoK King" userId="4a86ab2c95a5a53a" providerId="LiveId" clId="{8D6A2B25-AA12-4C52-91EC-5198299F4D87}" dt="2017-11-13T01:13:47.641" v="3715" actId="732"/>
          <ac:picMkLst>
            <pc:docMk/>
            <pc:sldMk cId="3152346166" sldId="275"/>
            <ac:picMk id="4" creationId="{90827BDF-DAAF-4E49-8B9F-3CDDFDE35F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80A6-06E0-4F33-B256-F307EC1F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2DB4E-72F2-4932-B2A5-B7C104F2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32F1-4352-42D9-9E71-1B1E7D42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60F4-7C52-43F7-9FE3-60D3CBCD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0718-4211-4C16-862B-5C7A113E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D3-0E50-4A0B-9D50-01F22E1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B4B42-9B97-4F4B-9167-93D15820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C2A5-CB18-4FCE-80FC-4C8423B8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992C-7182-4D8C-BCDF-467FBD28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CCF8-C818-4496-BF40-B3C1D65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F4B8A-90C8-43BC-BA21-CA379574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7AA2B-EC88-4DF9-AEF2-799CDF11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669D-DDDE-493F-8365-B0808DD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F181-3204-45B4-BDAE-75D312CC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CA6F-D39A-45DC-9902-0505A5B3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204-A14C-485B-89D4-ACAF704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4780-522A-47E9-8FED-FDD2BBAB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49FE-25FB-4397-908E-C6B91774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FA0C-A2CC-4267-AC5A-B9B556D6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A2EB-5E8D-4EE1-BC77-208775E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C11-EA3E-4C31-9E5B-59D3D1F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B438-81EF-4E03-84F5-37D3A6C1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0498-011B-43DF-95C1-155B262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6AA5-1DBD-4400-A572-5EBBBAA9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7025-C04A-4DF1-B077-A29C576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2A1-BEC4-470B-B041-E273055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A2B6-9E37-4170-A23A-57F7E0134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12D3-7C67-4C6F-B78B-247F4123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8626-EFFE-486A-991A-2CD10745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9EF6-AB39-4B61-B5CA-1C41378E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B653-2D07-419A-9CEF-F303368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4871-1981-405B-9A66-E799CE55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8DB5-1A4D-4D0E-842E-9F08E0E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F781-3BF2-4898-9BB0-795888DC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59EAA-2F8F-42CD-8412-8F038932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0A924-6CD9-469B-B5FD-493F3711C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E08C9-A271-4306-A831-1DE6130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17284-3EE4-4AE4-BC4A-52F9A4F8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2FCCA-6C4C-4DC4-A170-9DB139F6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51AC-9C1F-4D8A-93EF-6226DE39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F925-6D0C-4084-A421-878805D3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068A9-B137-49A6-BD70-6D2B8B2B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8CAE1-C407-4FF3-AFF5-8AA5F69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68D3F-12AD-4D93-95C2-01FE44C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89C6C-BA0D-4D83-82E2-240047BC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2409-39DF-49A7-928C-4E50264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EAB-E24F-466F-A32D-7D1CC653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6E38-193D-4454-BBFC-71021D41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B2881-09C1-4660-B385-AF5DFD24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1D45-E8B2-4ABE-8D11-183C26D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EFF3-3AC4-41C3-B997-09FA69F8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92BA-1A0A-48B8-9C50-6FFD241A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D1AB-3701-4719-8C73-16EEB897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07AC5-4DFB-4936-A80A-A0EA51C6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F48C-644E-4E69-8292-A8F20942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BB0E3-DF52-40F7-8D3B-1CC84EDC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F8837-D5C1-4150-BD49-6A634324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3ACD-389E-4B1F-8235-4FF78EB5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3C7D-C47A-4EC8-A523-9BD406A6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D739-2208-4201-9FE3-7F583A1D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B7B2-5297-4DA3-8CEB-963D25C9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9BDC-4B04-4277-B9FE-94B48D1869C2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97B8-39D9-4642-8249-8B24B92E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3F89-79AF-4E44-96EC-6B8D8158B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115B-6775-48C0-AA40-CF5DF499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2677" TargetMode="External"/><Relationship Id="rId2" Type="http://schemas.openxmlformats.org/officeDocument/2006/relationships/hyperlink" Target="http://news.mit.edu/2017/new-high-capacity-data-caches-more-efficient-1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E9F6-CE72-4794-B017-2356AA14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07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Ng, Xian Kai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697D3-EB17-439A-B15C-B54C1F05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75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82884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CCD-EB19-4646-A83F-F138DBCE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3515-AC0F-4FA9-BA23-9A7E5069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A07C40-E7E9-4EBE-AAB2-ED07A4A9E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5125"/>
            <a:ext cx="11076214" cy="62322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F81-FD60-4BAA-87D4-7777604C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52481" r="393" b="14769"/>
          <a:stretch/>
        </p:blipFill>
        <p:spPr>
          <a:xfrm>
            <a:off x="2074339" y="3276602"/>
            <a:ext cx="9524391" cy="269965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79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446D-2BD8-41E4-A57C-F03BB145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Banshee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FDED-71C7-47E6-A730-0742EB93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Bandwidth</a:t>
            </a:r>
            <a:r>
              <a:rPr lang="en-US" dirty="0"/>
              <a:t> bound modern applications</a:t>
            </a:r>
          </a:p>
          <a:p>
            <a:pPr lvl="1"/>
            <a:r>
              <a:rPr lang="en-US" dirty="0"/>
              <a:t>Graph and Machine Learning algorithms, Sparse Lin. Alg. HPC Code</a:t>
            </a:r>
          </a:p>
          <a:p>
            <a:r>
              <a:rPr lang="en-US" dirty="0"/>
              <a:t>Need Caching because expensive</a:t>
            </a:r>
          </a:p>
          <a:p>
            <a:r>
              <a:rPr lang="en-US" dirty="0"/>
              <a:t>Leverages ~4x bandwidth boost of </a:t>
            </a:r>
            <a:r>
              <a:rPr lang="en-US" b="1" dirty="0"/>
              <a:t>in-package</a:t>
            </a:r>
            <a:r>
              <a:rPr lang="en-US" dirty="0"/>
              <a:t> RAM</a:t>
            </a:r>
          </a:p>
          <a:p>
            <a:pPr lvl="1"/>
            <a:r>
              <a:rPr lang="en-US" dirty="0"/>
              <a:t>From Intel’s Knights Landing, AMD’s Fiji, Nvidia’s Pascal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latency-focused</a:t>
            </a:r>
            <a:r>
              <a:rPr lang="en-US" dirty="0"/>
              <a:t> cache policy, but </a:t>
            </a:r>
            <a:r>
              <a:rPr lang="en-US" b="1" dirty="0"/>
              <a:t>bandwidth-focused</a:t>
            </a:r>
          </a:p>
          <a:p>
            <a:r>
              <a:rPr lang="en-US" dirty="0"/>
              <a:t>Large Pages support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3DF2-7740-40F3-95D2-3C461CA7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99" y="4606031"/>
            <a:ext cx="3125882" cy="208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4F2BD-5D84-4D63-AC40-F48E92078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14" y="5196294"/>
            <a:ext cx="2313213" cy="1325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94CB1-0634-4A86-B843-2B0DE778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90" y="3750129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3A444-53FA-44FA-AC84-36A21A60A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6" r="9095"/>
          <a:stretch/>
        </p:blipFill>
        <p:spPr>
          <a:xfrm>
            <a:off x="8044541" y="3977354"/>
            <a:ext cx="4049487" cy="28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535C-1910-45A9-8054-ABE2FF6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Banshee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F152-14C4-464C-BE2C-AD0872C6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and Hardware</a:t>
            </a:r>
          </a:p>
          <a:p>
            <a:r>
              <a:rPr lang="en-US" dirty="0"/>
              <a:t>TLB/PTE Extension</a:t>
            </a:r>
          </a:p>
          <a:p>
            <a:r>
              <a:rPr lang="en-US" dirty="0"/>
              <a:t>Tag Buffer</a:t>
            </a:r>
          </a:p>
          <a:p>
            <a:pPr lvl="1"/>
            <a:r>
              <a:rPr lang="en-US" dirty="0"/>
              <a:t>Coherence</a:t>
            </a:r>
          </a:p>
          <a:p>
            <a:r>
              <a:rPr lang="en-US" dirty="0"/>
              <a:t>Sampling-based counter</a:t>
            </a:r>
          </a:p>
          <a:p>
            <a:pPr lvl="1"/>
            <a:r>
              <a:rPr lang="en-US" dirty="0"/>
              <a:t>Meta-data in DRAM cache</a:t>
            </a:r>
          </a:p>
          <a:p>
            <a:r>
              <a:rPr lang="en-US" dirty="0"/>
              <a:t>Frequency-based replacement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CA29A-6A08-4B76-B60B-14D7529D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00" y="1894787"/>
            <a:ext cx="6336249" cy="42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6E9-65C7-49A3-AD6E-5FEC0870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melding Hardware </a:t>
            </a:r>
            <a:r>
              <a:rPr lang="en-US" b="1" dirty="0"/>
              <a:t>and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CABD-A070-4511-BFA5-850C6526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Hardware:</a:t>
            </a:r>
          </a:p>
          <a:p>
            <a:pPr lvl="1"/>
            <a:r>
              <a:rPr lang="en-US" dirty="0"/>
              <a:t>Quickly adaptive to changing program behavior</a:t>
            </a:r>
          </a:p>
          <a:p>
            <a:pPr lvl="1"/>
            <a:r>
              <a:rPr lang="en-US" dirty="0"/>
              <a:t>Dumb ‘algorithm’ (replace every time)</a:t>
            </a:r>
          </a:p>
          <a:p>
            <a:r>
              <a:rPr lang="en-US" dirty="0"/>
              <a:t>Just Software:</a:t>
            </a:r>
          </a:p>
          <a:p>
            <a:pPr lvl="1"/>
            <a:r>
              <a:rPr lang="en-US" dirty="0"/>
              <a:t>Smart at predicting what data to cache</a:t>
            </a:r>
          </a:p>
          <a:p>
            <a:pPr lvl="1"/>
            <a:r>
              <a:rPr lang="en-US" dirty="0"/>
              <a:t>Memory write time overhead so runs only every so often</a:t>
            </a:r>
          </a:p>
          <a:p>
            <a:r>
              <a:rPr lang="en-US" dirty="0"/>
              <a:t>Banshee:</a:t>
            </a:r>
          </a:p>
          <a:p>
            <a:pPr lvl="1"/>
            <a:r>
              <a:rPr lang="en-US" dirty="0"/>
              <a:t>Hardware tag buffer; lazy TLB coherence protocol; </a:t>
            </a:r>
            <a:r>
              <a:rPr lang="en-US"/>
              <a:t>tracks miss rate</a:t>
            </a:r>
            <a:endParaRPr lang="en-US" dirty="0"/>
          </a:p>
          <a:p>
            <a:pPr lvl="1"/>
            <a:r>
              <a:rPr lang="en-US" dirty="0"/>
              <a:t>If buffer filled, consult software for how to replace</a:t>
            </a:r>
          </a:p>
        </p:txBody>
      </p:sp>
    </p:spTree>
    <p:extLst>
      <p:ext uri="{BB962C8B-B14F-4D97-AF65-F5344CB8AC3E}">
        <p14:creationId xmlns:p14="http://schemas.microsoft.com/office/powerpoint/2010/main" val="322135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5515-CAFC-4007-A49C-346E414D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BFC2-5F59-4428-B9EE-C697BA41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whether to sample</a:t>
            </a:r>
          </a:p>
          <a:p>
            <a:pPr lvl="1"/>
            <a:r>
              <a:rPr lang="en-US" dirty="0"/>
              <a:t>Check if in metadata</a:t>
            </a:r>
          </a:p>
          <a:p>
            <a:pPr lvl="2"/>
            <a:r>
              <a:rPr lang="en-US" dirty="0"/>
              <a:t>Increment count</a:t>
            </a:r>
          </a:p>
          <a:p>
            <a:pPr lvl="2"/>
            <a:r>
              <a:rPr lang="en-US" dirty="0"/>
              <a:t>If candidate, check if above threshold</a:t>
            </a:r>
          </a:p>
          <a:p>
            <a:pPr lvl="2"/>
            <a:r>
              <a:rPr lang="en-US" dirty="0"/>
              <a:t>Check overflow</a:t>
            </a:r>
          </a:p>
          <a:p>
            <a:pPr lvl="1"/>
            <a:r>
              <a:rPr lang="en-US" dirty="0"/>
              <a:t>Decide whether to add as candidate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E6991-F6C9-4102-9E6B-626EDB8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83" y="1444821"/>
            <a:ext cx="4741696" cy="50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E687-FE6D-43CA-8639-5D78F941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5A6B4-C626-4801-9B47-68293720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2" y="2508762"/>
            <a:ext cx="11201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1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2F2F-875E-46C5-BF23-20DA8B9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 and TLB Extension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E09-DC0B-48A2-BF30-43B7E29A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address are same for in and off package RAM</a:t>
            </a:r>
          </a:p>
          <a:p>
            <a:pPr lvl="1"/>
            <a:r>
              <a:rPr lang="en-US" dirty="0"/>
              <a:t>Address consistency issue =&gt; on-chip cache scrubbing</a:t>
            </a:r>
          </a:p>
          <a:p>
            <a:r>
              <a:rPr lang="en-US" dirty="0"/>
              <a:t>Cached bit: In-package?</a:t>
            </a:r>
          </a:p>
          <a:p>
            <a:r>
              <a:rPr lang="en-US" dirty="0"/>
              <a:t>Way bit: Where in package?</a:t>
            </a:r>
          </a:p>
          <a:p>
            <a:r>
              <a:rPr lang="en-US" dirty="0"/>
              <a:t>Overhead: 4-way associative = 2 way bits + 1 cached bit = 3 bits</a:t>
            </a:r>
          </a:p>
          <a:p>
            <a:pPr lvl="1"/>
            <a:r>
              <a:rPr lang="en-US" dirty="0"/>
              <a:t>4% for TLB</a:t>
            </a:r>
          </a:p>
          <a:p>
            <a:pPr lvl="1"/>
            <a:r>
              <a:rPr lang="en-US" dirty="0"/>
              <a:t>0% for PTE (since it has unused bits)</a:t>
            </a:r>
          </a:p>
        </p:txBody>
      </p:sp>
    </p:spTree>
    <p:extLst>
      <p:ext uri="{BB962C8B-B14F-4D97-AF65-F5344CB8AC3E}">
        <p14:creationId xmlns:p14="http://schemas.microsoft.com/office/powerpoint/2010/main" val="127343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6687-1740-44AA-BE21-F2D145E6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80B6-8C8B-4047-ADA3-A647357B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address as tag</a:t>
            </a:r>
          </a:p>
          <a:p>
            <a:r>
              <a:rPr lang="en-US" dirty="0"/>
              <a:t>Cached bit </a:t>
            </a:r>
          </a:p>
          <a:p>
            <a:r>
              <a:rPr lang="en-US" dirty="0"/>
              <a:t>Way bit</a:t>
            </a:r>
          </a:p>
          <a:p>
            <a:r>
              <a:rPr lang="en-US" dirty="0"/>
              <a:t>Valid bit</a:t>
            </a:r>
          </a:p>
          <a:p>
            <a:r>
              <a:rPr lang="en-US" dirty="0"/>
              <a:t>Remap bit</a:t>
            </a:r>
          </a:p>
        </p:txBody>
      </p:sp>
    </p:spTree>
    <p:extLst>
      <p:ext uri="{BB962C8B-B14F-4D97-AF65-F5344CB8AC3E}">
        <p14:creationId xmlns:p14="http://schemas.microsoft.com/office/powerpoint/2010/main" val="153890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82A-E5DF-4F4F-AA97-23CA9EE4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EADB-B09D-45E4-931D-4F744D71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3x faster with page rank program than no cache</a:t>
            </a:r>
          </a:p>
          <a:p>
            <a:r>
              <a:rPr lang="en-US" dirty="0"/>
              <a:t>Faster than only in-package RAM (LOL?)</a:t>
            </a:r>
          </a:p>
          <a:p>
            <a:pPr lvl="1"/>
            <a:r>
              <a:rPr lang="en-US" dirty="0"/>
              <a:t>Because both in and off package = more throughput</a:t>
            </a:r>
          </a:p>
          <a:p>
            <a:r>
              <a:rPr lang="en-US" dirty="0"/>
              <a:t>VS. Competing algorithms/architecture</a:t>
            </a:r>
          </a:p>
          <a:p>
            <a:pPr lvl="1"/>
            <a:r>
              <a:rPr lang="en-US" dirty="0"/>
              <a:t>68.9% speedup over Unison Cache</a:t>
            </a:r>
          </a:p>
          <a:p>
            <a:pPr lvl="1"/>
            <a:r>
              <a:rPr lang="en-US" dirty="0"/>
              <a:t>26.1% over TDC </a:t>
            </a:r>
          </a:p>
          <a:p>
            <a:pPr lvl="1"/>
            <a:r>
              <a:rPr lang="en-US" dirty="0"/>
              <a:t>15.0% over Alloy Cache</a:t>
            </a:r>
          </a:p>
        </p:txBody>
      </p:sp>
    </p:spTree>
    <p:extLst>
      <p:ext uri="{BB962C8B-B14F-4D97-AF65-F5344CB8AC3E}">
        <p14:creationId xmlns:p14="http://schemas.microsoft.com/office/powerpoint/2010/main" val="335917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EE14-649A-492E-86EA-0CC64872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6F1A-73D3-4CF0-B7AE-801C4AC9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News article: </a:t>
            </a:r>
            <a:r>
              <a:rPr lang="en-US" dirty="0">
                <a:hlinkClick r:id="rId2"/>
              </a:rPr>
              <a:t>http://news.mit.edu/2017/new-high-capacity-data-caches-more-efficient-1023</a:t>
            </a:r>
            <a:endParaRPr lang="en-US" dirty="0"/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https://arxiv.org/abs/1704.02677</a:t>
            </a:r>
            <a:endParaRPr lang="en-US" dirty="0"/>
          </a:p>
          <a:p>
            <a:r>
              <a:rPr lang="en-US" dirty="0"/>
              <a:t>Pics: AncientPages.com, Intel, speedtest.net, LinkedIn</a:t>
            </a:r>
          </a:p>
        </p:txBody>
      </p:sp>
    </p:spTree>
    <p:extLst>
      <p:ext uri="{BB962C8B-B14F-4D97-AF65-F5344CB8AC3E}">
        <p14:creationId xmlns:p14="http://schemas.microsoft.com/office/powerpoint/2010/main" val="189935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9B5A-DD71-4156-9793-B24605C7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80EE-63A1-4A21-827F-32E05824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Ball </a:t>
            </a:r>
            <a:r>
              <a:rPr lang="en-US" dirty="0" err="1"/>
              <a:t>Peggert</a:t>
            </a:r>
            <a:r>
              <a:rPr lang="en-US" dirty="0"/>
              <a:t> is doing </a:t>
            </a:r>
            <a:r>
              <a:rPr lang="en-US" b="1" dirty="0">
                <a:latin typeface="Bookman Old Style" panose="02050604050505020204" pitchFamily="18" charset="0"/>
              </a:rPr>
              <a:t>Machine Learning </a:t>
            </a:r>
            <a:r>
              <a:rPr lang="en-US" dirty="0"/>
              <a:t>research</a:t>
            </a:r>
          </a:p>
          <a:p>
            <a:pPr lvl="1"/>
            <a:r>
              <a:rPr lang="en-US" dirty="0"/>
              <a:t>Woah Machine Learning!!!</a:t>
            </a:r>
          </a:p>
          <a:p>
            <a:r>
              <a:rPr lang="en-US" dirty="0"/>
              <a:t>100petaFLOPS but </a:t>
            </a:r>
            <a:r>
              <a:rPr lang="en-US" b="1" i="1" dirty="0"/>
              <a:t>hours</a:t>
            </a:r>
            <a:r>
              <a:rPr lang="en-US" dirty="0"/>
              <a:t> of waiting</a:t>
            </a:r>
          </a:p>
          <a:p>
            <a:r>
              <a:rPr lang="en-US" dirty="0"/>
              <a:t>Use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STRACE</a:t>
            </a:r>
          </a:p>
          <a:p>
            <a:r>
              <a:rPr lang="en-US" b="1" dirty="0"/>
              <a:t>I/O</a:t>
            </a:r>
            <a:r>
              <a:rPr lang="en-US" dirty="0"/>
              <a:t> bound!?</a:t>
            </a:r>
          </a:p>
          <a:p>
            <a:r>
              <a:rPr lang="en-US" dirty="0"/>
              <a:t>RAM </a:t>
            </a:r>
            <a:r>
              <a:rPr lang="en-US" b="1" dirty="0"/>
              <a:t>bandwidth</a:t>
            </a:r>
            <a:r>
              <a:rPr lang="en-US" dirty="0"/>
              <a:t> sucks</a:t>
            </a:r>
          </a:p>
        </p:txBody>
      </p:sp>
    </p:spTree>
    <p:extLst>
      <p:ext uri="{BB962C8B-B14F-4D97-AF65-F5344CB8AC3E}">
        <p14:creationId xmlns:p14="http://schemas.microsoft.com/office/powerpoint/2010/main" val="18205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E9F6-CE72-4794-B017-2356AA14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079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Banshee</a:t>
            </a:r>
            <a:r>
              <a:rPr lang="en-US" dirty="0"/>
              <a:t> </a:t>
            </a:r>
            <a:br>
              <a:rPr lang="en-US" dirty="0"/>
            </a:b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BBDB1D-BF84-45A8-ABC9-70BB7420F09A}"/>
              </a:ext>
            </a:extLst>
          </p:cNvPr>
          <p:cNvSpPr/>
          <p:nvPr/>
        </p:nvSpPr>
        <p:spPr>
          <a:xfrm>
            <a:off x="5742377" y="2079214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24FC-0E0D-48C4-B3E2-A5C23B6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Banshee?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F693-7B87-4FCC-A144-D387D2BB7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9" y="1825625"/>
            <a:ext cx="6550401" cy="4351338"/>
          </a:xfrm>
        </p:spPr>
      </p:pic>
    </p:spTree>
    <p:extLst>
      <p:ext uri="{BB962C8B-B14F-4D97-AF65-F5344CB8AC3E}">
        <p14:creationId xmlns:p14="http://schemas.microsoft.com/office/powerpoint/2010/main" val="38627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FA5-9CFB-4DD9-AEAD-52828041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Banshee: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20CA7-5AEB-4D9D-902D-8D59FC26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" y="1566052"/>
            <a:ext cx="4741696" cy="50480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F52AF-185A-4455-9DDB-F6DE256F4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4" y="2188458"/>
            <a:ext cx="6759316" cy="3803242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AE6E77-1AB7-44C3-9C71-1F1B66729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52481" r="393" b="14769"/>
          <a:stretch/>
        </p:blipFill>
        <p:spPr>
          <a:xfrm>
            <a:off x="5787189" y="3967843"/>
            <a:ext cx="5991155" cy="169817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2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E9F6-CE72-4794-B017-2356AA14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07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Banshee</a:t>
            </a:r>
            <a:r>
              <a:rPr lang="en-US" dirty="0"/>
              <a:t>: </a:t>
            </a:r>
            <a:br>
              <a:rPr lang="en-US" dirty="0"/>
            </a:br>
            <a:r>
              <a:rPr lang="en-US" sz="2200" dirty="0"/>
              <a:t>Bandwidth-Efﬁcient DRAM Caching Via Software/Hardware Cooperation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697D3-EB17-439A-B15C-B54C1F05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754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 err="1"/>
              <a:t>Xiangyao</a:t>
            </a:r>
            <a:r>
              <a:rPr lang="en-US" sz="1600" dirty="0"/>
              <a:t> Yu</a:t>
            </a:r>
            <a:r>
              <a:rPr lang="en-US" sz="1600" baseline="30000" dirty="0"/>
              <a:t>†</a:t>
            </a:r>
            <a:r>
              <a:rPr lang="en-US" sz="1600" dirty="0"/>
              <a:t>, Christopher J. Hughes</a:t>
            </a:r>
            <a:r>
              <a:rPr lang="en-US" sz="1600" baseline="30000" dirty="0"/>
              <a:t>‡</a:t>
            </a:r>
            <a:r>
              <a:rPr lang="en-US" sz="1600" dirty="0"/>
              <a:t>, </a:t>
            </a:r>
            <a:r>
              <a:rPr lang="en-US" sz="1600" dirty="0" err="1"/>
              <a:t>Nadathur</a:t>
            </a:r>
            <a:r>
              <a:rPr lang="en-US" sz="1600" dirty="0"/>
              <a:t> Satish</a:t>
            </a:r>
            <a:r>
              <a:rPr lang="en-US" sz="1600" baseline="30000" dirty="0"/>
              <a:t>‡</a:t>
            </a:r>
            <a:r>
              <a:rPr lang="en-US" sz="1600" dirty="0"/>
              <a:t>, </a:t>
            </a:r>
            <a:r>
              <a:rPr lang="en-US" sz="1600" dirty="0" err="1"/>
              <a:t>Onur</a:t>
            </a:r>
            <a:r>
              <a:rPr lang="en-US" sz="1600" dirty="0"/>
              <a:t> </a:t>
            </a:r>
            <a:r>
              <a:rPr lang="en-US" sz="1600" dirty="0" err="1"/>
              <a:t>Mutlu</a:t>
            </a:r>
            <a:r>
              <a:rPr lang="en-US" sz="1600" baseline="30000" dirty="0"/>
              <a:t>§</a:t>
            </a:r>
            <a:r>
              <a:rPr lang="en-US" sz="1600" dirty="0"/>
              <a:t>, Srinivas </a:t>
            </a:r>
            <a:r>
              <a:rPr lang="en-US" sz="1600" dirty="0" err="1"/>
              <a:t>Devadas</a:t>
            </a:r>
            <a:r>
              <a:rPr lang="en-US" sz="1600" baseline="30000" dirty="0"/>
              <a:t>†</a:t>
            </a:r>
          </a:p>
          <a:p>
            <a:r>
              <a:rPr lang="en-US" sz="1600" baseline="30000" dirty="0"/>
              <a:t>† </a:t>
            </a:r>
            <a:r>
              <a:rPr lang="en-US" sz="1600" dirty="0"/>
              <a:t>CSAIL, MIT, </a:t>
            </a:r>
            <a:r>
              <a:rPr lang="en-US" sz="1600" baseline="30000" dirty="0"/>
              <a:t>‡</a:t>
            </a:r>
            <a:r>
              <a:rPr lang="en-US" sz="1600" dirty="0"/>
              <a:t> Intel Labs, </a:t>
            </a:r>
            <a:r>
              <a:rPr lang="en-US" sz="1600" baseline="30000" dirty="0"/>
              <a:t>§</a:t>
            </a:r>
            <a:r>
              <a:rPr lang="en-US" sz="1600" dirty="0"/>
              <a:t> ETH Zurich </a:t>
            </a:r>
          </a:p>
          <a:p>
            <a:r>
              <a:rPr lang="en-US" sz="1600" baseline="30000" dirty="0"/>
              <a:t>†</a:t>
            </a:r>
            <a:r>
              <a:rPr lang="en-US" sz="1600" dirty="0"/>
              <a:t>{</a:t>
            </a:r>
            <a:r>
              <a:rPr lang="en-US" sz="1600" dirty="0" err="1"/>
              <a:t>yxy</a:t>
            </a:r>
            <a:r>
              <a:rPr lang="en-US" sz="1600" dirty="0"/>
              <a:t>, </a:t>
            </a:r>
            <a:r>
              <a:rPr lang="en-US" sz="1600" dirty="0" err="1"/>
              <a:t>devadas</a:t>
            </a:r>
            <a:r>
              <a:rPr lang="en-US" sz="1600" dirty="0"/>
              <a:t>}@mit.edu, </a:t>
            </a:r>
            <a:r>
              <a:rPr lang="en-US" sz="1600" baseline="30000" dirty="0"/>
              <a:t>‡</a:t>
            </a:r>
            <a:r>
              <a:rPr lang="en-US" sz="1600" dirty="0"/>
              <a:t>{</a:t>
            </a:r>
            <a:r>
              <a:rPr lang="en-US" sz="1600" dirty="0" err="1"/>
              <a:t>christopher.j.hughes</a:t>
            </a:r>
            <a:r>
              <a:rPr lang="en-US" sz="1600" dirty="0"/>
              <a:t>, </a:t>
            </a:r>
            <a:r>
              <a:rPr lang="en-US" sz="1600" dirty="0" err="1"/>
              <a:t>nadathur.rajagopalan.satish</a:t>
            </a:r>
            <a:r>
              <a:rPr lang="en-US" sz="1600" dirty="0"/>
              <a:t>}@intel.com, </a:t>
            </a:r>
            <a:r>
              <a:rPr lang="en-US" sz="1600" baseline="30000" dirty="0"/>
              <a:t>§</a:t>
            </a:r>
            <a:r>
              <a:rPr lang="en-US" sz="1600" dirty="0"/>
              <a:t>onur.mutlu@inf.ethz.ch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C0B-BF97-4877-A9E6-D7FC8500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AB90-D95A-484E-9EFD-1A48C12B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memory architecture and DRAM cache</a:t>
            </a:r>
          </a:p>
          <a:p>
            <a:r>
              <a:rPr lang="en-US" dirty="0"/>
              <a:t>Explain the HAWT NEW Banshee</a:t>
            </a:r>
          </a:p>
          <a:p>
            <a:pPr lvl="1"/>
            <a:r>
              <a:rPr lang="en-US" dirty="0"/>
              <a:t>Know about new developments</a:t>
            </a:r>
          </a:p>
          <a:p>
            <a:pPr lvl="2"/>
            <a:r>
              <a:rPr lang="en-US" dirty="0"/>
              <a:t>Rest assured that my money in chip manufacturing stocks will grow </a:t>
            </a:r>
          </a:p>
          <a:p>
            <a:pPr lvl="3"/>
            <a:r>
              <a:rPr lang="en-US" dirty="0"/>
              <a:t>$.$</a:t>
            </a:r>
          </a:p>
          <a:p>
            <a:pPr lvl="1"/>
            <a:r>
              <a:rPr lang="en-US" dirty="0"/>
              <a:t>Understand mechanisms supporting ML</a:t>
            </a:r>
          </a:p>
          <a:p>
            <a:r>
              <a:rPr lang="en-US" dirty="0"/>
              <a:t>Incite curiosity</a:t>
            </a:r>
          </a:p>
          <a:p>
            <a:pPr lvl="1"/>
            <a:r>
              <a:rPr lang="en-US" dirty="0"/>
              <a:t>Invite into computer architecture</a:t>
            </a:r>
          </a:p>
          <a:p>
            <a:pPr lvl="2"/>
            <a:r>
              <a:rPr lang="en-US" dirty="0"/>
              <a:t>So I can do ML and make money</a:t>
            </a:r>
          </a:p>
          <a:p>
            <a:r>
              <a:rPr lang="en-US" dirty="0"/>
              <a:t>Get an A</a:t>
            </a:r>
          </a:p>
        </p:txBody>
      </p:sp>
    </p:spTree>
    <p:extLst>
      <p:ext uri="{BB962C8B-B14F-4D97-AF65-F5344CB8AC3E}">
        <p14:creationId xmlns:p14="http://schemas.microsoft.com/office/powerpoint/2010/main" val="1516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BD86-1249-48D2-8791-0B587AB9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Architecture (Cache and stuff)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427AB-9781-4B77-8074-C2EA1103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209" y="1825625"/>
            <a:ext cx="645279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4C739-22B1-4B70-A12D-A50D8959C0A6}"/>
              </a:ext>
            </a:extLst>
          </p:cNvPr>
          <p:cNvSpPr txBox="1"/>
          <p:nvPr/>
        </p:nvSpPr>
        <p:spPr>
          <a:xfrm>
            <a:off x="8766928" y="5986022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CS33 textbook for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664BA-0C6D-4FB0-B0A1-694C77DDDBFB}"/>
              </a:ext>
            </a:extLst>
          </p:cNvPr>
          <p:cNvSpPr txBox="1"/>
          <p:nvPr/>
        </p:nvSpPr>
        <p:spPr>
          <a:xfrm>
            <a:off x="633167" y="1832859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TLB: Virtual =&gt; Physical</a:t>
            </a:r>
          </a:p>
          <a:p>
            <a:r>
              <a:rPr lang="en-US" dirty="0"/>
              <a:t>Page Table: TLB’s backing</a:t>
            </a:r>
          </a:p>
          <a:p>
            <a:r>
              <a:rPr lang="en-US" dirty="0"/>
              <a:t>(stored in main memory)</a:t>
            </a:r>
          </a:p>
          <a:p>
            <a:endParaRPr lang="en-US" dirty="0"/>
          </a:p>
          <a:p>
            <a:r>
              <a:rPr lang="en-US" dirty="0"/>
              <a:t>L1 to LLC cache DRAM</a:t>
            </a:r>
          </a:p>
          <a:p>
            <a:r>
              <a:rPr lang="en-US" dirty="0"/>
              <a:t>MC: Manages DRAM access</a:t>
            </a:r>
          </a:p>
          <a:p>
            <a:endParaRPr lang="en-US" dirty="0"/>
          </a:p>
          <a:p>
            <a:r>
              <a:rPr lang="en-US" b="1" dirty="0"/>
              <a:t>DRAM Cache: higher bandwidth</a:t>
            </a:r>
          </a:p>
        </p:txBody>
      </p:sp>
    </p:spTree>
    <p:extLst>
      <p:ext uri="{BB962C8B-B14F-4D97-AF65-F5344CB8AC3E}">
        <p14:creationId xmlns:p14="http://schemas.microsoft.com/office/powerpoint/2010/main" val="35236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0BAB-7563-44C1-A30A-2099AAE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In-package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A855-40D4-4F22-920B-56C9A43C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together with the processor and SOC</a:t>
            </a:r>
          </a:p>
          <a:p>
            <a:r>
              <a:rPr lang="en-US" dirty="0"/>
              <a:t>Higher bandwidth</a:t>
            </a:r>
          </a:p>
          <a:p>
            <a:r>
              <a:rPr lang="en-US" b="1" dirty="0"/>
              <a:t>Same latency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E5F8C5-EB8D-48E9-93FF-46093E54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84" y="2590393"/>
            <a:ext cx="6759316" cy="38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547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Yu Gothic Light</vt:lpstr>
      <vt:lpstr>Arial</vt:lpstr>
      <vt:lpstr>Bookman Old Style</vt:lpstr>
      <vt:lpstr>Calibri</vt:lpstr>
      <vt:lpstr>Calibri Light</vt:lpstr>
      <vt:lpstr>Office Theme</vt:lpstr>
      <vt:lpstr>Ng, Xian Kai</vt:lpstr>
      <vt:lpstr>Story</vt:lpstr>
      <vt:lpstr> Banshee  </vt:lpstr>
      <vt:lpstr>Banshee?</vt:lpstr>
      <vt:lpstr>Banshee:</vt:lpstr>
      <vt:lpstr>Banshee:  Bandwidth-Efﬁcient DRAM Caching Via Software/Hardware Cooperation</vt:lpstr>
      <vt:lpstr>Presentation Goals</vt:lpstr>
      <vt:lpstr>Memory Architecture (Cache and stuff)</vt:lpstr>
      <vt:lpstr>In-package DRAM</vt:lpstr>
      <vt:lpstr>PowerPoint Presentation</vt:lpstr>
      <vt:lpstr>Why Banshee</vt:lpstr>
      <vt:lpstr>How Banshee</vt:lpstr>
      <vt:lpstr>Architecture melding Hardware and Software</vt:lpstr>
      <vt:lpstr>Algorithm</vt:lpstr>
      <vt:lpstr>DRAM Cache</vt:lpstr>
      <vt:lpstr>PTE and TLB Extension bits</vt:lpstr>
      <vt:lpstr>Tag buffer</vt:lpstr>
      <vt:lpstr>Speed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Banshee:  Bandwidth-Efﬁcient DRAM Caching Via Software/Hardware Cooperation</dc:title>
  <dc:creator>X KoK King</dc:creator>
  <cp:lastModifiedBy>X KoK King</cp:lastModifiedBy>
  <cp:revision>4</cp:revision>
  <dcterms:created xsi:type="dcterms:W3CDTF">2017-11-12T19:00:18Z</dcterms:created>
  <dcterms:modified xsi:type="dcterms:W3CDTF">2017-11-14T07:37:30Z</dcterms:modified>
</cp:coreProperties>
</file>