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57" r:id="rId3"/>
    <p:sldId id="320" r:id="rId4"/>
    <p:sldId id="311" r:id="rId5"/>
    <p:sldId id="322" r:id="rId6"/>
    <p:sldId id="34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AFE54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2" autoAdjust="0"/>
    <p:restoredTop sz="99548" autoAdjust="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08DB-3BD6-46A7-8C58-C395D84694BE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A39A-83D9-491B-A9A3-BF710111E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0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9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7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88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6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0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2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0231-94CA-40CB-969D-EC74875116B6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4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31" y="620688"/>
            <a:ext cx="6142476" cy="1296144"/>
          </a:xfr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tx1"/>
              </a:gs>
            </a:gsLst>
            <a:lin ang="7200000" scaled="0"/>
          </a:gradFill>
        </p:spPr>
        <p:txBody>
          <a:bodyPr anchor="b" anchorCtr="0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Roll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0" y="1914306"/>
            <a:ext cx="8232755" cy="3168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10" y="620688"/>
            <a:ext cx="2125676" cy="12961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1" y="5082658"/>
            <a:ext cx="1789498" cy="958995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051725" y="5085184"/>
            <a:ext cx="6516215" cy="958995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tx1"/>
              </a:gs>
            </a:gsLst>
            <a:lin ang="36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bg2">
                    <a:lumMod val="75000"/>
                  </a:schemeClr>
                </a:solidFill>
              </a:rPr>
              <a:t>Robin &amp; </a:t>
            </a:r>
            <a:r>
              <a:rPr lang="en-US" altLang="zh-CN" sz="3200" dirty="0" smtClean="0">
                <a:solidFill>
                  <a:schemeClr val="bg2">
                    <a:lumMod val="75000"/>
                  </a:schemeClr>
                </a:solidFill>
              </a:rPr>
              <a:t>Miles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792" y="69269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C-S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546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2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268760"/>
            <a:ext cx="7128792" cy="3456384"/>
          </a:xfrm>
        </p:spPr>
        <p:txBody>
          <a:bodyPr numCol="1" spcCol="540000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Architecture</a:t>
            </a:r>
            <a:endParaRPr lang="en-US" altLang="zh-CN" sz="4400" b="1" dirty="0" smtClean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FAFE54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Technology</a:t>
            </a:r>
          </a:p>
          <a:p>
            <a:pPr marL="0" indent="0" algn="ctr">
              <a:buNone/>
            </a:pPr>
            <a:r>
              <a:rPr lang="zh-CN" altLang="en-US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  </a:t>
            </a:r>
            <a:r>
              <a:rPr lang="en-US" altLang="zh-CN" sz="4400" b="1" dirty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</a:t>
            </a: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usiness	</a:t>
            </a:r>
          </a:p>
          <a:p>
            <a:pPr marL="0" indent="0" algn="ctr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FAFE54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</a:t>
            </a:r>
            <a:r>
              <a:rPr lang="en-US" altLang="zh-CN" sz="4400" b="1" dirty="0">
                <a:ln>
                  <a:prstDash val="solid"/>
                </a:ln>
                <a:solidFill>
                  <a:srgbClr val="FAFE54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en-US" altLang="zh-CN" sz="4400" b="1" dirty="0" smtClean="0">
                <a:ln>
                  <a:prstDash val="solid"/>
                </a:ln>
                <a:solidFill>
                  <a:srgbClr val="FAFE54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Demo</a:t>
            </a:r>
            <a:r>
              <a:rPr lang="en-US" altLang="zh-CN" sz="4400" b="1" dirty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</a:t>
            </a:r>
            <a:endParaRPr lang="en-US" altLang="zh-CN" sz="4400" b="1" dirty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550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699792" y="2492896"/>
            <a:ext cx="3976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Architecture</a:t>
            </a:r>
            <a:endParaRPr lang="en-US" altLang="zh-CN" b="1" dirty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54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2" y="908720"/>
            <a:ext cx="7168772" cy="132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1"/>
          <p:cNvSpPr txBox="1">
            <a:spLocks/>
          </p:cNvSpPr>
          <p:nvPr/>
        </p:nvSpPr>
        <p:spPr>
          <a:xfrm>
            <a:off x="1312960" y="2636912"/>
            <a:ext cx="2106912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L</a:t>
            </a:r>
            <a:endParaRPr lang="en-US" altLang="zh-CN" sz="3600" dirty="0" smtClean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</a:t>
            </a:r>
            <a:endParaRPr lang="en-US" altLang="zh-CN" sz="3600" dirty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</a:t>
            </a:r>
          </a:p>
          <a:p>
            <a:pPr>
              <a:lnSpc>
                <a:spcPct val="120000"/>
              </a:lnSpc>
            </a:pPr>
            <a:r>
              <a:rPr lang="en-US" altLang="zh-CN" sz="3600" dirty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</a:t>
            </a:r>
            <a:endParaRPr lang="en-US" altLang="zh-CN" sz="3600" dirty="0" smtClean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4139952" y="2636912"/>
            <a:ext cx="3672408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L</a:t>
            </a: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inux</a:t>
            </a:r>
            <a:endParaRPr lang="en-US" altLang="zh-CN" sz="3600" dirty="0" smtClean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Apache</a:t>
            </a:r>
            <a:endParaRPr lang="en-US" altLang="zh-CN" sz="3600" dirty="0">
              <a:ln>
                <a:prstDash val="solid"/>
              </a:ln>
              <a:solidFill>
                <a:srgbClr val="FFFF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MySQL</a:t>
            </a: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n>
                  <a:prstDash val="solid"/>
                </a:ln>
                <a:solidFill>
                  <a:srgbClr val="FFFF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466711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131840" y="2060848"/>
            <a:ext cx="2808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schemeClr val="tx1">
                      <a:lumMod val="95000"/>
                      <a:alpha val="25000"/>
                    </a:schemeClr>
                  </a:outerShdw>
                </a:effectLst>
              </a:rPr>
              <a:t>Demo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75057" dist="38100" dir="5400000" sy="-20000" rotWithShape="0">
                  <a:schemeClr val="tx1">
                    <a:lumMod val="95000"/>
                    <a:alpha val="2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44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schemeClr val="tx1">
                      <a:lumMod val="95000"/>
                      <a:alpha val="25000"/>
                    </a:schemeClr>
                  </a:outerShdw>
                </a:effectLst>
              </a:rPr>
              <a:t>Please enjoy our product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75057" dist="38100" dir="5400000" sy="-20000" rotWithShape="0">
                  <a:schemeClr val="tx1">
                    <a:lumMod val="95000"/>
                    <a:alpha val="25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Q&amp;A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743200" y="6309320"/>
            <a:ext cx="6400800" cy="53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4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</TotalTime>
  <Words>50</Words>
  <Application>Microsoft Office PowerPoint</Application>
  <PresentationFormat>全屏显示(4:3)</PresentationFormat>
  <Paragraphs>23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Pay Roll</vt:lpstr>
      <vt:lpstr>PowerPoint 演示文稿</vt:lpstr>
      <vt:lpstr>PowerPoint 演示文稿</vt:lpstr>
      <vt:lpstr>PowerPoint 演示文稿</vt:lpstr>
      <vt:lpstr>PowerPoint 演示文稿</vt:lpstr>
      <vt:lpstr>Please enjoy our product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T0SHIBA</dc:creator>
  <cp:lastModifiedBy>robin-xue</cp:lastModifiedBy>
  <cp:revision>178</cp:revision>
  <dcterms:created xsi:type="dcterms:W3CDTF">2012-07-19T15:33:29Z</dcterms:created>
  <dcterms:modified xsi:type="dcterms:W3CDTF">2014-03-25T02:07:18Z</dcterms:modified>
</cp:coreProperties>
</file>