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74" r:id="rId9"/>
    <p:sldId id="265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10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dirty="0" smtClean="0"/>
              <a:t>TWIDDLER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Rui</a:t>
            </a:r>
            <a:r>
              <a:rPr lang="en-US" b="1" dirty="0" smtClean="0"/>
              <a:t> Li, </a:t>
            </a:r>
            <a:r>
              <a:rPr lang="en-US" b="1" dirty="0" err="1" smtClean="0"/>
              <a:t>Yufan</a:t>
            </a:r>
            <a:r>
              <a:rPr lang="en-US" b="1" dirty="0" smtClean="0"/>
              <a:t> </a:t>
            </a:r>
            <a:r>
              <a:rPr lang="en-US" b="1" dirty="0" err="1" smtClean="0"/>
              <a:t>Xue</a:t>
            </a:r>
            <a:endParaRPr lang="en-US" b="1" dirty="0" smtClean="0"/>
          </a:p>
          <a:p>
            <a:r>
              <a:rPr lang="en-US" i="1" dirty="0" smtClean="0"/>
              <a:t>Software Engineering</a:t>
            </a:r>
          </a:p>
          <a:p>
            <a:r>
              <a:rPr lang="en-US" dirty="0" smtClean="0"/>
              <a:t>April 4,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4842"/>
              </p:ext>
            </p:extLst>
          </p:nvPr>
        </p:nvGraphicFramePr>
        <p:xfrm>
          <a:off x="2087767" y="1844871"/>
          <a:ext cx="5317314" cy="429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422900" imgH="4381500" progId="Word.Document.12">
                  <p:embed/>
                </p:oleObj>
              </mc:Choice>
              <mc:Fallback>
                <p:oleObj name="Document" r:id="rId3" imgW="5422900" imgH="438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767" y="1844871"/>
                        <a:ext cx="5317314" cy="429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Manage assessment activities for academic programs</a:t>
            </a:r>
            <a:endParaRPr lang="en-US" dirty="0" smtClean="0"/>
          </a:p>
          <a:p>
            <a:pPr lvl="1"/>
            <a:r>
              <a:rPr lang="en-US" dirty="0" smtClean="0"/>
              <a:t>Student </a:t>
            </a:r>
            <a:r>
              <a:rPr lang="en-US" dirty="0"/>
              <a:t>learning outcomes(organized around hierarchically categorized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</a:t>
            </a:r>
            <a:r>
              <a:rPr lang="en-US" dirty="0"/>
              <a:t>multiple Universities </a:t>
            </a:r>
            <a:endParaRPr lang="en-US" dirty="0" smtClean="0"/>
          </a:p>
          <a:p>
            <a:r>
              <a:rPr lang="en-US" altLang="zh-CN" dirty="0"/>
              <a:t>Support </a:t>
            </a:r>
            <a:r>
              <a:rPr lang="en-US" dirty="0" smtClean="0"/>
              <a:t>other </a:t>
            </a:r>
            <a:r>
              <a:rPr lang="en-US" dirty="0"/>
              <a:t>types of academically oriented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LEARNING OUTCOME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statement that describes a specific objective for some academic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SLO's are associated with courses, programs, degrees and perhaps others.</a:t>
            </a:r>
            <a:r>
              <a:rPr lang="en-US" dirty="0"/>
              <a:t> </a:t>
            </a:r>
            <a:r>
              <a:rPr lang="en-US" dirty="0" smtClean="0"/>
              <a:t> These mappings form possibly complex graphs.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Students will be able to write a quicksort algorithm in Java.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explain the political theories: Communism, Democracy, and Populism.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use an </a:t>
            </a:r>
            <a:r>
              <a:rPr lang="en-US" dirty="0" err="1"/>
              <a:t>Autel</a:t>
            </a:r>
            <a:r>
              <a:rPr lang="en-US" dirty="0"/>
              <a:t> diagnostics tool to identify engine errors for any supported vehicle type.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 HEIRARCHY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r>
              <a:rPr lang="en-US" dirty="0"/>
              <a:t>A University might define a program as a collection of courses and each course might be defined as a collection of </a:t>
            </a:r>
            <a:r>
              <a:rPr lang="en-US" dirty="0" smtClean="0"/>
              <a:t>SLOs</a:t>
            </a:r>
          </a:p>
          <a:p>
            <a:r>
              <a:rPr lang="en-US" dirty="0" smtClean="0"/>
              <a:t>Graduates </a:t>
            </a:r>
            <a:r>
              <a:rPr lang="en-US" dirty="0"/>
              <a:t>of the program are then characterized by the union of all course SLOs in the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SLOs to </a:t>
            </a:r>
            <a:r>
              <a:rPr lang="en-US" dirty="0"/>
              <a:t>assess how well the program trains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Many Types</a:t>
            </a:r>
          </a:p>
          <a:p>
            <a:pPr lvl="1"/>
            <a:r>
              <a:rPr lang="en-US" altLang="zh-CN" dirty="0" smtClean="0"/>
              <a:t>Quiz</a:t>
            </a:r>
          </a:p>
          <a:p>
            <a:pPr lvl="1"/>
            <a:r>
              <a:rPr lang="en-US" altLang="zh-CN" dirty="0" smtClean="0"/>
              <a:t>Exam</a:t>
            </a:r>
          </a:p>
          <a:p>
            <a:pPr lvl="1"/>
            <a:r>
              <a:rPr lang="en-US" altLang="zh-CN" dirty="0" smtClean="0"/>
              <a:t>Homework </a:t>
            </a:r>
            <a:r>
              <a:rPr lang="en-US" altLang="zh-CN" dirty="0"/>
              <a:t>assignment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Others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the collection and recording of assessment data for each SLO in the </a:t>
            </a:r>
            <a:r>
              <a:rPr lang="en-US" altLang="zh-CN" dirty="0" smtClean="0"/>
              <a:t>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zh-CN" altLang="en-US" dirty="0"/>
          </a:p>
          <a:p>
            <a:pPr lvl="1"/>
            <a:r>
              <a:rPr lang="en-US" altLang="zh-CN" dirty="0" smtClean="0"/>
              <a:t>Application administrator</a:t>
            </a:r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the company that sells </a:t>
            </a:r>
            <a:r>
              <a:rPr lang="en-US" altLang="zh-CN" dirty="0" err="1"/>
              <a:t>Twiddler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Account </a:t>
            </a:r>
            <a:r>
              <a:rPr lang="en-US" altLang="zh-CN" dirty="0"/>
              <a:t>administrator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a </a:t>
            </a:r>
            <a:r>
              <a:rPr lang="en-US" altLang="zh-CN" dirty="0" err="1"/>
              <a:t>Twiddler</a:t>
            </a:r>
            <a:r>
              <a:rPr lang="en-US" altLang="zh-CN" dirty="0"/>
              <a:t> customer. Typically a University</a:t>
            </a:r>
            <a:endParaRPr lang="zh-CN" altLang="en-US" dirty="0"/>
          </a:p>
          <a:p>
            <a:pPr lvl="1"/>
            <a:r>
              <a:rPr lang="en-US" altLang="zh-CN" dirty="0" smtClean="0"/>
              <a:t>Licensed user</a:t>
            </a:r>
          </a:p>
          <a:p>
            <a:pPr lvl="2"/>
            <a:r>
              <a:rPr lang="en-US" altLang="zh-CN" dirty="0"/>
              <a:t>The licensed user is anyone an account administrator awards a license </a:t>
            </a:r>
            <a:r>
              <a:rPr lang="en-US" altLang="zh-CN" dirty="0" smtClean="0"/>
              <a:t>to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ARCHITECTURE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Deployed </a:t>
            </a:r>
            <a:r>
              <a:rPr lang="en-US" altLang="zh-CN" dirty="0"/>
              <a:t>on Amazon web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EC2 </a:t>
            </a:r>
            <a:r>
              <a:rPr lang="en-US" altLang="zh-CN" dirty="0"/>
              <a:t>machine for deploying static HTML, JavaScript, CSS and any other supporting </a:t>
            </a:r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Separate </a:t>
            </a:r>
            <a:r>
              <a:rPr lang="en-US" altLang="zh-CN" dirty="0"/>
              <a:t>EC2 machine to supply all JSON data to the </a:t>
            </a:r>
            <a:r>
              <a:rPr lang="en-US" altLang="zh-CN" dirty="0" smtClean="0"/>
              <a:t>browser</a:t>
            </a:r>
          </a:p>
          <a:p>
            <a:pPr lvl="1"/>
            <a:r>
              <a:rPr lang="en-US" altLang="zh-CN" dirty="0" smtClean="0"/>
              <a:t>RDS will be used to store </a:t>
            </a:r>
            <a:r>
              <a:rPr lang="en-US" altLang="zh-CN" dirty="0"/>
              <a:t>user data, access control lists, assessment document meta-data, SLOs and SLO </a:t>
            </a:r>
            <a:r>
              <a:rPr lang="en-US" altLang="zh-CN" dirty="0" smtClean="0"/>
              <a:t>groups </a:t>
            </a:r>
          </a:p>
          <a:p>
            <a:pPr lvl="1"/>
            <a:r>
              <a:rPr lang="en-US" altLang="zh-CN" dirty="0" smtClean="0"/>
              <a:t>S3 will be used to </a:t>
            </a:r>
            <a:r>
              <a:rPr lang="en-US" altLang="zh-CN" dirty="0"/>
              <a:t>store </a:t>
            </a:r>
            <a:r>
              <a:rPr lang="en-US" altLang="zh-CN" dirty="0" smtClean="0"/>
              <a:t>assessment documentation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12" y="2407993"/>
            <a:ext cx="4846026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application is JEE compliant using JPA as the persistence layer.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application will be developed using Spring security and control </a:t>
            </a:r>
          </a:p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en-US" altLang="zh-CN" dirty="0"/>
              <a:t>will manage the client-side application </a:t>
            </a:r>
          </a:p>
          <a:p>
            <a:r>
              <a:rPr lang="en-US" altLang="zh-CN" dirty="0" smtClean="0"/>
              <a:t>Bootstrap </a:t>
            </a:r>
            <a:r>
              <a:rPr lang="en-US" altLang="zh-CN" dirty="0"/>
              <a:t>will be used as the layout and styling engine </a:t>
            </a:r>
          </a:p>
          <a:p>
            <a:r>
              <a:rPr lang="en-US" altLang="zh-CN" dirty="0" smtClean="0"/>
              <a:t>Tiles </a:t>
            </a:r>
            <a:r>
              <a:rPr lang="en-US" altLang="zh-CN" dirty="0"/>
              <a:t>will be used to manage components/templates </a:t>
            </a:r>
          </a:p>
          <a:p>
            <a:r>
              <a:rPr lang="en-US" altLang="zh-CN" dirty="0" smtClean="0"/>
              <a:t>HTML </a:t>
            </a:r>
            <a:r>
              <a:rPr lang="en-US" altLang="zh-CN" dirty="0"/>
              <a:t>documents are written in HTML5 </a:t>
            </a: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Permission control</a:t>
            </a:r>
          </a:p>
          <a:p>
            <a:r>
              <a:rPr lang="en-US" altLang="zh-CN" dirty="0" smtClean="0"/>
              <a:t>Relations between SLOs and courses, department, etc.</a:t>
            </a:r>
          </a:p>
          <a:p>
            <a:r>
              <a:rPr lang="en-US" altLang="zh-CN" dirty="0" smtClean="0"/>
              <a:t>Technologies like amazon web 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6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i Li_Proposal PP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Rui Li_Proposal PPT</Template>
  <TotalTime>48</TotalTime>
  <Words>377</Words>
  <Application>Microsoft Macintosh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Rui Li_Proposal PPT</vt:lpstr>
      <vt:lpstr>Microsoft Word Document</vt:lpstr>
      <vt:lpstr>  TWIDDLER </vt:lpstr>
      <vt:lpstr>OVERVIEW</vt:lpstr>
      <vt:lpstr>STUDENT LEARNING OUTCOME</vt:lpstr>
      <vt:lpstr>SLO HEIRARCHY</vt:lpstr>
      <vt:lpstr>ASSESSMENT</vt:lpstr>
      <vt:lpstr>COMPUTATIONAL DETAILS </vt:lpstr>
      <vt:lpstr>Architectural Elements</vt:lpstr>
      <vt:lpstr>TECHNOLOGIES</vt:lpstr>
      <vt:lpstr>Challenge</vt:lpstr>
      <vt:lpstr>Schedule_x0016_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TWIDDLER </dc:title>
  <dc:creator>Ray</dc:creator>
  <cp:lastModifiedBy>Rui</cp:lastModifiedBy>
  <cp:revision>6</cp:revision>
  <dcterms:created xsi:type="dcterms:W3CDTF">2014-04-08T00:59:01Z</dcterms:created>
  <dcterms:modified xsi:type="dcterms:W3CDTF">2014-04-29T19:04:27Z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