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15BBE52-5D5A-4C1F-9EF0-7ECEA67F81EA}"/>
              </a:ext>
            </a:extLst>
          </p:cNvPr>
          <p:cNvSpPr/>
          <p:nvPr/>
        </p:nvSpPr>
        <p:spPr>
          <a:xfrm>
            <a:off x="4529139" y="424109"/>
            <a:ext cx="1566861" cy="566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C4FD8D6-B88B-451F-87B1-5E30F621B46A}"/>
              </a:ext>
            </a:extLst>
          </p:cNvPr>
          <p:cNvCxnSpPr/>
          <p:nvPr/>
        </p:nvCxnSpPr>
        <p:spPr>
          <a:xfrm>
            <a:off x="5403780" y="581311"/>
            <a:ext cx="1971675" cy="161925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3A2C570-8527-4C17-8E39-1E480208B2CE}"/>
              </a:ext>
            </a:extLst>
          </p:cNvPr>
          <p:cNvCxnSpPr/>
          <p:nvPr/>
        </p:nvCxnSpPr>
        <p:spPr>
          <a:xfrm rot="10800000" flipV="1">
            <a:off x="2766143" y="647987"/>
            <a:ext cx="2152650" cy="14859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DA437A0-9036-49EB-A70A-6539BA525EB5}"/>
              </a:ext>
            </a:extLst>
          </p:cNvPr>
          <p:cNvSpPr/>
          <p:nvPr/>
        </p:nvSpPr>
        <p:spPr>
          <a:xfrm>
            <a:off x="2201599" y="1890827"/>
            <a:ext cx="1503709" cy="613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管理者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D6D44A-2CD4-4045-8356-3F0429633D03}"/>
              </a:ext>
            </a:extLst>
          </p:cNvPr>
          <p:cNvSpPr/>
          <p:nvPr/>
        </p:nvSpPr>
        <p:spPr>
          <a:xfrm>
            <a:off x="6885830" y="1890827"/>
            <a:ext cx="1364266" cy="542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3DCEC-4420-4B56-9F33-CFD0F69022C8}"/>
              </a:ext>
            </a:extLst>
          </p:cNvPr>
          <p:cNvSpPr/>
          <p:nvPr/>
        </p:nvSpPr>
        <p:spPr>
          <a:xfrm>
            <a:off x="1497726" y="2562307"/>
            <a:ext cx="3031413" cy="204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功能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注销登录</a:t>
            </a:r>
            <a:endParaRPr lang="en-US" altLang="zh-CN" dirty="0"/>
          </a:p>
          <a:p>
            <a:r>
              <a:rPr lang="zh-CN" altLang="en-US" dirty="0"/>
              <a:t>查询商品</a:t>
            </a:r>
            <a:endParaRPr lang="en-US" altLang="zh-CN" dirty="0"/>
          </a:p>
          <a:p>
            <a:r>
              <a:rPr lang="zh-CN" altLang="en-US" dirty="0"/>
              <a:t>增加商品</a:t>
            </a:r>
            <a:endParaRPr lang="en-US" altLang="zh-CN" dirty="0"/>
          </a:p>
          <a:p>
            <a:r>
              <a:rPr lang="zh-CN" altLang="en-US" dirty="0"/>
              <a:t>删除商品</a:t>
            </a:r>
            <a:endParaRPr lang="en-US" altLang="zh-CN" dirty="0"/>
          </a:p>
          <a:p>
            <a:r>
              <a:rPr lang="zh-CN" altLang="en-US" dirty="0"/>
              <a:t>修改商品数量</a:t>
            </a:r>
            <a:endParaRPr lang="en-US" altLang="zh-CN" dirty="0"/>
          </a:p>
          <a:p>
            <a:r>
              <a:rPr lang="zh-CN" altLang="en-US" dirty="0"/>
              <a:t>售货清单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86BBA1-498C-4C03-BB66-08AE740B6E49}"/>
              </a:ext>
            </a:extLst>
          </p:cNvPr>
          <p:cNvSpPr/>
          <p:nvPr/>
        </p:nvSpPr>
        <p:spPr>
          <a:xfrm>
            <a:off x="6504166" y="2504661"/>
            <a:ext cx="2727298" cy="244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zh-CN" altLang="en-US" dirty="0"/>
              <a:t>注销登录</a:t>
            </a:r>
            <a:endParaRPr lang="en-US" altLang="zh-CN" dirty="0"/>
          </a:p>
          <a:p>
            <a:r>
              <a:rPr lang="zh-CN" altLang="en-US" dirty="0"/>
              <a:t>查看商品</a:t>
            </a:r>
            <a:endParaRPr lang="en-US" altLang="zh-CN" dirty="0"/>
          </a:p>
          <a:p>
            <a:r>
              <a:rPr lang="zh-CN" altLang="en-US" dirty="0"/>
              <a:t>商品搜索</a:t>
            </a:r>
            <a:endParaRPr lang="en-US" altLang="zh-CN" dirty="0"/>
          </a:p>
          <a:p>
            <a:r>
              <a:rPr lang="zh-CN" altLang="en-US" dirty="0"/>
              <a:t>添加商品至购物车</a:t>
            </a:r>
            <a:endParaRPr lang="en-US" altLang="zh-CN" dirty="0"/>
          </a:p>
          <a:p>
            <a:r>
              <a:rPr lang="zh-CN" altLang="en-US" dirty="0"/>
              <a:t>删除购物车商品</a:t>
            </a:r>
            <a:endParaRPr lang="en-US" altLang="zh-CN" dirty="0"/>
          </a:p>
          <a:p>
            <a:r>
              <a:rPr lang="zh-CN" altLang="en-US" dirty="0"/>
              <a:t>查看购物车</a:t>
            </a:r>
            <a:endParaRPr lang="en-US" altLang="zh-CN" dirty="0"/>
          </a:p>
          <a:p>
            <a:r>
              <a:rPr lang="zh-CN" altLang="en-US" dirty="0"/>
              <a:t>结账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2016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40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庆扬</dc:creator>
  <cp:lastModifiedBy>曾 庆扬</cp:lastModifiedBy>
  <cp:revision>2</cp:revision>
  <dcterms:created xsi:type="dcterms:W3CDTF">2020-01-18T09:08:57Z</dcterms:created>
  <dcterms:modified xsi:type="dcterms:W3CDTF">2020-01-18T09:28:07Z</dcterms:modified>
</cp:coreProperties>
</file>