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4" r:id="rId2"/>
    <p:sldId id="454" r:id="rId3"/>
    <p:sldId id="465" r:id="rId4"/>
    <p:sldId id="466" r:id="rId5"/>
    <p:sldId id="467" r:id="rId6"/>
    <p:sldId id="471" r:id="rId7"/>
    <p:sldId id="474" r:id="rId8"/>
    <p:sldId id="455" r:id="rId9"/>
    <p:sldId id="476" r:id="rId10"/>
    <p:sldId id="475" r:id="rId11"/>
    <p:sldId id="478" r:id="rId12"/>
    <p:sldId id="479" r:id="rId13"/>
    <p:sldId id="480" r:id="rId14"/>
    <p:sldId id="487" r:id="rId15"/>
    <p:sldId id="481" r:id="rId16"/>
    <p:sldId id="482" r:id="rId17"/>
    <p:sldId id="483" r:id="rId18"/>
    <p:sldId id="484" r:id="rId19"/>
    <p:sldId id="486" r:id="rId20"/>
    <p:sldId id="4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23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seunghyeok" initials="Cs" lastIdx="1" clrIdx="0">
    <p:extLst>
      <p:ext uri="{19B8F6BF-5375-455C-9EA6-DF929625EA0E}">
        <p15:presenceInfo xmlns:p15="http://schemas.microsoft.com/office/powerpoint/2012/main" userId="174a687c856f88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4F"/>
    <a:srgbClr val="284758"/>
    <a:srgbClr val="E6E6E6"/>
    <a:srgbClr val="233F4D"/>
    <a:srgbClr val="2B4D5E"/>
    <a:srgbClr val="244251"/>
    <a:srgbClr val="A51A28"/>
    <a:srgbClr val="112581"/>
    <a:srgbClr val="162FA9"/>
    <a:srgbClr val="13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9710" autoAdjust="0"/>
  </p:normalViewPr>
  <p:slideViewPr>
    <p:cSldViewPr snapToGrid="0" showGuides="1">
      <p:cViewPr varScale="1">
        <p:scale>
          <a:sx n="147" d="100"/>
          <a:sy n="147" d="100"/>
        </p:scale>
        <p:origin x="642" y="114"/>
      </p:cViewPr>
      <p:guideLst>
        <p:guide pos="7423"/>
        <p:guide orient="horz" pos="640"/>
        <p:guide pos="257"/>
        <p:guide orient="horz" pos="411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0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4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5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6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7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8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4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5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9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39059" y="6454588"/>
            <a:ext cx="2796988" cy="262965"/>
          </a:xfrm>
          <a:prstGeom prst="rect">
            <a:avLst/>
          </a:prstGeom>
          <a:solidFill>
            <a:srgbClr val="233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374971F-378E-77A9-8443-5407DA28A471}"/>
              </a:ext>
            </a:extLst>
          </p:cNvPr>
          <p:cNvGrpSpPr/>
          <p:nvPr/>
        </p:nvGrpSpPr>
        <p:grpSpPr>
          <a:xfrm>
            <a:off x="816384" y="1842719"/>
            <a:ext cx="6735365" cy="1456188"/>
            <a:chOff x="816384" y="1640799"/>
            <a:chExt cx="6735365" cy="14561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816384" y="2014951"/>
              <a:ext cx="6735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he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et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D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epartment </a:t>
              </a:r>
              <a:r>
                <a:rPr lang="en-US" altLang="ko-KR" sz="4000" b="1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</a:t>
              </a:r>
              <a:r>
                <a:rPr lang="en-US" altLang="ko-KR" sz="4000" spc="-150" dirty="0" smtClean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tore</a:t>
              </a:r>
              <a:endParaRPr lang="ko-KR" altLang="en-US" sz="4000" spc="-15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96C111-9D1F-A7D8-AC0D-973AC8F1AAC5}"/>
                </a:ext>
              </a:extLst>
            </p:cNvPr>
            <p:cNvSpPr txBox="1"/>
            <p:nvPr/>
          </p:nvSpPr>
          <p:spPr>
            <a:xfrm>
              <a:off x="816384" y="2758433"/>
              <a:ext cx="5899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반려동물 상품 플랫폼 시스템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2000" dirty="0">
                  <a:solidFill>
                    <a:schemeClr val="bg1"/>
                  </a:solidFill>
                </a:rPr>
                <a:t>2023</a:t>
              </a:r>
              <a:r>
                <a:rPr lang="ko-KR" altLang="en-US" sz="2000" dirty="0">
                  <a:solidFill>
                    <a:schemeClr val="bg1"/>
                  </a:solidFill>
                </a:rPr>
                <a:t>년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항공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3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기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DB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설계 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3E610E1-1B14-C863-9F08-8577229C02FC}"/>
              </a:ext>
            </a:extLst>
          </p:cNvPr>
          <p:cNvSpPr txBox="1"/>
          <p:nvPr/>
        </p:nvSpPr>
        <p:spPr>
          <a:xfrm>
            <a:off x="10829361" y="493428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2023.04.25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수 </a:t>
            </a:r>
            <a:r>
              <a:rPr lang="en-US" altLang="ko-KR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IT</a:t>
            </a:r>
            <a:r>
              <a:rPr lang="ko-KR" altLang="en-US" sz="14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514" y="5457502"/>
            <a:ext cx="2543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홍성민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박소현</a:t>
            </a:r>
            <a:endParaRPr lang="en-US" altLang="ko-KR" sz="1600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김유성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항공빅데이터 </a:t>
            </a:r>
            <a:r>
              <a:rPr lang="en-US" altLang="ko-KR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</a:t>
            </a:r>
            <a:r>
              <a:rPr lang="ko-KR" altLang="en-US" sz="16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최준영</a:t>
            </a:r>
            <a:endParaRPr lang="en-US" altLang="ko-KR" sz="1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72311" y="2207486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184302" y="1005218"/>
            <a:ext cx="2598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주문한 수량만큼 재고에서 차감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320" descr="EMB00001f6c0e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3" y="1968734"/>
            <a:ext cx="4154487" cy="14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46550320" descr="EMB00001f6c0e9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3" y="3768329"/>
            <a:ext cx="4154487" cy="14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6184303" y="1372970"/>
            <a:ext cx="7799388" cy="523220"/>
            <a:chOff x="734432" y="5052443"/>
            <a:chExt cx="5287107" cy="52322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34432" y="5052443"/>
              <a:ext cx="5287107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goods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7809" y="0"/>
            <a:ext cx="9736381" cy="5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298603" y="1064775"/>
            <a:ext cx="259870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6552080" descr="EMB00001f6c0ea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03" y="2028641"/>
            <a:ext cx="3924897" cy="80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46550080" descr="EMB00001f6c0ea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03" y="3167175"/>
            <a:ext cx="3924897" cy="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6298603" y="1504661"/>
            <a:ext cx="7799388" cy="523220"/>
            <a:chOff x="734432" y="5052443"/>
            <a:chExt cx="5287107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4432" y="5052443"/>
              <a:ext cx="5287107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set </a:t>
              </a:r>
              <a:endParaRPr lang="en-US" altLang="ko-KR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834293" y="1027905"/>
            <a:ext cx="2598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 총 금액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46551520" descr="EMB00001f6c0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93" y="2097002"/>
            <a:ext cx="3592512" cy="11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46552320" descr="EMB00001f6c0ea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93" y="3633351"/>
            <a:ext cx="3592512" cy="11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5834293" y="1525613"/>
            <a:ext cx="6337898" cy="523220"/>
            <a:chOff x="734432" y="5052443"/>
            <a:chExt cx="4296381" cy="52322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34432" y="505244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: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: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해당 상품 재고 차감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구매 수량에 주문 상품 수량 증가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3.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주문테이블에 주문 총 금액 증가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회원의 총 누적 구매 금액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증가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038546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주문 시 총 누적 구매 금액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46549760" descr="EMB00001f6c0ea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4" y="1968018"/>
            <a:ext cx="2794000" cy="10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246550960" descr="EMB00001f6c0eb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4" y="3275836"/>
            <a:ext cx="2794000" cy="10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923654" y="1401633"/>
            <a:ext cx="6337898" cy="523220"/>
            <a:chOff x="734432" y="5052443"/>
            <a:chExt cx="4296381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4432" y="505244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update 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member set </a:t>
              </a:r>
              <a:endParaRPr lang="en-US" altLang="ko-KR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: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new.buy_cnt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v_memno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주문시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779813" y="3994609"/>
            <a:ext cx="5264198" cy="430887"/>
            <a:chOff x="3003554" y="-919442"/>
            <a:chExt cx="5264198" cy="4308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3126370" y="-919442"/>
              <a:ext cx="514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회원 주문 시 구매 금액의 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10%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만큼 포인트 지급합니다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554" y="-867488"/>
              <a:ext cx="245631" cy="166510"/>
            </a:xfrm>
            <a:prstGeom prst="rect">
              <a:avLst/>
            </a:prstGeom>
          </p:spPr>
        </p:pic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_x246551440" descr="EMB00001f6c0f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74" y="1712423"/>
            <a:ext cx="3170858" cy="11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907227" y="-16997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246552480" descr="EMB00001f6c0f8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56" y="1734091"/>
            <a:ext cx="3170858" cy="11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상품 재고에 수량을 더함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주문 총 금액에서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차감</a:t>
            </a:r>
            <a:endParaRPr lang="en-US" altLang="ko-KR" sz="16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16352"/>
            <a:ext cx="30358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해당상품 재고 증가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595751"/>
            <a:ext cx="6510243" cy="523220"/>
            <a:chOff x="734433" y="5035547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35547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goods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+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go_no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v_gono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6551760" descr="EMB00001f6c0f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2080187"/>
            <a:ext cx="4955362" cy="12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46550960" descr="EMB00001f6c0f1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3497586"/>
            <a:ext cx="4955362" cy="12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671" y="0"/>
            <a:ext cx="9258481" cy="59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85804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주문 총 금액 차감 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ju_price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v_juno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6551280" descr="EMB00001f6c0f1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2215408"/>
            <a:ext cx="4791239" cy="100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6551600" descr="EMB00001f6c0f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53" y="3519785"/>
            <a:ext cx="4791239" cy="9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3" y="1285804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주문 총 수량 차감 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jumun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set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ju_cnt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-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endPara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  where 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ju_no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v_juno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 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400" descr="EMB00001f6c0f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2224521"/>
            <a:ext cx="4451822" cy="9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46550160" descr="EMB00001f6c0f2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3286231"/>
            <a:ext cx="4451822" cy="88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692911" y="2216947"/>
            <a:ext cx="5141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시 상품 재고에 수량을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더함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발생 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 주문 총 금액에서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주문 수량에서 </a:t>
            </a:r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dirty="0" smtClean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발생 시 회원의 총 누적 금액에서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차감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5923655" y="1325439"/>
            <a:ext cx="30358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환불 시 회원 총 누적 금액 차감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923655" y="1701302"/>
            <a:ext cx="6510243" cy="523220"/>
            <a:chOff x="734433" y="5082483"/>
            <a:chExt cx="4413212" cy="52322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851264" y="5082483"/>
              <a:ext cx="4296381" cy="523220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fontAlgn="base"/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update member 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set</a:t>
              </a:r>
            </a:p>
            <a:p>
              <a:pPr fontAlgn="base"/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m_total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-(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v_gp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* </a:t>
              </a:r>
              <a:r>
                <a:rPr lang="en-US" altLang="ko-KR" sz="1400" dirty="0" err="1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v_buycnt</a:t>
              </a:r>
              <a:r>
                <a:rPr lang="en-US" altLang="ko-KR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) where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mem_no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= </a:t>
              </a:r>
              <a:r>
                <a:rPr lang="en-US" altLang="ko-KR" sz="1400" dirty="0" err="1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v_memno</a:t>
              </a:r>
              <a:r>
                <a:rPr lang="en-US" altLang="ko-KR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;</a:t>
              </a:r>
              <a:endPara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46550400" descr="EMB00001f6c0f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2224521"/>
            <a:ext cx="4428376" cy="93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46550160" descr="EMB00001f6c0f2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86" y="3286231"/>
            <a:ext cx="4428376" cy="9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364278"/>
            <a:ext cx="2831479" cy="478578"/>
          </a:xfrm>
        </p:spPr>
        <p:txBody>
          <a:bodyPr/>
          <a:lstStyle/>
          <a:p>
            <a:r>
              <a:rPr lang="ko-KR" altLang="en-US" sz="2400" dirty="0" err="1" smtClean="0"/>
              <a:t>매출관리</a:t>
            </a:r>
            <a:r>
              <a:rPr lang="ko-KR" altLang="en-US" sz="2400" dirty="0" smtClean="0"/>
              <a:t> 및 재고관리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3062382" y="431594"/>
            <a:ext cx="893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Trigger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117475" y="139717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환불시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67100" y="7707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912" y="70825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10412" y="33264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4800" y="-25769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363700" y="-8084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773511" y="4316327"/>
            <a:ext cx="5264198" cy="430887"/>
            <a:chOff x="3003554" y="-919442"/>
            <a:chExt cx="5264198" cy="4308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3126370" y="-919442"/>
              <a:ext cx="514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주문일 기준으로 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7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일 경과 시 환불이 가능하지 않습니다</a:t>
              </a:r>
              <a:r>
                <a:rPr lang="en-US" altLang="ko-KR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.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554" y="-867488"/>
              <a:ext cx="245631" cy="166510"/>
            </a:xfrm>
            <a:prstGeom prst="rect">
              <a:avLst/>
            </a:prstGeom>
          </p:spPr>
        </p:pic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092545" y="-1637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087228" y="33915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46551120" descr="EMB00001f6c0f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65" y="1253541"/>
            <a:ext cx="9190891" cy="23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F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854" y="1029478"/>
            <a:ext cx="2836984" cy="478578"/>
          </a:xfrm>
        </p:spPr>
        <p:txBody>
          <a:bodyPr/>
          <a:lstStyle/>
          <a:p>
            <a:r>
              <a:rPr lang="en-US" altLang="ko-KR" sz="3200" dirty="0" smtClean="0"/>
              <a:t>Table of index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808854" y="2047521"/>
            <a:ext cx="690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역할분담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동기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업무진행 표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ER-</a:t>
            </a: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다이어그램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en-US" altLang="ko-KR" sz="2400" dirty="0" smtClean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10266" cy="685799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879" y="6454589"/>
            <a:ext cx="484120" cy="262965"/>
          </a:xfrm>
          <a:prstGeom prst="rect">
            <a:avLst/>
          </a:prstGeom>
          <a:solidFill>
            <a:srgbClr val="233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설명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등분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6185" y="6435969"/>
            <a:ext cx="2567353" cy="293077"/>
          </a:xfrm>
          <a:prstGeom prst="rect">
            <a:avLst/>
          </a:prstGeom>
          <a:solidFill>
            <a:srgbClr val="28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999825" y="5053533"/>
            <a:ext cx="219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81227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역할 분담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2935862" y="1151587"/>
            <a:ext cx="1594338" cy="2449293"/>
            <a:chOff x="5250215" y="1278717"/>
            <a:chExt cx="5989320" cy="24492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프로젝트 발표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상품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브랜드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홍성민</a:t>
              </a:r>
              <a:r>
                <a:rPr lang="en-US" altLang="ko-KR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</a:t>
              </a:r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조장</a:t>
              </a:r>
              <a:r>
                <a:rPr lang="en-US" altLang="ko-KR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559630" y="1151587"/>
            <a:ext cx="1838739" cy="1618296"/>
            <a:chOff x="8559630" y="1151587"/>
            <a:chExt cx="1838739" cy="16182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8559630" y="1431055"/>
              <a:ext cx="183873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상세 보고서 작성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비회원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이벤트 관리</a:t>
              </a: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8559630" y="1151587"/>
              <a:ext cx="1378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박소현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3023913" y="3456544"/>
            <a:ext cx="1938200" cy="1618296"/>
            <a:chOff x="5250215" y="1278717"/>
            <a:chExt cx="5989320" cy="16182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</a:t>
              </a:r>
              <a:r>
                <a:rPr lang="en-US" altLang="ko-KR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PPT </a:t>
              </a: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제작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회원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게시판 관리</a:t>
              </a:r>
              <a:endPara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김유성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8451616" y="3456544"/>
            <a:ext cx="1594338" cy="1618296"/>
            <a:chOff x="5250215" y="1278717"/>
            <a:chExt cx="5989320" cy="1618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5250215" y="1558185"/>
              <a:ext cx="59893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총괄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주문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환불 관리</a:t>
              </a:r>
              <a:endPara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5250215" y="1278717"/>
              <a:ext cx="5177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최준영</a:t>
              </a:r>
              <a:endParaRPr lang="ko-KR" altLang="en-US" sz="20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6" y="3456544"/>
            <a:ext cx="1153873" cy="14355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78" y="1151587"/>
            <a:ext cx="1131884" cy="143552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2" y="3456544"/>
            <a:ext cx="1117518" cy="14355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147969-09F9-4EE7-AA4C-81ADBFC2361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52" y="1151587"/>
            <a:ext cx="1182467" cy="14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81227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동기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9077"/>
            <a:ext cx="12192000" cy="4689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7" y="831873"/>
            <a:ext cx="10691446" cy="409169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34433" y="5157950"/>
            <a:ext cx="5370362" cy="338554"/>
            <a:chOff x="734433" y="5064166"/>
            <a:chExt cx="5370362" cy="33855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17688" y="5064166"/>
              <a:ext cx="5287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백만 </a:t>
              </a:r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</a:t>
              </a:r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시대를 맞아 반려동물 용품에 대한 수요 급증</a:t>
              </a:r>
              <a:endParaRPr lang="ko-KR" altLang="en-US" sz="16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4433" y="5650317"/>
            <a:ext cx="5287107" cy="338554"/>
            <a:chOff x="734432" y="5052443"/>
            <a:chExt cx="5287107" cy="33855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33" y="5095608"/>
              <a:ext cx="166510" cy="16651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34432" y="5052443"/>
              <a:ext cx="5287107" cy="338554"/>
            </a:xfrm>
            <a:prstGeom prst="rect">
              <a:avLst/>
            </a:prstGeom>
            <a:noFill/>
          </p:spPr>
          <p:txBody>
            <a:bodyPr wrap="square" lIns="72000" rIns="36000" rtlCol="0">
              <a:spAutoFit/>
            </a:bodyPr>
            <a:lstStyle/>
            <a:p>
              <a:pPr algn="ctr"/>
              <a:r>
                <a:rPr lang="ko-KR" altLang="en-US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용품 구매 고객이 상품 판매 업체별 접근성 저하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88050" y="5157950"/>
            <a:ext cx="5287107" cy="338554"/>
            <a:chOff x="817688" y="5064166"/>
            <a:chExt cx="5287107" cy="338554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93" y="5095608"/>
              <a:ext cx="166510" cy="16651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17688" y="5064166"/>
              <a:ext cx="5287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반려동물 용품과 관련한 다양한 업체 및 상품판매 증가</a:t>
              </a:r>
              <a:endParaRPr lang="ko-KR" altLang="en-US" sz="16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55" y="5671790"/>
            <a:ext cx="166510" cy="166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68917" y="5650317"/>
            <a:ext cx="5287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고객과 업체를 연결해주는 플랫폼 시스템의 필요성 대두</a:t>
            </a:r>
            <a:endParaRPr lang="ko-KR" altLang="en-US" sz="1600" dirty="0" smtClean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2079" cy="834407"/>
          </a:xfrm>
        </p:spPr>
        <p:txBody>
          <a:bodyPr/>
          <a:lstStyle/>
          <a:p>
            <a:r>
              <a:rPr lang="ko-KR" altLang="en-US" sz="3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업무진행 표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46" y="834407"/>
            <a:ext cx="11535508" cy="5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9" y="275111"/>
            <a:ext cx="3043403" cy="834407"/>
          </a:xfrm>
        </p:spPr>
        <p:txBody>
          <a:bodyPr/>
          <a:lstStyle/>
          <a:p>
            <a:r>
              <a:rPr lang="en-US" altLang="ko-KR" sz="3600" dirty="0" smtClean="0"/>
              <a:t>ER-</a:t>
            </a:r>
            <a:r>
              <a:rPr lang="ko-KR" altLang="en-US" sz="3600" dirty="0" smtClean="0"/>
              <a:t>다이어그램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1093749" y="943138"/>
            <a:ext cx="15943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endParaRPr lang="en-US" altLang="ko-KR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92" y="0"/>
            <a:ext cx="8305007" cy="60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59" y="275111"/>
            <a:ext cx="3043403" cy="834407"/>
          </a:xfrm>
        </p:spPr>
        <p:txBody>
          <a:bodyPr/>
          <a:lstStyle/>
          <a:p>
            <a:r>
              <a:rPr lang="en-US" altLang="ko-KR" sz="3600" dirty="0" smtClean="0"/>
              <a:t>ER-</a:t>
            </a:r>
            <a:r>
              <a:rPr lang="ko-KR" altLang="en-US" sz="3600" dirty="0" smtClean="0"/>
              <a:t>다이어그램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0606"/>
            <a:ext cx="12192000" cy="8473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9059" y="6671834"/>
            <a:ext cx="2796988" cy="45719"/>
          </a:xfrm>
          <a:prstGeom prst="rect">
            <a:avLst/>
          </a:prstGeom>
          <a:solidFill>
            <a:srgbClr val="2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1093749" y="943138"/>
            <a:ext cx="15943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Physical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8" y="0"/>
            <a:ext cx="8311663" cy="60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473695" y="3813197"/>
            <a:ext cx="9406887" cy="1971377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69E60-E049-43E5-8A74-EF2AE4E72580}"/>
              </a:ext>
            </a:extLst>
          </p:cNvPr>
          <p:cNvGrpSpPr/>
          <p:nvPr/>
        </p:nvGrpSpPr>
        <p:grpSpPr>
          <a:xfrm>
            <a:off x="435595" y="778349"/>
            <a:ext cx="5035480" cy="2886935"/>
            <a:chOff x="90812" y="-3699212"/>
            <a:chExt cx="6034983" cy="28869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07A0E1-A1FF-4B3B-9520-867E2F61924F}"/>
                </a:ext>
              </a:extLst>
            </p:cNvPr>
            <p:cNvSpPr txBox="1"/>
            <p:nvPr/>
          </p:nvSpPr>
          <p:spPr>
            <a:xfrm>
              <a:off x="136475" y="-1200845"/>
              <a:ext cx="598932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주민번호가 </a:t>
              </a:r>
              <a:r>
                <a:rPr lang="ko-KR" altLang="en-US" sz="1400" dirty="0" smtClean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생성 규칙에 </a:t>
              </a:r>
              <a:r>
                <a:rPr lang="ko-KR" altLang="en-US" sz="14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적합하면 회원가입</a:t>
              </a:r>
              <a:endPara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D6C4F1-6C12-49F1-9A66-ACFF354FA0D7}"/>
                </a:ext>
              </a:extLst>
            </p:cNvPr>
            <p:cNvSpPr txBox="1"/>
            <p:nvPr/>
          </p:nvSpPr>
          <p:spPr>
            <a:xfrm>
              <a:off x="90812" y="-3699212"/>
              <a:ext cx="5177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Procedure</a:t>
              </a:r>
              <a:endParaRPr lang="ko-KR" altLang="en-US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473695" y="1120569"/>
            <a:ext cx="9406887" cy="198320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6" y="1229196"/>
            <a:ext cx="9406887" cy="158068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60450" y="2150268"/>
            <a:ext cx="1682750" cy="24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05438" y="1464359"/>
            <a:ext cx="876300" cy="18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95" y="4024846"/>
            <a:ext cx="9406887" cy="15305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79244" y="4036008"/>
            <a:ext cx="823912" cy="15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3695" y="4760785"/>
            <a:ext cx="9406887" cy="776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7" y="173778"/>
            <a:ext cx="2074890" cy="478578"/>
          </a:xfrm>
        </p:spPr>
        <p:txBody>
          <a:bodyPr/>
          <a:lstStyle/>
          <a:p>
            <a:r>
              <a:rPr lang="ko-KR" altLang="en-US" sz="24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회원정보변경 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A0E1-A1FF-4B3B-9520-867E2F61924F}"/>
              </a:ext>
            </a:extLst>
          </p:cNvPr>
          <p:cNvSpPr txBox="1"/>
          <p:nvPr/>
        </p:nvSpPr>
        <p:spPr>
          <a:xfrm>
            <a:off x="2622860" y="4819157"/>
            <a:ext cx="6946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회원 아이디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비밀번호</a:t>
            </a:r>
            <a:r>
              <a:rPr lang="en-US" altLang="ko-KR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4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 비밀번호를 입력하면 비밀번호가 새 비밀번호로 변경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1094097" y="1188331"/>
            <a:ext cx="4028108" cy="310744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223"/>
            <a:ext cx="12192000" cy="8617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9400" y="6489700"/>
            <a:ext cx="2616200" cy="254000"/>
          </a:xfrm>
          <a:prstGeom prst="rect">
            <a:avLst/>
          </a:prstGeom>
          <a:solidFill>
            <a:srgbClr val="24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 txBox="1">
            <a:spLocks/>
          </p:cNvSpPr>
          <p:nvPr/>
        </p:nvSpPr>
        <p:spPr>
          <a:xfrm>
            <a:off x="2086324" y="250829"/>
            <a:ext cx="1062954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 smtClean="0"/>
              <a:t>비밀번호</a:t>
            </a:r>
            <a:endParaRPr lang="ko-KR" alt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435595" y="778349"/>
            <a:ext cx="432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Procedure</a:t>
            </a:r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6552560" descr="EMB00001f6c0e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45" y="1222884"/>
            <a:ext cx="3554413" cy="30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4AFA59AA-C5E5-431B-8992-537CC07CA7A9}"/>
              </a:ext>
            </a:extLst>
          </p:cNvPr>
          <p:cNvSpPr/>
          <p:nvPr/>
        </p:nvSpPr>
        <p:spPr>
          <a:xfrm>
            <a:off x="6470997" y="1188331"/>
            <a:ext cx="4028108" cy="3107444"/>
          </a:xfrm>
          <a:prstGeom prst="roundRect">
            <a:avLst>
              <a:gd name="adj" fmla="val 43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30945" y="2486025"/>
            <a:ext cx="2469530" cy="189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46545120" descr="EMB00001f6c0e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1218768"/>
            <a:ext cx="3587131" cy="30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 dirty="0" err="1" smtClean="0">
            <a:latin typeface="Pretendard ExtraBold" panose="02000903000000020004" pitchFamily="2" charset="-127"/>
            <a:ea typeface="Pretendard ExtraBold" panose="02000903000000020004" pitchFamily="2" charset="-127"/>
            <a:cs typeface="Pretendard ExtraBold" panose="020009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15354</TotalTime>
  <Words>708</Words>
  <Application>Microsoft Office PowerPoint</Application>
  <PresentationFormat>와이드스크린</PresentationFormat>
  <Paragraphs>151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KoPubWorld돋움체 Bold</vt:lpstr>
      <vt:lpstr>KoPubWorld돋움체 Light</vt:lpstr>
      <vt:lpstr>KoPubWorld바탕체 Light</vt:lpstr>
      <vt:lpstr>Pretendard ExtraBold</vt:lpstr>
      <vt:lpstr>맑은 고딕</vt:lpstr>
      <vt:lpstr>Arial</vt:lpstr>
      <vt:lpstr>Office 테마</vt:lpstr>
      <vt:lpstr>PowerPoint 프레젠테이션</vt:lpstr>
      <vt:lpstr>Table of index</vt:lpstr>
      <vt:lpstr>역할 분담</vt:lpstr>
      <vt:lpstr>개발 동기</vt:lpstr>
      <vt:lpstr>업무진행 표</vt:lpstr>
      <vt:lpstr>ER-다이어그램</vt:lpstr>
      <vt:lpstr>ER-다이어그램</vt:lpstr>
      <vt:lpstr>회원가입</vt:lpstr>
      <vt:lpstr>회원정보변경 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매출관리 및 재고관리</vt:lpstr>
      <vt:lpstr>코드 설명 (2등분)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Cho seunghyeok</cp:lastModifiedBy>
  <cp:revision>1280</cp:revision>
  <dcterms:created xsi:type="dcterms:W3CDTF">2022-02-02T04:32:22Z</dcterms:created>
  <dcterms:modified xsi:type="dcterms:W3CDTF">2023-04-25T03:31:29Z</dcterms:modified>
</cp:coreProperties>
</file>