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3262-6BC5-40F1-8FE3-48BA8BF5F801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984F-4F29-493F-8D18-F46E6EBB3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Peripharals</a:t>
            </a:r>
            <a:r>
              <a:rPr lang="en-US" dirty="0" smtClean="0"/>
              <a:t> Hardware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Driver</a:t>
            </a:r>
            <a:endParaRPr lang="en-US" dirty="0"/>
          </a:p>
        </p:txBody>
      </p:sp>
      <p:pic>
        <p:nvPicPr>
          <p:cNvPr id="9218" name="Picture 2" descr="C:\Users\Green\Desktop\lec2\Mo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5275" y="1268760"/>
            <a:ext cx="9439275" cy="538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Meter</a:t>
            </a:r>
            <a:endParaRPr lang="en-US" dirty="0"/>
          </a:p>
        </p:txBody>
      </p:sp>
      <p:pic>
        <p:nvPicPr>
          <p:cNvPr id="10242" name="Picture 2" descr="C:\Users\Green\Desktop\lec2\vol_me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3816424" cy="55690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48064" y="2492896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Keep track of the battery voltage to protect the batter from over discharging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 </a:t>
            </a:r>
            <a:r>
              <a:rPr lang="en-US" dirty="0" err="1" smtClean="0"/>
              <a:t>V_bat</a:t>
            </a:r>
            <a:endParaRPr lang="en-US" dirty="0"/>
          </a:p>
        </p:txBody>
      </p:sp>
      <p:pic>
        <p:nvPicPr>
          <p:cNvPr id="11266" name="Picture 2" descr="C:\Users\Green\Desktop\lec2\vb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4471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8229600" cy="1143000"/>
          </a:xfrm>
        </p:spPr>
        <p:txBody>
          <a:bodyPr/>
          <a:lstStyle/>
          <a:p>
            <a:r>
              <a:rPr lang="en-US" dirty="0" smtClean="0"/>
              <a:t>Power 5V</a:t>
            </a:r>
            <a:endParaRPr lang="en-US" dirty="0"/>
          </a:p>
        </p:txBody>
      </p:sp>
      <p:pic>
        <p:nvPicPr>
          <p:cNvPr id="12290" name="Picture 2" descr="C:\Users\Green\Desktop\lec2\5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6734175" cy="5534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3.3V</a:t>
            </a:r>
            <a:endParaRPr lang="en-US" dirty="0"/>
          </a:p>
        </p:txBody>
      </p:sp>
      <p:pic>
        <p:nvPicPr>
          <p:cNvPr id="13314" name="Picture 2" descr="C:\Users\Green\Desktop\lec2\3.3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530159" cy="45321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reen\Desktop\lec2\single emit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3"/>
            <a:ext cx="7451042" cy="609329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IR Emitter</a:t>
            </a:r>
            <a:br>
              <a:rPr lang="en-US" dirty="0" smtClean="0"/>
            </a:br>
            <a:r>
              <a:rPr lang="en-US" dirty="0" smtClean="0"/>
              <a:t>Single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reen\Desktop\double 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0648"/>
            <a:ext cx="6490106" cy="63367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6287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Emitter </a:t>
            </a:r>
            <a:br>
              <a:rPr lang="en-US" dirty="0" smtClean="0"/>
            </a:br>
            <a:r>
              <a:rPr lang="en-US" dirty="0" smtClean="0"/>
              <a:t>Serial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reen\Desktop\lec2\recei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3" y="0"/>
            <a:ext cx="6319115" cy="71734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/>
          <a:lstStyle/>
          <a:p>
            <a:r>
              <a:rPr lang="en-US" dirty="0" smtClean="0"/>
              <a:t>IR Receiver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reen\Desktop\lec2\sensor tim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3384"/>
            <a:ext cx="9117547" cy="55446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Sensor Pulsing Timing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2348880"/>
            <a:ext cx="17647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Delay  between each sensor reading until all residues are gone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reen\Desktop\lec2\gy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4664"/>
            <a:ext cx="6624736" cy="616619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Zero Point Drift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594928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accumulated angled when mouse is mouse moving with gyro zero point drifting is increased linearly</a:t>
            </a:r>
            <a:endParaRPr lang="en-US" dirty="0"/>
          </a:p>
        </p:txBody>
      </p:sp>
      <p:pic>
        <p:nvPicPr>
          <p:cNvPr id="6147" name="Picture 3" descr="C:\Users\Green\Desktop\lec2\gyro drift t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8153400" cy="467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reen\Desktop\lec2\buzz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7272596" cy="58772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pic>
        <p:nvPicPr>
          <p:cNvPr id="8194" name="Picture 2" descr="C:\Users\Green\Desktop\lec2\displ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6768752" cy="5582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2</vt:lpstr>
      <vt:lpstr> IR Emitter Single</vt:lpstr>
      <vt:lpstr>Emitter  Serial</vt:lpstr>
      <vt:lpstr>IR Receiver</vt:lpstr>
      <vt:lpstr>IR Sensor Pulsing Timing</vt:lpstr>
      <vt:lpstr>Gyro</vt:lpstr>
      <vt:lpstr>Gyro Zero Point Drift</vt:lpstr>
      <vt:lpstr>Buzzer</vt:lpstr>
      <vt:lpstr>Display</vt:lpstr>
      <vt:lpstr>Motor Driver</vt:lpstr>
      <vt:lpstr>Voltage Meter</vt:lpstr>
      <vt:lpstr>Power  V_bat</vt:lpstr>
      <vt:lpstr>Power 5V</vt:lpstr>
      <vt:lpstr>Power 3.3V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 Ye</dc:creator>
  <cp:lastModifiedBy>Green Ye</cp:lastModifiedBy>
  <cp:revision>26</cp:revision>
  <dcterms:created xsi:type="dcterms:W3CDTF">2014-01-12T12:45:23Z</dcterms:created>
  <dcterms:modified xsi:type="dcterms:W3CDTF">2014-01-13T02:08:54Z</dcterms:modified>
</cp:coreProperties>
</file>