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4D55FA-D6A1-403B-BA4E-5FFCB39D2074}" type="datetimeFigureOut">
              <a:rPr lang="pl-PL" smtClean="0"/>
              <a:t>2020-03-10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FC34CA-607C-4C2D-8D09-BDFDD783205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D55FA-D6A1-403B-BA4E-5FFCB39D2074}" type="datetimeFigureOut">
              <a:rPr lang="pl-PL" smtClean="0"/>
              <a:t>2020-03-10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FC34CA-607C-4C2D-8D09-BDFDD783205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D55FA-D6A1-403B-BA4E-5FFCB39D2074}" type="datetimeFigureOut">
              <a:rPr lang="pl-PL" smtClean="0"/>
              <a:t>2020-03-10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FC34CA-607C-4C2D-8D09-BDFDD783205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D55FA-D6A1-403B-BA4E-5FFCB39D2074}" type="datetimeFigureOut">
              <a:rPr lang="pl-PL" smtClean="0"/>
              <a:t>2020-03-10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FC34CA-607C-4C2D-8D09-BDFDD7832051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D55FA-D6A1-403B-BA4E-5FFCB39D2074}" type="datetimeFigureOut">
              <a:rPr lang="pl-PL" smtClean="0"/>
              <a:t>2020-03-10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FC34CA-607C-4C2D-8D09-BDFDD7832051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D55FA-D6A1-403B-BA4E-5FFCB39D2074}" type="datetimeFigureOut">
              <a:rPr lang="pl-PL" smtClean="0"/>
              <a:t>2020-03-10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FC34CA-607C-4C2D-8D09-BDFDD7832051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D55FA-D6A1-403B-BA4E-5FFCB39D2074}" type="datetimeFigureOut">
              <a:rPr lang="pl-PL" smtClean="0"/>
              <a:t>2020-03-10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FC34CA-607C-4C2D-8D09-BDFDD7832051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D55FA-D6A1-403B-BA4E-5FFCB39D2074}" type="datetimeFigureOut">
              <a:rPr lang="pl-PL" smtClean="0"/>
              <a:t>2020-03-10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FC34CA-607C-4C2D-8D09-BDFDD7832051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D55FA-D6A1-403B-BA4E-5FFCB39D2074}" type="datetimeFigureOut">
              <a:rPr lang="pl-PL" smtClean="0"/>
              <a:t>2020-03-10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FC34CA-607C-4C2D-8D09-BDFDD783205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54D55FA-D6A1-403B-BA4E-5FFCB39D2074}" type="datetimeFigureOut">
              <a:rPr lang="pl-PL" smtClean="0"/>
              <a:t>2020-03-10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FC34CA-607C-4C2D-8D09-BDFDD7832051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4D55FA-D6A1-403B-BA4E-5FFCB39D2074}" type="datetimeFigureOut">
              <a:rPr lang="pl-PL" smtClean="0"/>
              <a:t>2020-03-10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FC34CA-607C-4C2D-8D09-BDFDD7832051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54D55FA-D6A1-403B-BA4E-5FFCB39D2074}" type="datetimeFigureOut">
              <a:rPr lang="pl-PL" smtClean="0"/>
              <a:t>2020-03-10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8FC34CA-607C-4C2D-8D09-BDFDD7832051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Praca dyplomowa inżynierska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Internetowy zbiór książek</a:t>
            </a:r>
          </a:p>
          <a:p>
            <a:r>
              <a:rPr lang="pl-PL" sz="2800" dirty="0" smtClean="0"/>
              <a:t>Kinga Pszeniczna</a:t>
            </a:r>
            <a:endParaRPr lang="pl-PL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ASP .NET MVC 5 z wykorzystaniem </a:t>
            </a:r>
            <a:r>
              <a:rPr lang="pl-PL" dirty="0" err="1" smtClean="0"/>
              <a:t>Entity</a:t>
            </a:r>
            <a:r>
              <a:rPr lang="pl-PL" dirty="0" smtClean="0"/>
              <a:t> Framework</a:t>
            </a:r>
          </a:p>
          <a:p>
            <a:r>
              <a:rPr lang="pl-PL" dirty="0" smtClean="0"/>
              <a:t>Języki C#, HTML, CSS, </a:t>
            </a:r>
            <a:r>
              <a:rPr lang="pl-PL" dirty="0" err="1" smtClean="0"/>
              <a:t>Bootstrap</a:t>
            </a:r>
            <a:endParaRPr lang="pl-PL" dirty="0" smtClean="0"/>
          </a:p>
          <a:p>
            <a:r>
              <a:rPr lang="pl-PL" dirty="0" smtClean="0"/>
              <a:t>SQL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Visual Studio Community 2019</a:t>
            </a:r>
          </a:p>
          <a:p>
            <a:r>
              <a:rPr lang="pl-PL" dirty="0" smtClean="0"/>
              <a:t>SQL Server Express 2016</a:t>
            </a:r>
          </a:p>
          <a:p>
            <a:r>
              <a:rPr lang="pl-PL" dirty="0" smtClean="0"/>
              <a:t>SQL Server Management Studio 17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Użyte technologie, języki oraz środowiska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</TotalTime>
  <Words>45</Words>
  <Application>Microsoft Office PowerPoint</Application>
  <PresentationFormat>Pokaz na ekranie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Hol</vt:lpstr>
      <vt:lpstr>Praca dyplomowa inżynierska</vt:lpstr>
      <vt:lpstr>Użyte technologie, języki oraz środowiska</vt:lpstr>
      <vt:lpstr>Slajd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Praca dyplomowa inżynierska</dc:title>
  <dc:creator>User</dc:creator>
  <cp:lastModifiedBy>User</cp:lastModifiedBy>
  <cp:revision>9</cp:revision>
  <dcterms:created xsi:type="dcterms:W3CDTF">2020-03-10T19:35:28Z</dcterms:created>
  <dcterms:modified xsi:type="dcterms:W3CDTF">2020-03-10T20:57:42Z</dcterms:modified>
</cp:coreProperties>
</file>