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8"/>
    <p:restoredTop sz="94606"/>
  </p:normalViewPr>
  <p:slideViewPr>
    <p:cSldViewPr snapToGrid="0" snapToObjects="1">
      <p:cViewPr varScale="1">
        <p:scale>
          <a:sx n="119" d="100"/>
          <a:sy n="119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83E2-3060-1641-AC76-4BEA2C431883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6649-C4AA-2D44-B29D-3462A66C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8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83E2-3060-1641-AC76-4BEA2C431883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6649-C4AA-2D44-B29D-3462A66C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83E2-3060-1641-AC76-4BEA2C431883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6649-C4AA-2D44-B29D-3462A66C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83E2-3060-1641-AC76-4BEA2C431883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6649-C4AA-2D44-B29D-3462A66C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1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83E2-3060-1641-AC76-4BEA2C431883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6649-C4AA-2D44-B29D-3462A66C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2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83E2-3060-1641-AC76-4BEA2C431883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6649-C4AA-2D44-B29D-3462A66C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83E2-3060-1641-AC76-4BEA2C431883}" type="datetimeFigureOut">
              <a:rPr lang="en-US" smtClean="0"/>
              <a:t>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6649-C4AA-2D44-B29D-3462A66C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83E2-3060-1641-AC76-4BEA2C431883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6649-C4AA-2D44-B29D-3462A66C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9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83E2-3060-1641-AC76-4BEA2C431883}" type="datetimeFigureOut">
              <a:rPr lang="en-US" smtClean="0"/>
              <a:t>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6649-C4AA-2D44-B29D-3462A66C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5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83E2-3060-1641-AC76-4BEA2C431883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6649-C4AA-2D44-B29D-3462A66C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2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83E2-3060-1641-AC76-4BEA2C431883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6649-C4AA-2D44-B29D-3462A66C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83E2-3060-1641-AC76-4BEA2C431883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F6649-C4AA-2D44-B29D-3462A66C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5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?  </a:t>
            </a:r>
            <a:br>
              <a:rPr lang="de-D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Title: ”Comparing the Headlines + </a:t>
            </a:r>
            <a:r>
              <a:rPr lang="en-US" i="1" dirty="0" smtClean="0"/>
              <a:t>Teasers (+ articles for </a:t>
            </a:r>
            <a:r>
              <a:rPr lang="en-US" i="1" dirty="0"/>
              <a:t>L</a:t>
            </a:r>
            <a:r>
              <a:rPr lang="en-US" i="1" dirty="0" smtClean="0"/>
              <a:t>DA)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u="sng" dirty="0" smtClean="0"/>
              <a:t>one</a:t>
            </a:r>
            <a:r>
              <a:rPr lang="en-US" dirty="0" smtClean="0"/>
              <a:t> issue for two </a:t>
            </a:r>
            <a:r>
              <a:rPr lang="en-US" dirty="0" err="1" smtClean="0"/>
              <a:t>english</a:t>
            </a:r>
            <a:r>
              <a:rPr lang="en-US" dirty="0" smtClean="0"/>
              <a:t> News Papers </a:t>
            </a:r>
            <a:r>
              <a:rPr lang="en-US" dirty="0" smtClean="0"/>
              <a:t>- </a:t>
            </a:r>
            <a:r>
              <a:rPr lang="en-US" dirty="0" smtClean="0"/>
              <a:t>e.g. Brexit news coverage“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Approach: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 smtClean="0"/>
              <a:t>	- Topic Modeling (</a:t>
            </a:r>
            <a:r>
              <a:rPr lang="de-DE" dirty="0" err="1" smtClean="0"/>
              <a:t>e.g</a:t>
            </a:r>
            <a:r>
              <a:rPr lang="de-DE" dirty="0" smtClean="0"/>
              <a:t> LDA)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	- Clustering </a:t>
            </a:r>
            <a:r>
              <a:rPr lang="de-DE" dirty="0" smtClean="0"/>
              <a:t>(</a:t>
            </a:r>
            <a:r>
              <a:rPr lang="de-DE" dirty="0" err="1" smtClean="0"/>
              <a:t>e.g</a:t>
            </a:r>
            <a:r>
              <a:rPr lang="de-DE" dirty="0" smtClean="0"/>
              <a:t> </a:t>
            </a:r>
            <a:r>
              <a:rPr lang="de-DE" dirty="0" err="1" smtClean="0"/>
              <a:t>k-means</a:t>
            </a:r>
            <a:r>
              <a:rPr lang="de-DE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	- </a:t>
            </a:r>
            <a:r>
              <a:rPr lang="de-DE" dirty="0" err="1" smtClean="0"/>
              <a:t>Dictionary-Based</a:t>
            </a:r>
            <a:r>
              <a:rPr lang="de-DE" dirty="0" smtClean="0"/>
              <a:t> Sentiment Analysis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Aim</a:t>
            </a:r>
            <a:r>
              <a:rPr lang="en-US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 smtClean="0"/>
              <a:t>grob</a:t>
            </a:r>
            <a:r>
              <a:rPr lang="en-US" i="1" dirty="0" smtClean="0"/>
              <a:t>: “</a:t>
            </a:r>
            <a:r>
              <a:rPr lang="en-US" i="1" dirty="0" err="1" smtClean="0"/>
              <a:t>Kann</a:t>
            </a:r>
            <a:r>
              <a:rPr lang="en-US" i="1" dirty="0" smtClean="0"/>
              <a:t> man </a:t>
            </a:r>
            <a:r>
              <a:rPr lang="en-US" i="1" dirty="0" err="1" smtClean="0"/>
              <a:t>mit</a:t>
            </a:r>
            <a:r>
              <a:rPr lang="en-US" i="1" dirty="0" smtClean="0"/>
              <a:t> k-means </a:t>
            </a:r>
            <a:r>
              <a:rPr lang="en-US" i="1" dirty="0" err="1" smtClean="0"/>
              <a:t>entscheiden</a:t>
            </a:r>
            <a:r>
              <a:rPr lang="en-US" i="1" dirty="0" smtClean="0"/>
              <a:t> </a:t>
            </a:r>
            <a:r>
              <a:rPr lang="en-US" i="1" dirty="0" err="1" smtClean="0"/>
              <a:t>welche</a:t>
            </a:r>
            <a:r>
              <a:rPr lang="en-US" i="1" dirty="0" smtClean="0"/>
              <a:t> </a:t>
            </a:r>
            <a:r>
              <a:rPr lang="en-US" i="1" dirty="0" err="1" smtClean="0"/>
              <a:t>politische</a:t>
            </a:r>
            <a:r>
              <a:rPr lang="en-US" i="1" dirty="0" smtClean="0"/>
              <a:t> </a:t>
            </a:r>
            <a:r>
              <a:rPr lang="en-US" i="1" dirty="0" err="1" smtClean="0"/>
              <a:t>Richtung</a:t>
            </a:r>
            <a:r>
              <a:rPr lang="en-US" i="1" dirty="0" smtClean="0"/>
              <a:t> die </a:t>
            </a:r>
            <a:r>
              <a:rPr lang="en-US" i="1" dirty="0" err="1" smtClean="0"/>
              <a:t>Zeitung</a:t>
            </a:r>
            <a:r>
              <a:rPr lang="en-US" i="1" dirty="0" smtClean="0"/>
              <a:t> hat?”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25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will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?  </a:t>
            </a:r>
            <a:br>
              <a:rPr lang="de-D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Corpora: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Guardian vs. The Sun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Algorithms: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Tf-idf</a:t>
            </a:r>
            <a:r>
              <a:rPr lang="en-US" dirty="0" smtClean="0"/>
              <a:t> vs. LDA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k-means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Sentiment Lexica vs. Dependency vs. Negation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Evaluation Measures: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expected vs. sentiment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does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successful</a:t>
            </a:r>
            <a:r>
              <a:rPr lang="de-DE" sz="3200" dirty="0"/>
              <a:t> </a:t>
            </a:r>
            <a:r>
              <a:rPr lang="de-DE" sz="3200" dirty="0" err="1" smtClean="0"/>
              <a:t>implementation</a:t>
            </a:r>
            <a:r>
              <a:rPr lang="de-DE" sz="3200" dirty="0" smtClean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project</a:t>
            </a:r>
            <a:r>
              <a:rPr lang="de-DE" sz="3200" dirty="0"/>
              <a:t> </a:t>
            </a:r>
            <a:r>
              <a:rPr lang="de-DE" sz="3200" dirty="0" err="1"/>
              <a:t>help</a:t>
            </a:r>
            <a:r>
              <a:rPr lang="de-DE" sz="3200" dirty="0"/>
              <a:t>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achieve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learning</a:t>
            </a:r>
            <a:r>
              <a:rPr lang="de-DE" sz="3200" dirty="0"/>
              <a:t> </a:t>
            </a:r>
            <a:r>
              <a:rPr lang="de-DE" sz="3200" dirty="0" err="1"/>
              <a:t>objectives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class</a:t>
            </a:r>
            <a:r>
              <a:rPr lang="de-DE" sz="3200" dirty="0"/>
              <a:t>?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 / tagging (e.g. </a:t>
            </a:r>
            <a:r>
              <a:rPr lang="en-US" dirty="0" err="1" smtClean="0"/>
              <a:t>TreeTagger</a:t>
            </a:r>
            <a:r>
              <a:rPr lang="en-US" dirty="0" smtClean="0"/>
              <a:t>, </a:t>
            </a:r>
            <a:r>
              <a:rPr lang="en-US" dirty="0" err="1" smtClean="0"/>
              <a:t>RFtagger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Optimising</a:t>
            </a:r>
            <a:r>
              <a:rPr lang="en-US" dirty="0" smtClean="0"/>
              <a:t> models/algorithms</a:t>
            </a:r>
          </a:p>
          <a:p>
            <a:r>
              <a:rPr lang="en-US" dirty="0" smtClean="0"/>
              <a:t>Using LDA for our prob. </a:t>
            </a:r>
            <a:r>
              <a:rPr lang="en-US" dirty="0"/>
              <a:t>t</a:t>
            </a:r>
            <a:r>
              <a:rPr lang="en-US" dirty="0" smtClean="0"/>
              <a:t>opic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2019" y="3072348"/>
            <a:ext cx="49915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Topics in class:</a:t>
            </a:r>
          </a:p>
          <a:p>
            <a:r>
              <a:rPr lang="en-US" sz="2400" dirty="0" smtClean="0"/>
              <a:t>N-grams</a:t>
            </a:r>
          </a:p>
          <a:p>
            <a:r>
              <a:rPr lang="en-US" sz="2400" dirty="0" smtClean="0"/>
              <a:t>Smoothing</a:t>
            </a:r>
          </a:p>
          <a:p>
            <a:r>
              <a:rPr lang="en-US" sz="2400" dirty="0" smtClean="0"/>
              <a:t>HMM</a:t>
            </a:r>
          </a:p>
          <a:p>
            <a:r>
              <a:rPr lang="en-US" sz="2400" dirty="0" smtClean="0"/>
              <a:t>(Probabilistic) Context Free Grammars</a:t>
            </a:r>
          </a:p>
          <a:p>
            <a:r>
              <a:rPr lang="en-US" sz="2400" dirty="0" smtClean="0"/>
              <a:t>Dependency Parsing</a:t>
            </a:r>
          </a:p>
          <a:p>
            <a:r>
              <a:rPr lang="en-US" sz="2400" dirty="0" smtClean="0"/>
              <a:t>Machine Translation</a:t>
            </a:r>
          </a:p>
          <a:p>
            <a:r>
              <a:rPr lang="en-US" sz="2400" dirty="0" smtClean="0"/>
              <a:t>Semantics (parsing/lexical)</a:t>
            </a:r>
          </a:p>
          <a:p>
            <a:r>
              <a:rPr lang="en-US" sz="2400" dirty="0" smtClean="0"/>
              <a:t>Speech (recognition/synthesis)</a:t>
            </a:r>
          </a:p>
          <a:p>
            <a:r>
              <a:rPr lang="en-US" sz="2400" dirty="0" smtClean="0"/>
              <a:t>LDA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623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Corpora Search (Freya/Dominik)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Preprocessing (Freya/Dominik)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opic modeling: </a:t>
            </a:r>
            <a:r>
              <a:rPr lang="en-US" dirty="0" err="1" smtClean="0"/>
              <a:t>Tf-idf</a:t>
            </a:r>
            <a:r>
              <a:rPr lang="en-US" dirty="0" smtClean="0"/>
              <a:t> vs. LDA </a:t>
            </a:r>
            <a:r>
              <a:rPr lang="en-US" dirty="0" smtClean="0"/>
              <a:t>(Simon)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Clustering (Tim)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Sentiment Analysis (Henny)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Evaluation measures (</a:t>
            </a:r>
            <a:r>
              <a:rPr lang="en-US" dirty="0" err="1" smtClean="0"/>
              <a:t>tba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u="sng" dirty="0" smtClean="0"/>
              <a:t>First Meeting: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Mo, 22.01.2018 um 10:30 @Henny’s Place (</a:t>
            </a:r>
            <a:r>
              <a:rPr lang="en-US" dirty="0" err="1" smtClean="0"/>
              <a:t>Hochstr</a:t>
            </a:r>
            <a:r>
              <a:rPr lang="en-US" dirty="0" smtClean="0"/>
              <a:t>. 20 </a:t>
            </a:r>
            <a:r>
              <a:rPr lang="en-US" dirty="0" err="1" smtClean="0"/>
              <a:t>im</a:t>
            </a:r>
            <a:r>
              <a:rPr lang="en-US" dirty="0" smtClean="0"/>
              <a:t> Wedding)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6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Points in our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u="sng" dirty="0" smtClean="0"/>
              <a:t>What:</a:t>
            </a:r>
            <a:endParaRPr lang="de-DE" dirty="0"/>
          </a:p>
          <a:p>
            <a:r>
              <a:rPr lang="de-DE" dirty="0" smtClean="0"/>
              <a:t>Academic </a:t>
            </a:r>
            <a:r>
              <a:rPr lang="de-DE" dirty="0" err="1" smtClean="0"/>
              <a:t>Question</a:t>
            </a:r>
            <a:r>
              <a:rPr lang="de-DE" dirty="0" smtClean="0"/>
              <a:t>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Is it possible to decide the political view of a newspaper using clustering and sentiment </a:t>
            </a:r>
            <a:r>
              <a:rPr lang="en-US" i="1" dirty="0"/>
              <a:t>a</a:t>
            </a:r>
            <a:r>
              <a:rPr lang="en-US" i="1" dirty="0" smtClean="0"/>
              <a:t>nalysis?</a:t>
            </a:r>
            <a:br>
              <a:rPr lang="en-US" i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2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Points in our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How:</a:t>
            </a:r>
          </a:p>
          <a:p>
            <a:endParaRPr lang="en-US" u="sng" dirty="0" smtClean="0"/>
          </a:p>
          <a:p>
            <a:r>
              <a:rPr lang="en-GB" dirty="0"/>
              <a:t>Using corpus of contrary articles about specific topic, from two or more English-language </a:t>
            </a:r>
            <a:r>
              <a:rPr lang="en-GB" dirty="0" smtClean="0"/>
              <a:t>newspapers</a:t>
            </a:r>
            <a:endParaRPr lang="en-US" u="sng" dirty="0" smtClean="0"/>
          </a:p>
          <a:p>
            <a:r>
              <a:rPr lang="en-US" dirty="0"/>
              <a:t>Extracting individual sub-topics (using different feature extraction methods)</a:t>
            </a:r>
          </a:p>
          <a:p>
            <a:r>
              <a:rPr lang="en-US" dirty="0"/>
              <a:t>Clustering sub-topics to individual clusters (using different clustering approaches)</a:t>
            </a:r>
          </a:p>
          <a:p>
            <a:r>
              <a:rPr lang="en-US" dirty="0"/>
              <a:t>Dictionary-based Sentiment Analysis including negation handling (striving to apply approach on aspect-based SA)</a:t>
            </a:r>
          </a:p>
          <a:p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6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Points in our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Why:</a:t>
            </a:r>
          </a:p>
          <a:p>
            <a:endParaRPr lang="en-US" u="sng" dirty="0" smtClean="0"/>
          </a:p>
          <a:p>
            <a:r>
              <a:rPr lang="en-US" dirty="0" smtClean="0"/>
              <a:t>Sun and Guardian are opponent Papers in the UK</a:t>
            </a:r>
          </a:p>
          <a:p>
            <a:r>
              <a:rPr lang="en-US" dirty="0" smtClean="0"/>
              <a:t>“Brexit”: </a:t>
            </a:r>
            <a:r>
              <a:rPr lang="en-US" dirty="0" err="1" smtClean="0"/>
              <a:t>polarising</a:t>
            </a:r>
            <a:r>
              <a:rPr lang="en-US" dirty="0" smtClean="0"/>
              <a:t> issue and extensive coverage</a:t>
            </a:r>
          </a:p>
          <a:p>
            <a:r>
              <a:rPr lang="en-US" dirty="0" smtClean="0"/>
              <a:t>Topic modeling for unsupervised feature extraction</a:t>
            </a:r>
          </a:p>
          <a:p>
            <a:r>
              <a:rPr lang="en-US" dirty="0" smtClean="0"/>
              <a:t>Clustering to validate our Academic Question (left/right-winged)</a:t>
            </a:r>
            <a:endParaRPr lang="en-US" dirty="0"/>
          </a:p>
          <a:p>
            <a:pPr lvl="0"/>
            <a:r>
              <a:rPr lang="en-US" dirty="0" smtClean="0"/>
              <a:t>Additional Sentiment Analysis</a:t>
            </a:r>
            <a:r>
              <a:rPr lang="en-US" i="1" dirty="0" smtClean="0"/>
              <a:t> </a:t>
            </a:r>
            <a:r>
              <a:rPr lang="en-US" dirty="0"/>
              <a:t>to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smtClean="0"/>
              <a:t>polarity</a:t>
            </a:r>
            <a:endParaRPr lang="en-US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6347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315</Words>
  <Application>Microsoft Macintosh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What is your project about and what approach are you going to take?   </vt:lpstr>
      <vt:lpstr>What tools and/or data will you use?   </vt:lpstr>
      <vt:lpstr>How does the successful implementation of the project help you achieve the learning objectives of the class? </vt:lpstr>
      <vt:lpstr>To do:</vt:lpstr>
      <vt:lpstr>Common Points in our Overview</vt:lpstr>
      <vt:lpstr>Common Points in our Overview</vt:lpstr>
      <vt:lpstr>Common Points in our Overview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your project about and what approach are you going to take?   </dc:title>
  <dc:creator>Pfuetze, Dominik</dc:creator>
  <cp:lastModifiedBy>Pfuetze, Dominik</cp:lastModifiedBy>
  <cp:revision>24</cp:revision>
  <dcterms:created xsi:type="dcterms:W3CDTF">2018-01-05T13:22:15Z</dcterms:created>
  <dcterms:modified xsi:type="dcterms:W3CDTF">2018-01-09T12:58:06Z</dcterms:modified>
</cp:coreProperties>
</file>