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fa Slab One"/>
      <p:regular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 lang="bg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 lang="bg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 lang="bg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bg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4300" dirty="0">
                <a:latin typeface="Arial"/>
                <a:ea typeface="Arial"/>
                <a:cs typeface="Arial"/>
                <a:sym typeface="Arial"/>
              </a:rPr>
              <a:t>Разгледай забележителностите по света с Landmarks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137250" y="307028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1800" dirty="0">
                <a:latin typeface="Arial"/>
                <a:ea typeface="Arial"/>
                <a:cs typeface="Arial"/>
                <a:sym typeface="Arial"/>
              </a:rPr>
              <a:t>Изготвили: Калин Маринов 81051</a:t>
            </a:r>
          </a:p>
          <a:p>
            <a:pPr lvl="0">
              <a:spcBef>
                <a:spcPts val="0"/>
              </a:spcBef>
              <a:buNone/>
            </a:pPr>
            <a:r>
              <a:rPr lang="bg" sz="1800" dirty="0">
                <a:latin typeface="Arial"/>
                <a:ea typeface="Arial"/>
                <a:cs typeface="Arial"/>
                <a:sym typeface="Arial"/>
              </a:rPr>
              <a:t>Кристиана Неделчва 81052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+mj-lt"/>
                <a:ea typeface="Arial"/>
                <a:cs typeface="Arial"/>
                <a:sym typeface="Arial"/>
              </a:rPr>
              <a:t>Трудности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Трудно свикване с JavaScript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Интеграция с Google API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+mj-lt"/>
                <a:ea typeface="Arial"/>
                <a:cs typeface="Arial"/>
                <a:sym typeface="Arial"/>
              </a:rPr>
              <a:t>Бъдещо развитие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Добавяне на функционалностите за: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чат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качване на видеа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Идея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Реализация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Потребителска документация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Използвани технологии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Трудности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Бъдещо развитие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Идея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Поддръжка на карти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Поддръжка на маршрути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Потребители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Сприятеляване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Чат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Възжможност за качване на видеа и снимки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Реализация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Използвани технологии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Angular2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Nodejs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Typescript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Neo4j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Разделен на две части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Потребителска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Сървърна част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0474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Клиентска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867679"/>
            <a:ext cx="8520600" cy="37011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Компоненти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Markdown support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Сървиси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Изпращат заявки към сървърната част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Чакат за отговор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Изпращат отговора към клиенската част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Google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Arial"/>
                <a:ea typeface="Arial"/>
                <a:cs typeface="Arial"/>
                <a:sym typeface="Arial"/>
              </a:rPr>
              <a:t>Сървърна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REST API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Моделира базата данни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Изпраща заявки за: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добавяне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изтриване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обновяване на елементи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+mj-lt"/>
              </a:rPr>
              <a:t>База данни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Neo4j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нералационна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граф базирана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хоствана в cloud-a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+mj-lt"/>
              </a:rPr>
              <a:t>Потребителска документация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Нерегистриран потребител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може да разглежда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не може да обновява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не може да добавя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Регистриран потребител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може да разглежда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може да обновява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bg" dirty="0">
                <a:latin typeface="+mn-lt"/>
              </a:rPr>
              <a:t>може да добавя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dirty="0">
                <a:latin typeface="+mj-lt"/>
              </a:rPr>
              <a:t>Използвани технологии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 descr="angular-2-survey-shows-typescript-s-popularity-among-developers-490695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0" y="1326762"/>
            <a:ext cx="3718900" cy="2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nodejs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24" y="1269275"/>
            <a:ext cx="2254425" cy="22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neo4j_logo-faceboo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825" y="445024"/>
            <a:ext cx="3964175" cy="22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68747470733a2f2f64323169693931693379366f36682e636c6f756466726f6e742e6e65742f67616c6c6572795f696d616765732f66726f6d5f70726f6f662f31303037342f6c617267652f313435353731343038312f747970657363726970742e706e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4297" y="2920323"/>
            <a:ext cx="2254425" cy="159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Alfa Slab One</vt:lpstr>
      <vt:lpstr>Arial</vt:lpstr>
      <vt:lpstr>Proxima Nova</vt:lpstr>
      <vt:lpstr>gameday</vt:lpstr>
      <vt:lpstr>Разгледай забележителностите по света с Landmarks</vt:lpstr>
      <vt:lpstr>Съдържание</vt:lpstr>
      <vt:lpstr>Идея</vt:lpstr>
      <vt:lpstr>Реализация</vt:lpstr>
      <vt:lpstr>Клиентска</vt:lpstr>
      <vt:lpstr>Сървърна </vt:lpstr>
      <vt:lpstr>База данни</vt:lpstr>
      <vt:lpstr>Потребителска документация</vt:lpstr>
      <vt:lpstr>Използвани технологии</vt:lpstr>
      <vt:lpstr>Трудности</vt:lpstr>
      <vt:lpstr>Бъдещо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Разгледай забележителностите по света с Landmarks</dc:title>
  <cp:lastModifiedBy>Krisi</cp:lastModifiedBy>
  <cp:revision>1</cp:revision>
  <dcterms:modified xsi:type="dcterms:W3CDTF">2017-07-04T05:40:42Z</dcterms:modified>
</cp:coreProperties>
</file>