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1524AE0-D34F-4343-AEEE-6F368446F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Task 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0B7A9EE-C65A-4E3E-8C43-470E0A311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4/12/2025 4:57:45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vg Profit by States">
            <a:extLst>
              <a:ext uri="{FF2B5EF4-FFF2-40B4-BE49-F238E27FC236}">
                <a16:creationId xmlns:a16="http://schemas.microsoft.com/office/drawing/2014/main" id="{67E5B981-1214-4B53-980C-FC6D2036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8" y="0"/>
            <a:ext cx="10634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onthly Sales by Segment">
            <a:extLst>
              <a:ext uri="{FF2B5EF4-FFF2-40B4-BE49-F238E27FC236}">
                <a16:creationId xmlns:a16="http://schemas.microsoft.com/office/drawing/2014/main" id="{6A1649BE-09F9-4B49-B7A6-E58448D65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34" y="0"/>
            <a:ext cx="9820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tal Sales by Location and Manager">
            <a:extLst>
              <a:ext uri="{FF2B5EF4-FFF2-40B4-BE49-F238E27FC236}">
                <a16:creationId xmlns:a16="http://schemas.microsoft.com/office/drawing/2014/main" id="{C1A4B98A-99B5-4413-8F08-DAF2DC412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6" y="0"/>
            <a:ext cx="11037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Region Wise Sales">
            <a:extLst>
              <a:ext uri="{FF2B5EF4-FFF2-40B4-BE49-F238E27FC236}">
                <a16:creationId xmlns:a16="http://schemas.microsoft.com/office/drawing/2014/main" id="{AA5A4AA8-0D1E-407E-8DDF-47FB892D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6" y="0"/>
            <a:ext cx="11037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board">
            <a:extLst>
              <a:ext uri="{FF2B5EF4-FFF2-40B4-BE49-F238E27FC236}">
                <a16:creationId xmlns:a16="http://schemas.microsoft.com/office/drawing/2014/main" id="{B0523D7C-C252-4AFE-9803-04518A35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KPI">
            <a:extLst>
              <a:ext uri="{FF2B5EF4-FFF2-40B4-BE49-F238E27FC236}">
                <a16:creationId xmlns:a16="http://schemas.microsoft.com/office/drawing/2014/main" id="{60D26E85-327A-481C-B113-37A70EA4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" y="0"/>
            <a:ext cx="11025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Sparkline">
            <a:extLst>
              <a:ext uri="{FF2B5EF4-FFF2-40B4-BE49-F238E27FC236}">
                <a16:creationId xmlns:a16="http://schemas.microsoft.com/office/drawing/2014/main" id="{4A3AC4D0-8C27-426B-B4CD-D42BD60F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5" y="0"/>
            <a:ext cx="10770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 KPI">
            <a:extLst>
              <a:ext uri="{FF2B5EF4-FFF2-40B4-BE49-F238E27FC236}">
                <a16:creationId xmlns:a16="http://schemas.microsoft.com/office/drawing/2014/main" id="{4FC10CAC-5252-44A7-BDF7-E0D60514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" y="0"/>
            <a:ext cx="11025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fit Sparkline">
            <a:extLst>
              <a:ext uri="{FF2B5EF4-FFF2-40B4-BE49-F238E27FC236}">
                <a16:creationId xmlns:a16="http://schemas.microsoft.com/office/drawing/2014/main" id="{6AD98D93-FA90-4E59-B6E5-E0098EDDF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" y="0"/>
            <a:ext cx="10386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ty KPI">
            <a:extLst>
              <a:ext uri="{FF2B5EF4-FFF2-40B4-BE49-F238E27FC236}">
                <a16:creationId xmlns:a16="http://schemas.microsoft.com/office/drawing/2014/main" id="{95C48BFC-F348-4A82-8AAA-E83139AA7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4" y="0"/>
            <a:ext cx="11296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Qty Sparkline">
            <a:extLst>
              <a:ext uri="{FF2B5EF4-FFF2-40B4-BE49-F238E27FC236}">
                <a16:creationId xmlns:a16="http://schemas.microsoft.com/office/drawing/2014/main" id="{6B9CBA87-A92B-47A5-9C63-86087B48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" y="0"/>
            <a:ext cx="10386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and Profit by State">
            <a:extLst>
              <a:ext uri="{FF2B5EF4-FFF2-40B4-BE49-F238E27FC236}">
                <a16:creationId xmlns:a16="http://schemas.microsoft.com/office/drawing/2014/main" id="{663468A2-C4C9-4570-9BB9-ECE297B8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4" y="0"/>
            <a:ext cx="10157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g Sales by States">
            <a:extLst>
              <a:ext uri="{FF2B5EF4-FFF2-40B4-BE49-F238E27FC236}">
                <a16:creationId xmlns:a16="http://schemas.microsoft.com/office/drawing/2014/main" id="{BF01895B-B13C-40C6-A751-5C08DEBE8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8" y="0"/>
            <a:ext cx="10634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Task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</dc:title>
  <dc:creator/>
  <cp:lastModifiedBy>Admin</cp:lastModifiedBy>
  <cp:revision>1</cp:revision>
  <dcterms:created xsi:type="dcterms:W3CDTF">2025-04-12T11:28:20Z</dcterms:created>
  <dcterms:modified xsi:type="dcterms:W3CDTF">2025-04-12T12:02:40Z</dcterms:modified>
</cp:coreProperties>
</file>