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0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7/29/2016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OX_zs7ioSbM&amp;feature=youtu.b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471174"/>
            <a:ext cx="9144000" cy="481075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Online Multimedia Sharing And Searching Portal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224" y="1702042"/>
            <a:ext cx="7713551" cy="2606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846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/>
              <a:t>Working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www.youtube.com/watch?v=OX_zs7ioSbM&amp;feature=youtu.be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Go to this link and view this.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59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err="1" smtClean="0"/>
              <a:t>Defination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 algn="ctr">
              <a:buNone/>
            </a:pPr>
            <a:endParaRPr lang="en-US" sz="2800" dirty="0" smtClean="0"/>
          </a:p>
          <a:p>
            <a:pPr marL="457200" lvl="1" indent="0" algn="ctr">
              <a:buNone/>
            </a:pPr>
            <a:endParaRPr lang="en-US" sz="2800" dirty="0"/>
          </a:p>
          <a:p>
            <a:pPr marL="457200" lvl="1" indent="0" algn="ctr">
              <a:buNone/>
            </a:pPr>
            <a:r>
              <a:rPr lang="en-US" sz="2800" dirty="0" smtClean="0"/>
              <a:t>This website is aim to provide </a:t>
            </a:r>
          </a:p>
          <a:p>
            <a:pPr marL="457200" lvl="1" indent="0" algn="ctr">
              <a:buNone/>
            </a:pPr>
            <a:r>
              <a:rPr lang="en-US" sz="2800" dirty="0" smtClean="0"/>
              <a:t>Movies , Videos , And Live Television</a:t>
            </a:r>
          </a:p>
          <a:p>
            <a:pPr marL="457200" lvl="1" indent="0" algn="ctr">
              <a:buNone/>
            </a:pPr>
            <a:r>
              <a:rPr lang="en-US" sz="2800" dirty="0" smtClean="0"/>
              <a:t> on user’s computer or mobile devices.</a:t>
            </a:r>
          </a:p>
          <a:p>
            <a:pPr marL="457200" lvl="1" indent="0" algn="ctr">
              <a:buNone/>
            </a:pPr>
            <a:r>
              <a:rPr lang="en-US" sz="2800" dirty="0" smtClean="0"/>
              <a:t>Multimedia Sharing is one of the important part of the website.</a:t>
            </a:r>
          </a:p>
          <a:p>
            <a:pPr lvl="1"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021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/>
              <a:t>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ctr"/>
            <a:r>
              <a:rPr lang="en-US" dirty="0" smtClean="0"/>
              <a:t>Search Movie </a:t>
            </a:r>
          </a:p>
          <a:p>
            <a:pPr algn="ctr"/>
            <a:r>
              <a:rPr lang="en-US" dirty="0" smtClean="0"/>
              <a:t>Access global movie database</a:t>
            </a:r>
          </a:p>
          <a:p>
            <a:pPr algn="ctr"/>
            <a:r>
              <a:rPr lang="en-US" dirty="0" smtClean="0"/>
              <a:t>Search Videos from different platforms</a:t>
            </a:r>
          </a:p>
          <a:p>
            <a:pPr algn="ctr"/>
            <a:r>
              <a:rPr lang="en-US" dirty="0" smtClean="0"/>
              <a:t>Live channel broadcasting</a:t>
            </a:r>
          </a:p>
          <a:p>
            <a:pPr algn="ctr"/>
            <a:r>
              <a:rPr lang="en-US" dirty="0" smtClean="0"/>
              <a:t>On demand movies / shows</a:t>
            </a:r>
          </a:p>
          <a:p>
            <a:pPr algn="ctr"/>
            <a:r>
              <a:rPr lang="en-US" dirty="0" smtClean="0"/>
              <a:t>New upcoming movie details and trailers</a:t>
            </a:r>
          </a:p>
          <a:p>
            <a:pPr algn="ctr"/>
            <a:r>
              <a:rPr lang="en-US" dirty="0" smtClean="0"/>
              <a:t>Like/Share/Comment/Download/Upload</a:t>
            </a:r>
          </a:p>
          <a:p>
            <a:pPr algn="ctr"/>
            <a:r>
              <a:rPr lang="en-US" dirty="0" smtClean="0"/>
              <a:t>Premium membership</a:t>
            </a:r>
          </a:p>
          <a:p>
            <a:pPr algn="ctr"/>
            <a:r>
              <a:rPr lang="en-US" dirty="0" smtClean="0"/>
              <a:t>Link with cloud for online storage</a:t>
            </a:r>
          </a:p>
          <a:p>
            <a:pPr algn="ctr"/>
            <a:r>
              <a:rPr lang="en-US" dirty="0" smtClean="0"/>
              <a:t>Social Linkups for Registration and login</a:t>
            </a:r>
          </a:p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825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/>
              <a:t>System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Front End :-</a:t>
            </a:r>
          </a:p>
          <a:p>
            <a:pPr marL="0" indent="0">
              <a:buNone/>
            </a:pPr>
            <a:r>
              <a:rPr lang="en-US" dirty="0"/>
              <a:t>		- </a:t>
            </a:r>
            <a:r>
              <a:rPr lang="en-US" dirty="0" err="1"/>
              <a:t>Boostrap</a:t>
            </a:r>
            <a:endParaRPr lang="en-US" dirty="0" smtClean="0"/>
          </a:p>
          <a:p>
            <a:r>
              <a:rPr lang="en-US" dirty="0" smtClean="0"/>
              <a:t>Back End :-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-PHP </a:t>
            </a:r>
            <a:r>
              <a:rPr lang="en-US" dirty="0" err="1" smtClean="0"/>
              <a:t>Laravel</a:t>
            </a:r>
            <a:r>
              <a:rPr lang="en-US" dirty="0" smtClean="0"/>
              <a:t> Framework</a:t>
            </a:r>
          </a:p>
          <a:p>
            <a:r>
              <a:rPr lang="en-US" dirty="0" smtClean="0"/>
              <a:t>Database :-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-MySQL</a:t>
            </a:r>
          </a:p>
          <a:p>
            <a:r>
              <a:rPr lang="en-US" dirty="0" err="1" smtClean="0"/>
              <a:t>Api</a:t>
            </a:r>
            <a:r>
              <a:rPr lang="en-US" dirty="0" smtClean="0"/>
              <a:t> :-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-IMDB, YouTube, Daily Motion, Drive, Other </a:t>
            </a:r>
            <a:r>
              <a:rPr lang="en-US" dirty="0"/>
              <a:t>S</a:t>
            </a:r>
            <a:r>
              <a:rPr lang="en-US" dirty="0" smtClean="0"/>
              <a:t>ocial websites</a:t>
            </a:r>
          </a:p>
          <a:p>
            <a:r>
              <a:rPr lang="en-US" dirty="0" smtClean="0"/>
              <a:t>Mail Server :-</a:t>
            </a:r>
          </a:p>
          <a:p>
            <a:pPr marL="1828800" lvl="4" indent="0">
              <a:buNone/>
            </a:pPr>
            <a:r>
              <a:rPr lang="en-US" sz="2600" dirty="0" smtClean="0"/>
              <a:t>-smtp.gmail.com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913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9398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/>
              <a:t>Screen Design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67486"/>
            <a:ext cx="10515600" cy="5590514"/>
          </a:xfrm>
        </p:spPr>
      </p:pic>
    </p:spTree>
    <p:extLst>
      <p:ext uri="{BB962C8B-B14F-4D97-AF65-F5344CB8AC3E}">
        <p14:creationId xmlns:p14="http://schemas.microsoft.com/office/powerpoint/2010/main" val="446022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9398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/>
              <a:t>Screen Design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069" y="1186004"/>
            <a:ext cx="10527731" cy="5404919"/>
          </a:xfrm>
        </p:spPr>
      </p:pic>
    </p:spTree>
    <p:extLst>
      <p:ext uri="{BB962C8B-B14F-4D97-AF65-F5344CB8AC3E}">
        <p14:creationId xmlns:p14="http://schemas.microsoft.com/office/powerpoint/2010/main" val="28033876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9398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/>
              <a:t>Screen Design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76538"/>
            <a:ext cx="10515600" cy="5368705"/>
          </a:xfrm>
        </p:spPr>
      </p:pic>
    </p:spTree>
    <p:extLst>
      <p:ext uri="{BB962C8B-B14F-4D97-AF65-F5344CB8AC3E}">
        <p14:creationId xmlns:p14="http://schemas.microsoft.com/office/powerpoint/2010/main" val="890498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9398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/>
              <a:t>Screen Design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04110"/>
            <a:ext cx="10515599" cy="5160475"/>
          </a:xfrm>
        </p:spPr>
      </p:pic>
    </p:spTree>
    <p:extLst>
      <p:ext uri="{BB962C8B-B14F-4D97-AF65-F5344CB8AC3E}">
        <p14:creationId xmlns:p14="http://schemas.microsoft.com/office/powerpoint/2010/main" val="40153386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9398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/>
              <a:t>Screen Design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31271"/>
            <a:ext cx="10515599" cy="5323438"/>
          </a:xfrm>
        </p:spPr>
      </p:pic>
    </p:spTree>
    <p:extLst>
      <p:ext uri="{BB962C8B-B14F-4D97-AF65-F5344CB8AC3E}">
        <p14:creationId xmlns:p14="http://schemas.microsoft.com/office/powerpoint/2010/main" val="1232911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</TotalTime>
  <Words>108</Words>
  <Application>Microsoft Office PowerPoint</Application>
  <PresentationFormat>Widescreen</PresentationFormat>
  <Paragraphs>39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Defination</vt:lpstr>
      <vt:lpstr>Scope</vt:lpstr>
      <vt:lpstr>System Information</vt:lpstr>
      <vt:lpstr>Screen Design</vt:lpstr>
      <vt:lpstr>Screen Design</vt:lpstr>
      <vt:lpstr>Screen Design</vt:lpstr>
      <vt:lpstr>Screen Design</vt:lpstr>
      <vt:lpstr>Screen Design</vt:lpstr>
      <vt:lpstr>Working 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Divyesh Saijwani</dc:creator>
  <cp:lastModifiedBy>Divyesh Saijwani</cp:lastModifiedBy>
  <cp:revision>5</cp:revision>
  <dcterms:created xsi:type="dcterms:W3CDTF">2016-07-29T08:38:27Z</dcterms:created>
  <dcterms:modified xsi:type="dcterms:W3CDTF">2016-07-29T09:30:53Z</dcterms:modified>
</cp:coreProperties>
</file>