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3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EA0B-7D9E-E269-9320-6157ECEB3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D8C9E-48D2-878E-B029-1E688538D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D47B0-869E-1D1D-DCF4-F64D77011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312F-DCF9-C7FA-BF79-83523AE96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DCCC9D-6772-95EF-B594-5C5AE3A6E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8856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3F30-4B42-BB44-F939-D471F4C2E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400FC-6D29-AAC8-62FF-60727E40D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9FE0E-66C8-E763-2A82-70F7D4484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6C924-6A45-2D7D-1A8E-4DD1851A3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8382C-FBFF-577C-1A97-7648F74FA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7403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4C49B4-1F0E-7F79-D71C-F934AC32E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92C56-67F0-AD33-44BC-375015A9B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155C0-D6F6-E5BF-FC53-8053B5F2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B4962-C702-51C9-E5EF-F8DD6837A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3A050-07DB-2FFE-FF35-C380FB1A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48940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7E47-9522-AE87-4F81-A7D8B59B7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6C475-DEC0-3779-AEB6-279A7A39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139A6-1A81-F1A2-9AA1-FD30E13F8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7A0E2-4AFA-D553-0617-DD1B3FCB3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4EEC7-0E4F-50A9-4F9D-45C1962C8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83996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0D58-C940-1C69-8AC0-832648788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026C3-1415-9973-F7D1-667B39FE1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8CFCA-A9A9-6B9B-2B7A-61ED3330E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3D248-9AE3-29A9-F2A1-6FAFDAC82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AF171-217F-ACC6-5FFD-D5A6869E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1832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016B-9C88-4322-F693-EB1B7D7E0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F6DB-ADB4-AD28-CC33-AE088B3B8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F605A-4D87-8DD5-CFDA-71E559077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22C6F-BD24-3236-0AA6-30C6DC0C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E8D001-2882-8953-AC53-E5C7FD85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A9954-3A72-A2C6-799B-C1D93EFF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5733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BB0E9-7F3A-2701-8288-88164A068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50400-6D20-1A6D-17EE-9BCA728FC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9BAFB-9D4D-52B5-851F-53985F813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39897-C6CA-ABAD-19BC-170975A594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CF8D37-7E0B-E0EF-F223-440A0B609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0532FF-26CB-FE05-9241-9CCDAE8D5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65931E-2FBA-F49D-68C3-A402CE136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146AF-7DE9-24BF-002C-A982DA1A8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21479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92194-076F-3566-1A35-4BBB9B1E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FE8819-C7DC-5750-E8A6-8895299F4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BE48F-4AC1-0BCE-889D-0BBC4756E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98BB7-B4A9-F55D-9D69-235E5BBD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304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64A10-2BE1-D9A1-4D05-5E8C74CBA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102E2-BA76-B7F8-48F0-2EBC370B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0B38CC-9EAA-28CB-174A-808F1DB8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6771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947F-1DDD-CDFE-5BDE-EEC23F557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C036C-471B-093C-996D-736AF6F37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CDE28-5714-172D-9DC5-1C2506731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03AC24-7538-E5B8-E7ED-847620B29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29E6D-F927-C522-2BF0-C2796AED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03FE-2379-4701-7360-C074FD65E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26231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C2726-BE01-EC67-B0F4-4E8A033BD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A6E44-4696-25AB-FA29-19F2821D2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19F656-4F99-F6BD-99A6-1F8B50DE0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2E758-C7E8-550B-70C8-1D970DF13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27F-377D-5791-AE54-EE932D0D3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55186-71F4-CCAF-EBC2-F1BCF1B8A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8601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FF47DE-E61A-4AB5-0D76-CB11D3FCE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E74BA6-66F2-4FA0-3434-7F3DE126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92BAF-C258-C031-94F5-900D25224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19EAC-CE65-4DBD-A57B-2203E12C39CD}" type="datetimeFigureOut">
              <a:rPr lang="en-NL" smtClean="0"/>
              <a:t>10/06/2025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C3B2D-67D7-FA59-9869-4650488F5A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11A6C-B1EA-56D3-74C7-C988C41AE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CAB2E-9D4E-4C72-B16C-2E55DF52AE3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7313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1D3251-D0C9-7508-4CA7-E512E14DE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193"/>
            <a:ext cx="10515600" cy="47401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/>
              <a:t>Domain –Retail </a:t>
            </a:r>
          </a:p>
          <a:p>
            <a:pPr marL="0" indent="0">
              <a:buNone/>
            </a:pPr>
            <a:r>
              <a:rPr lang="en-US" sz="1800" dirty="0"/>
              <a:t>focus –Visualize the sales data</a:t>
            </a:r>
          </a:p>
          <a:p>
            <a:pPr marL="0" indent="0">
              <a:buNone/>
            </a:pPr>
            <a:r>
              <a:rPr lang="en-US" sz="1800" u="sng" dirty="0"/>
              <a:t>Business challenge/requirement</a:t>
            </a:r>
          </a:p>
          <a:p>
            <a:pPr marL="0" indent="0">
              <a:buNone/>
            </a:pPr>
            <a:r>
              <a:rPr lang="en-US" sz="1800" dirty="0" err="1"/>
              <a:t>BigMart</a:t>
            </a:r>
            <a:r>
              <a:rPr lang="en-US" sz="1800" dirty="0"/>
              <a:t> is one of the biggest retailers in Europe and has operations across multiple countries. You are a data analyst in the IT team of </a:t>
            </a:r>
            <a:r>
              <a:rPr lang="en-US" sz="1800" dirty="0" err="1"/>
              <a:t>BigMart</a:t>
            </a:r>
            <a:r>
              <a:rPr lang="en-US" sz="1800" dirty="0"/>
              <a:t>. Invoice and SKU-wise Sales Data for the Year 2011 are shared with you. You need to prepare meaningful charts to showcase the various sales trends for 2011 to top management.</a:t>
            </a:r>
          </a:p>
          <a:p>
            <a:pPr marL="0" indent="0">
              <a:buNone/>
            </a:pPr>
            <a:r>
              <a:rPr lang="en-US" sz="1800" u="sng" dirty="0"/>
              <a:t>Key issues</a:t>
            </a:r>
          </a:p>
          <a:p>
            <a:pPr marL="0" indent="0">
              <a:buNone/>
            </a:pPr>
            <a:r>
              <a:rPr lang="en-US" sz="1800" dirty="0"/>
              <a:t>Data should be displayed pictorially to capture the attention of top management.</a:t>
            </a:r>
          </a:p>
          <a:p>
            <a:pPr marL="0" indent="0">
              <a:buNone/>
            </a:pPr>
            <a:r>
              <a:rPr lang="en-US" sz="1800" u="sng" dirty="0"/>
              <a:t>Data volume</a:t>
            </a:r>
          </a:p>
          <a:p>
            <a:pPr marL="0" indent="0">
              <a:buNone/>
            </a:pPr>
            <a:r>
              <a:rPr lang="en-US" sz="1800" dirty="0"/>
              <a:t>-Approx 500K records –file BigMartSalesData.csv.</a:t>
            </a:r>
          </a:p>
          <a:p>
            <a:pPr marL="0" indent="0">
              <a:buNone/>
            </a:pPr>
            <a:r>
              <a:rPr lang="en-US" sz="1800" u="sng" dirty="0"/>
              <a:t>Business benefits</a:t>
            </a:r>
          </a:p>
          <a:p>
            <a:pPr marL="0" indent="0">
              <a:buNone/>
            </a:pPr>
            <a:r>
              <a:rPr lang="en-US" sz="1800" dirty="0"/>
              <a:t>This exercise is an annual exercise and </a:t>
            </a:r>
            <a:r>
              <a:rPr lang="en-US" sz="1800" dirty="0" err="1"/>
              <a:t>BigMart</a:t>
            </a:r>
            <a:r>
              <a:rPr lang="en-US" sz="1800" dirty="0"/>
              <a:t> makes an important investment decisions based on trends.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285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73A40-C937-B84B-5BC9-A5B24820E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B071D2-D2D7-1138-4FB9-8C43F381B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4193"/>
            <a:ext cx="10515600" cy="47401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u="sng" dirty="0"/>
              <a:t>Approach to Solve</a:t>
            </a:r>
          </a:p>
          <a:p>
            <a:pPr marL="0" indent="0">
              <a:buNone/>
            </a:pPr>
            <a:r>
              <a:rPr lang="en-US" sz="1800" dirty="0"/>
              <a:t>You have to use the fundamentals of Matplotlib</a:t>
            </a:r>
          </a:p>
          <a:p>
            <a:pPr marL="0" indent="0">
              <a:buNone/>
            </a:pPr>
            <a:r>
              <a:rPr lang="en-US" sz="1800" dirty="0"/>
              <a:t>1. Plot Total Sales Per Month for the Year 2011. How the total sales have increased over months in the Year 2011. Which month has the lowest Sales?</a:t>
            </a:r>
          </a:p>
          <a:p>
            <a:pPr marL="0" indent="0">
              <a:buNone/>
            </a:pPr>
            <a:r>
              <a:rPr lang="en-US" sz="1800" dirty="0"/>
              <a:t>2. Plot Total Sales Per Month for the Year 2011 as Bar Chart. Is Bar Chart Better to visualize than a Simple Plot?</a:t>
            </a:r>
          </a:p>
          <a:p>
            <a:pPr marL="0" indent="0">
              <a:buNone/>
            </a:pPr>
            <a:r>
              <a:rPr lang="en-US" sz="1800" dirty="0"/>
              <a:t>3. Plot Pie Chart for the Year 2011 Country Wise. Which Country contributes the highest towards sales?</a:t>
            </a:r>
          </a:p>
          <a:p>
            <a:pPr marL="0" indent="0">
              <a:buNone/>
            </a:pPr>
            <a:r>
              <a:rPr lang="en-US" sz="1800" dirty="0"/>
              <a:t>4. Plot Scatter Plot for the invoice amounts and see the concentration of the amount. In which range most of the invoice amounts are concentrated.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64079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kinjal shah</dc:creator>
  <cp:lastModifiedBy>kinjal shah</cp:lastModifiedBy>
  <cp:revision>1</cp:revision>
  <dcterms:created xsi:type="dcterms:W3CDTF">2025-06-10T18:07:27Z</dcterms:created>
  <dcterms:modified xsi:type="dcterms:W3CDTF">2025-06-10T18:10:26Z</dcterms:modified>
</cp:coreProperties>
</file>