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  <p:sldId id="258" r:id="RelId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Relationship Type="http://schemas.openxmlformats.org/officeDocument/2006/relationships/slide" Target="/ppt/slides/slide3.xml" Id="RelId1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clusteredColumnChart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donutChart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Region Contribution In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Sales, Profit &amp; Profit Ratio by Sub Category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#Returned Orders by Market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5 Regional Manager by Sales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lineChart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actionButton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notesSlides/notesSlide2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slicer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Know more about your business data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azureMap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3a836916-af8d-46a1-a3e7-9b55bc4fcb7f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4e071e36d28a46bc" /><Relationship Type="http://schemas.openxmlformats.org/officeDocument/2006/relationships/slideLayout" Target="/ppt/slideLayouts/slideLayout8.xml" Id="Rc3796f87cb314415" /><Relationship Type="http://schemas.openxmlformats.org/officeDocument/2006/relationships/hyperlink" Target="https://app.powerbi.com/groups/me/reports/3a836916-af8d-46a1-a3e7-9b55bc4fcb7f/?pbi_source=PowerPoint" TargetMode="External" Id="RelId0" /><Relationship Type="http://schemas.openxmlformats.org/officeDocument/2006/relationships/image" Target="/ppt/media/image4.png" Id="imgId90484732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notesSlide" Target="/ppt/notesSlides/notesSlide2.xml" Id="R5f81825822214fdb" /><Relationship Type="http://schemas.openxmlformats.org/officeDocument/2006/relationships/slideLayout" Target="/ppt/slideLayouts/slideLayout8.xml" Id="Rb4c40af8f3cb4677" /><Relationship Type="http://schemas.openxmlformats.org/officeDocument/2006/relationships/hyperlink" Target="https://app.powerbi.com/groups/me/reports/3a836916-af8d-46a1-a3e7-9b55bc4fcb7f/?pbi_source=PowerPoint" TargetMode="External" Id="RelId1" /><Relationship Type="http://schemas.openxmlformats.org/officeDocument/2006/relationships/image" Target="/ppt/media/image5.png" Id="imgId90484733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Superstore sales data Analysis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6/10/2025 11:06:16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5/16/2025 1:14:25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hape ,textbox ,card ,slicer ,slicer ,slicer ,clusteredColumnChart ,donutChart ,Region Contribution In Profit ,shape ,textbox ,Sales, Profit &amp; Profit Ratio by Sub Category ,#Returned Orders by Market ,Top 5 Regional Manager by Sales ,card ,cardVisual ,lineChart ,lineChart ,actionButton ,actionButton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0484732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Sales Summary</a:t>
            </a:r>
          </a:p>
        </p:txBody>
      </p:sp>
    </p:spTree>
    <p:clrMapOvr>
      <a:masterClrMapping xmlns:a="http://schemas.openxmlformats.org/drawingml/2006/main"/>
    </p:clrMapOvr>
  </p:cSld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slicer ,slicer ,slicer ,Know more about your business data ,azureMap ,card ,textbox ,shape. Please refer to the notes on this slide for details">
            <a:hlinkClick xmlns:r="http://schemas.openxmlformats.org/officeDocument/2006/relationships" xmlns:a="http://schemas.openxmlformats.org/drawingml/2006/main" r:id="RelId1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90484733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Q&amp;A Analysis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