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DC88-9966-7ED2-E8B9-611F6D16F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E9C09-ACCD-AECF-F06C-AF5D15B61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CF64C-95BA-FF1A-947E-D0866B20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7A6A-364D-4FC5-AA55-A7E224874F69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5BC9D-B0DD-434E-C0EC-CFE56CE6F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09C41-BFAB-0ED8-EDFC-DCC91730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52C5-4C5D-4848-9ADB-821DB5DF14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173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830F0-1CEC-758C-27F4-87B3508D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D24F9-B718-E78B-3A69-6E5280376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DA382-0293-2886-6CC1-626CB6BE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7A6A-364D-4FC5-AA55-A7E224874F69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71F7F-EB17-018D-AAA4-6AB885BF0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A7B8-D0BA-AABF-FC64-58BFC877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52C5-4C5D-4848-9ADB-821DB5DF14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4399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BC9BA-A964-B5F5-947A-B2DB03789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B512C-86AA-10E3-4733-D71E692D5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7A27C-7B9E-4D7E-6FF2-FB7C48B6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7A6A-364D-4FC5-AA55-A7E224874F69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94994-6F94-780A-9614-56F8C69B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F6646-EAD3-97FA-1EBE-A44DF7A9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52C5-4C5D-4848-9ADB-821DB5DF14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932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DB24-D733-D006-27DA-12782BAD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AF44A-041B-4C08-9FE6-9946A399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92F84-DE83-7363-4E38-D1A8F9C04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7A6A-364D-4FC5-AA55-A7E224874F69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8237F-2A41-626F-594E-C5F80AA6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611A9-0408-4D4E-5541-1FD5D786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52C5-4C5D-4848-9ADB-821DB5DF14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43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176D-A794-6A0C-BCC8-A5F0DE98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95658-8F4A-D87F-B303-C45F58DB0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15B2A-1FDB-DB5C-4F45-AC9DDA1A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7A6A-364D-4FC5-AA55-A7E224874F69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F3F0D-8FA8-6111-4849-0EAC0B03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D992F-5E0B-8EA6-FDD8-E1E09985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52C5-4C5D-4848-9ADB-821DB5DF14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4294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9396-DF1B-FFB3-1193-AFE16343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75D90-2726-F4C5-0F08-BBFB0FCB0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D2C05-EE4D-1A08-F0BB-A2478F37F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81C47-66BF-017E-9609-DBC370D3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7A6A-364D-4FC5-AA55-A7E224874F69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EC2E-76AD-1BA7-1535-A60969F8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E128B-51C4-0B37-03D4-905875CD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52C5-4C5D-4848-9ADB-821DB5DF14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373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35BA-EBDD-5F92-04FE-F650804E5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84C20-B160-0EA9-C0AD-B18A0FEF1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62D16-06D1-5DF6-6D8E-26089446F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603B8-8FB3-E0A2-D124-E83379EF4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6DDEA-1451-91D7-DC5E-5808DFBA0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0FA427-E7F0-566E-717A-24E82058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7A6A-364D-4FC5-AA55-A7E224874F69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6CB799-D38D-4103-7832-5AB53C9E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17C49-7EEF-5513-1BBD-87F955FD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52C5-4C5D-4848-9ADB-821DB5DF14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740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99C72-9891-0C6D-7688-7E9AFDC0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542286-7BD2-B939-C00C-4CF938A8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7A6A-364D-4FC5-AA55-A7E224874F69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B8662-4247-F0B5-D7C3-04824A09D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D78E37-BCE2-99A8-EA3E-3B2F22C23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52C5-4C5D-4848-9ADB-821DB5DF14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698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0B59A-D581-7A56-9429-F68EA027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7A6A-364D-4FC5-AA55-A7E224874F69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EFF7E-8F2F-F8C5-310A-82A2EAD36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2637E-A2B2-3479-D3CE-3C9BBD21D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52C5-4C5D-4848-9ADB-821DB5DF14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4265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8247-8F95-7D40-565F-E4999E40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11318-17D3-1CDD-06CA-EFAC1756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8D607E-0842-87B9-CAC6-F8AD162BC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BB90E-610F-3136-DE72-3F7F6BE8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7A6A-364D-4FC5-AA55-A7E224874F69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22413-3A07-A94E-ED4D-10714C86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E69F8-4BBF-6DD8-971C-11320FB9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52C5-4C5D-4848-9ADB-821DB5DF14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563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EC5A-B128-4931-6E6D-C8E67E2F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3A810-398E-9E7F-A97B-162EDD1B36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EEE50-05F3-F617-AD4B-534D6F3F6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B594B-D89A-0CD2-FC0B-7F30B94D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97A6A-364D-4FC5-AA55-A7E224874F69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C3186-5C75-338D-4C9E-67F50CE9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7130D-C531-716A-0A57-59B1B316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052C5-4C5D-4848-9ADB-821DB5DF14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956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552C9-B315-0EE7-24D9-092C5A54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0E541-76E0-292B-1BA3-6D0AC0A38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9C502-3BA0-D743-D4FF-FA79B79AB8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97A6A-364D-4FC5-AA55-A7E224874F69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4081B-AB92-AC7A-BEDD-938A60CAE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D8CAC-E969-67CB-E9AB-74E672688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052C5-4C5D-4848-9ADB-821DB5DF1425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310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0570A4-708E-2BC3-D2F9-DA9118EE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138"/>
            <a:ext cx="10515600" cy="57828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Domain –Banking Marketing</a:t>
            </a:r>
          </a:p>
          <a:p>
            <a:pPr marL="0" indent="0">
              <a:buNone/>
            </a:pPr>
            <a:r>
              <a:rPr lang="en-US" sz="1800" dirty="0"/>
              <a:t>focus – Optimization</a:t>
            </a:r>
          </a:p>
          <a:p>
            <a:pPr marL="0" indent="0">
              <a:buNone/>
            </a:pPr>
            <a:r>
              <a:rPr lang="en-US" sz="1800" u="sng" dirty="0"/>
              <a:t>Business challenge/requirement</a:t>
            </a:r>
          </a:p>
          <a:p>
            <a:pPr marL="0" indent="0">
              <a:buNone/>
            </a:pPr>
            <a:r>
              <a:rPr lang="en-US" sz="1800" dirty="0"/>
              <a:t>Bank of Portugal runs a marketing campaign to offer loans to clients. The loan is offered to only clients with particular professions. A list of successful campaigns (with client data) is given in the attached dataset. You have to come up with a program that reads the file and builds a set of unique profession lists and gives input profession of the client – the system tells whether the client is eligible to be approached for a marketing campaign.</a:t>
            </a:r>
          </a:p>
          <a:p>
            <a:pPr marL="0" indent="0">
              <a:buNone/>
            </a:pPr>
            <a:r>
              <a:rPr lang="en-US" sz="1800" u="sng" dirty="0"/>
              <a:t>Key issues</a:t>
            </a:r>
          </a:p>
          <a:p>
            <a:pPr marL="0" indent="0">
              <a:buNone/>
            </a:pPr>
            <a:r>
              <a:rPr lang="en-US" sz="1800" dirty="0"/>
              <a:t>Tele Caller can only make x number of cold calls in a day. Hence to increase her effectiveness only eligible customers should be called.</a:t>
            </a:r>
          </a:p>
          <a:p>
            <a:pPr marL="0" indent="0">
              <a:buNone/>
            </a:pPr>
            <a:r>
              <a:rPr lang="en-US" sz="1800" u="sng" dirty="0"/>
              <a:t>Considerations</a:t>
            </a:r>
          </a:p>
          <a:p>
            <a:pPr marL="0" indent="0">
              <a:buNone/>
            </a:pPr>
            <a:r>
              <a:rPr lang="en-US" sz="1800" dirty="0"/>
              <a:t>The current system does not differentiate clients based on age and profession.</a:t>
            </a:r>
          </a:p>
          <a:p>
            <a:pPr marL="0" indent="0">
              <a:buNone/>
            </a:pPr>
            <a:r>
              <a:rPr lang="en-US" sz="1800" u="sng" dirty="0"/>
              <a:t>Data volume</a:t>
            </a:r>
          </a:p>
          <a:p>
            <a:pPr marL="0" indent="0">
              <a:buNone/>
            </a:pPr>
            <a:r>
              <a:rPr lang="en-US" sz="1800" dirty="0"/>
              <a:t>447 records in bank-data.csv.</a:t>
            </a:r>
          </a:p>
          <a:p>
            <a:pPr marL="0" indent="0">
              <a:buNone/>
            </a:pPr>
            <a:r>
              <a:rPr lang="en-US" sz="1800" u="sng" dirty="0"/>
              <a:t>Business benefits</a:t>
            </a:r>
          </a:p>
          <a:p>
            <a:pPr marL="0" indent="0">
              <a:buNone/>
            </a:pPr>
            <a:r>
              <a:rPr lang="en-US" sz="1800" dirty="0"/>
              <a:t>The company can achieve between 15% to 20% higher conversion by targeting the right clients.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9130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19CCA-9789-435A-FBFA-60D541FC5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37A700-8BF5-9C98-C1AB-652D75FD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138"/>
            <a:ext cx="10515600" cy="57228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u="sng" dirty="0"/>
              <a:t>Approach to Solve</a:t>
            </a:r>
          </a:p>
          <a:p>
            <a:pPr marL="0" indent="0">
              <a:buNone/>
            </a:pPr>
            <a:r>
              <a:rPr lang="en-US" sz="1800" dirty="0"/>
              <a:t>You have to use the fundamentals of Python:</a:t>
            </a:r>
          </a:p>
          <a:p>
            <a:pPr marL="0" indent="0">
              <a:buNone/>
            </a:pPr>
            <a:r>
              <a:rPr lang="en-US" sz="1800" dirty="0"/>
              <a:t>1. Read file bank-data.csv.</a:t>
            </a:r>
          </a:p>
          <a:p>
            <a:pPr marL="0" indent="0">
              <a:buNone/>
            </a:pPr>
            <a:r>
              <a:rPr lang="en-US" sz="1800" dirty="0"/>
              <a:t>2. Build a set of unique jobs.</a:t>
            </a:r>
          </a:p>
          <a:p>
            <a:pPr marL="0" indent="0">
              <a:buNone/>
            </a:pPr>
            <a:r>
              <a:rPr lang="en-US" sz="1800" dirty="0"/>
              <a:t>3. Read the input from the command line –profession.</a:t>
            </a:r>
          </a:p>
          <a:p>
            <a:pPr marL="0" indent="0">
              <a:buNone/>
            </a:pPr>
            <a:r>
              <a:rPr lang="en-US" sz="1800" dirty="0"/>
              <a:t>4. Check if the profession is on the list.</a:t>
            </a:r>
          </a:p>
          <a:p>
            <a:pPr marL="0" indent="0">
              <a:buNone/>
            </a:pPr>
            <a:r>
              <a:rPr lang="en-US" sz="1800" dirty="0"/>
              <a:t>5. Print whether the client is eligible.</a:t>
            </a:r>
            <a:endParaRPr lang="en-US" sz="1600" dirty="0"/>
          </a:p>
          <a:p>
            <a:pPr marL="0" indent="0">
              <a:buNone/>
            </a:pPr>
            <a:r>
              <a:rPr lang="en-US" sz="1800" u="sng" dirty="0"/>
              <a:t>Enhancements for code</a:t>
            </a:r>
          </a:p>
          <a:p>
            <a:pPr marL="0" indent="0">
              <a:buNone/>
            </a:pPr>
            <a:r>
              <a:rPr lang="en-US" sz="1800" dirty="0"/>
              <a:t>1. Compute max and min age for loan eligibility based on data in CSV file.</a:t>
            </a:r>
          </a:p>
          <a:p>
            <a:pPr marL="0" indent="0">
              <a:buNone/>
            </a:pPr>
            <a:r>
              <a:rPr lang="en-US" sz="1800" dirty="0"/>
              <a:t>2. Store max and min age in the dictionary.</a:t>
            </a:r>
          </a:p>
          <a:p>
            <a:pPr marL="0" indent="0">
              <a:buNone/>
            </a:pPr>
            <a:r>
              <a:rPr lang="en-US" sz="1800" dirty="0"/>
              <a:t>3. Make the professional check case insensitive. </a:t>
            </a:r>
          </a:p>
          <a:p>
            <a:pPr marL="0" indent="0">
              <a:buNone/>
            </a:pPr>
            <a:r>
              <a:rPr lang="en-US" sz="1800" dirty="0"/>
              <a:t>4. Currently program ends after the check. Take the input in the while loop and end only if the user types     "END" for the profession.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51266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kinjal shah</dc:creator>
  <cp:lastModifiedBy>kinjal shah</cp:lastModifiedBy>
  <cp:revision>1</cp:revision>
  <dcterms:created xsi:type="dcterms:W3CDTF">2025-06-10T12:02:19Z</dcterms:created>
  <dcterms:modified xsi:type="dcterms:W3CDTF">2025-06-10T12:08:01Z</dcterms:modified>
</cp:coreProperties>
</file>