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3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DCB18-19C6-E3BF-E0D5-CF079FDE0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7ABF3-2BC3-F6C7-AD66-C7308DFBA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5FF33-5346-8483-9E54-9D36DE9EC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D194-5421-46E6-A792-0408E6AFBA6E}" type="datetimeFigureOut">
              <a:rPr lang="en-NL" smtClean="0"/>
              <a:t>10/06/2025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77EDF-97E7-F4FA-F67E-7D947E11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2BC86-A26A-7882-CDDF-E436A61C4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7FAE-5BFC-4D6D-8FA4-BADE7D0EA92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2363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20CBE-C7EE-105D-4978-B46CF002C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7E7C0-94B3-4AA7-2308-BC56D7D44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23296-B0FA-8E92-DEE5-8D24B35EF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D194-5421-46E6-A792-0408E6AFBA6E}" type="datetimeFigureOut">
              <a:rPr lang="en-NL" smtClean="0"/>
              <a:t>10/06/2025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A267F-8B2A-1544-3602-BDAFBEA35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06179-F792-9B34-4CDD-CF0C871B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7FAE-5BFC-4D6D-8FA4-BADE7D0EA92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688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DBD977-37FF-6D84-2D38-44A381D66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37855-A182-B728-54C9-0CD7EFA0A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8C442-E145-C6CB-C610-F334B1AB7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D194-5421-46E6-A792-0408E6AFBA6E}" type="datetimeFigureOut">
              <a:rPr lang="en-NL" smtClean="0"/>
              <a:t>10/06/2025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AFC08-3BBA-86BE-8DA8-48D59B9E0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C8896-4636-BA62-290E-CF4143D4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7FAE-5BFC-4D6D-8FA4-BADE7D0EA92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2235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0DAC7-E028-93DA-4AEA-EDDFFA4E9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0FCAF-D8C3-1E05-CCF7-850FC43CE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96CA0-9BFD-BBE3-6396-3F7BDFAC9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D194-5421-46E6-A792-0408E6AFBA6E}" type="datetimeFigureOut">
              <a:rPr lang="en-NL" smtClean="0"/>
              <a:t>10/06/2025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49894-EE68-98E6-8EE7-D9DBC5FC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20D6D-B2E4-E414-7468-01714458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7FAE-5BFC-4D6D-8FA4-BADE7D0EA92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4631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2A0DE-D560-B050-DB2A-63F5DD7CA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78A07-BEF5-24AA-1382-DCE8038F7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F1F1B-0C82-2C2B-844E-E4EBFDD1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D194-5421-46E6-A792-0408E6AFBA6E}" type="datetimeFigureOut">
              <a:rPr lang="en-NL" smtClean="0"/>
              <a:t>10/06/2025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E995C-36E5-CABF-5BC7-2774129B8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B418F-4CC6-4D42-DC4C-C67C57E3F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7FAE-5BFC-4D6D-8FA4-BADE7D0EA92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8021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3AB10-60C2-C82E-FBBB-AB0530549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87FF1-4AEF-6845-3A8E-F1C8FE749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FA039-DF28-1D57-4C21-12DB4278C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5DA3E-C7D9-6CF0-CBB9-9BBDE9AB5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D194-5421-46E6-A792-0408E6AFBA6E}" type="datetimeFigureOut">
              <a:rPr lang="en-NL" smtClean="0"/>
              <a:t>10/06/2025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DB3F5-DF2E-D070-97F0-96A964B91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84A9E-9BB6-92B6-ECBB-A336AD4E7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7FAE-5BFC-4D6D-8FA4-BADE7D0EA92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4567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46321-0E7B-6885-75E8-62B1997FD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91910-8675-FA31-BAF9-173F98BC8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9C13D-59B6-285F-DBFF-48A63EA2A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2575A3-F8ED-F901-E767-F5D3B63A6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5A45F-0458-7932-ACEE-44703530EA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3455F4-5193-E09C-8470-40CFA0939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D194-5421-46E6-A792-0408E6AFBA6E}" type="datetimeFigureOut">
              <a:rPr lang="en-NL" smtClean="0"/>
              <a:t>10/06/2025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60782-16C2-1C55-93A5-3CB3F4F19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8F7C4-B183-8C0F-7C5D-90EF59899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7FAE-5BFC-4D6D-8FA4-BADE7D0EA92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2077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D24AB-7338-7EB3-2A39-174E2F0D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E69675-4531-6869-FB11-47982BA72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D194-5421-46E6-A792-0408E6AFBA6E}" type="datetimeFigureOut">
              <a:rPr lang="en-NL" smtClean="0"/>
              <a:t>10/06/2025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8BE28F-12D4-8FCD-40F8-84A738101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6598E-608F-F7C3-0D22-09A720B4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7FAE-5BFC-4D6D-8FA4-BADE7D0EA92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7126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6EE1E5-F65D-F130-3F90-3A37B5D0D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D194-5421-46E6-A792-0408E6AFBA6E}" type="datetimeFigureOut">
              <a:rPr lang="en-NL" smtClean="0"/>
              <a:t>10/06/2025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7EC4AC-47D2-9D69-E909-5F2FBD21B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8EA4C-48F8-F4FC-3BEF-BC81B75AA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7FAE-5BFC-4D6D-8FA4-BADE7D0EA92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51778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7A16-7DDA-21D7-1C63-E82EC5DCE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6DC9D-7D78-07E8-7D02-CC9F0900D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D5076-C0BE-909D-A09F-DA855A38C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42EE7-350C-7210-1824-08EB8FA74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D194-5421-46E6-A792-0408E6AFBA6E}" type="datetimeFigureOut">
              <a:rPr lang="en-NL" smtClean="0"/>
              <a:t>10/06/2025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EF68B-C01A-7B22-2BF8-24181667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C1B59-ED75-ED79-22CC-2E2B64A16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7FAE-5BFC-4D6D-8FA4-BADE7D0EA92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4962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1EDA-8B9A-C7A0-98DC-B03DB557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58029E-6607-03FE-519D-0478B804D1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3B140-FAD1-B613-5C8D-23D10942B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94D31-E230-4309-EC57-FF4477045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FD194-5421-46E6-A792-0408E6AFBA6E}" type="datetimeFigureOut">
              <a:rPr lang="en-NL" smtClean="0"/>
              <a:t>10/06/2025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35DB0-253C-8A1B-09E7-2F8E554B7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91C7A-A0EA-D209-392D-DC931F131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7FAE-5BFC-4D6D-8FA4-BADE7D0EA92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7801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E38425-25A4-6FF4-273B-6384C06F7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C0CE1-DC57-104E-54FD-017695580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264F8-3924-B785-79DE-5CCF747F0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FD194-5421-46E6-A792-0408E6AFBA6E}" type="datetimeFigureOut">
              <a:rPr lang="en-NL" smtClean="0"/>
              <a:t>10/06/2025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7491C-D838-A30E-E426-A2F23E8F2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6FE52-16B2-B167-43AA-F8D2D486C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47FAE-5BFC-4D6D-8FA4-BADE7D0EA92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2611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53FB78-62D3-5C89-38A4-7385E5C79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2152"/>
            <a:ext cx="10515600" cy="55148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Domain –Education</a:t>
            </a:r>
          </a:p>
          <a:p>
            <a:pPr marL="0" indent="0">
              <a:buNone/>
            </a:pPr>
            <a:r>
              <a:rPr lang="en-US" sz="1800" dirty="0"/>
              <a:t>focus –Data analysis</a:t>
            </a:r>
          </a:p>
          <a:p>
            <a:pPr marL="0" indent="0">
              <a:buNone/>
            </a:pPr>
            <a:r>
              <a:rPr lang="en-US" sz="1800" u="sng" dirty="0"/>
              <a:t>Business challenge/requirement</a:t>
            </a:r>
          </a:p>
          <a:p>
            <a:pPr marL="0" indent="0">
              <a:buNone/>
            </a:pPr>
            <a:r>
              <a:rPr lang="en-US" sz="1800" dirty="0"/>
              <a:t>You are a data analyst with the University of Cal USA (Not a machine learning expert yet as you still have not completed the ML with Python Course. The University has data on Math, Physics , and Data Structure scores of sophomore students. This data is stored in different files. The University has hired a data science company to do an analysis of scores and find if there is any correlation between scores with age, ethnicity , etc. Before the data is given to the company you have to do data wrangling.</a:t>
            </a:r>
          </a:p>
          <a:p>
            <a:pPr marL="0" indent="0">
              <a:buNone/>
            </a:pPr>
            <a:r>
              <a:rPr lang="en-US" sz="1800" u="sng" dirty="0"/>
              <a:t>Key issues</a:t>
            </a:r>
          </a:p>
          <a:p>
            <a:pPr marL="0" indent="0">
              <a:buNone/>
            </a:pPr>
            <a:r>
              <a:rPr lang="en-US" sz="1800" dirty="0"/>
              <a:t>Ensure student’s identity is not revealed to the agency and only relevant data is shared.</a:t>
            </a:r>
          </a:p>
          <a:p>
            <a:pPr marL="0" indent="0">
              <a:buNone/>
            </a:pPr>
            <a:r>
              <a:rPr lang="en-US" sz="1800" u="sng" dirty="0"/>
              <a:t>Data volume</a:t>
            </a:r>
          </a:p>
          <a:p>
            <a:pPr marL="0" indent="0">
              <a:buNone/>
            </a:pPr>
            <a:r>
              <a:rPr lang="en-US" sz="1800" dirty="0"/>
              <a:t>In thousands, but only around 1800 records are shared in files MathScoreTerm1.csv DSScoreTerm1.csv, PhysicsScoreTerm1.csv.</a:t>
            </a:r>
          </a:p>
          <a:p>
            <a:pPr marL="0" indent="0">
              <a:buNone/>
            </a:pPr>
            <a:r>
              <a:rPr lang="en-US" sz="1800" u="sng" dirty="0"/>
              <a:t>Business benefits</a:t>
            </a:r>
          </a:p>
          <a:p>
            <a:pPr marL="0" indent="0">
              <a:buNone/>
            </a:pPr>
            <a:r>
              <a:rPr lang="en-US" sz="1800" dirty="0"/>
              <a:t>University can get more students enrollment by improving their international ranking through personalized courses/curricula for students.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8334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D7534-2632-3C14-BF21-F4DEDCEE4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59881C-C669-2E0D-5DEC-4557444B9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2152"/>
            <a:ext cx="10515600" cy="55148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u="sng" dirty="0"/>
              <a:t>Approach to Solve</a:t>
            </a:r>
          </a:p>
          <a:p>
            <a:pPr marL="0" indent="0">
              <a:buNone/>
            </a:pPr>
            <a:r>
              <a:rPr lang="en-US" sz="1800" dirty="0"/>
              <a:t>You have to use the fundamentals of </a:t>
            </a:r>
            <a:r>
              <a:rPr lang="en-US" sz="1800" dirty="0" err="1"/>
              <a:t>Numpy</a:t>
            </a:r>
            <a:r>
              <a:rPr lang="en-US" sz="1800" dirty="0"/>
              <a:t> and Pandas</a:t>
            </a:r>
          </a:p>
          <a:p>
            <a:pPr marL="342900" indent="-342900">
              <a:buAutoNum type="arabicPeriod"/>
            </a:pPr>
            <a:r>
              <a:rPr lang="en-US" sz="1800" dirty="0"/>
              <a:t>Read the three CSV files which contain the score of the same students in term1 of each subject</a:t>
            </a:r>
          </a:p>
          <a:p>
            <a:pPr marL="342900" indent="-342900">
              <a:buAutoNum type="arabicPeriod"/>
            </a:pPr>
            <a:r>
              <a:rPr lang="en-US" sz="1800" dirty="0"/>
              <a:t>Remove the name and ethnicity column (to ensure confidentiality)</a:t>
            </a:r>
          </a:p>
          <a:p>
            <a:pPr marL="342900" indent="-342900">
              <a:buAutoNum type="arabicPeriod"/>
            </a:pPr>
            <a:r>
              <a:rPr lang="en-US" sz="1800" dirty="0"/>
              <a:t>Fill missing score data with zero</a:t>
            </a:r>
          </a:p>
          <a:p>
            <a:pPr marL="342900" indent="-342900">
              <a:buAutoNum type="arabicPeriod"/>
            </a:pPr>
            <a:r>
              <a:rPr lang="en-US" sz="1800" dirty="0"/>
              <a:t>Merge the three files</a:t>
            </a:r>
          </a:p>
          <a:p>
            <a:pPr marL="342900" indent="-342900">
              <a:buAutoNum type="arabicPeriod"/>
            </a:pPr>
            <a:r>
              <a:rPr lang="en-US" sz="1800" dirty="0"/>
              <a:t>Change Sex(M/F) column to ½ for further analysis</a:t>
            </a:r>
          </a:p>
          <a:p>
            <a:pPr marL="342900" indent="-342900">
              <a:buAutoNum type="arabicPeriod"/>
            </a:pPr>
            <a:r>
              <a:rPr lang="en-US" sz="1800" dirty="0"/>
              <a:t>Store the data in a new file – ScoreFinal.csv</a:t>
            </a:r>
          </a:p>
          <a:p>
            <a:pPr marL="0" indent="0">
              <a:buNone/>
            </a:pPr>
            <a:r>
              <a:rPr lang="en-US" sz="1800" u="sng" dirty="0"/>
              <a:t>Enhancements for code</a:t>
            </a:r>
          </a:p>
          <a:p>
            <a:pPr marL="342900" indent="-342900">
              <a:buAutoNum type="arabicPeriod"/>
            </a:pPr>
            <a:r>
              <a:rPr lang="en-US" sz="1800" dirty="0"/>
              <a:t>Convert ethnicity to a numerical value</a:t>
            </a:r>
          </a:p>
          <a:p>
            <a:pPr marL="342900" indent="-342900">
              <a:buAutoNum type="arabicPeriod"/>
            </a:pPr>
            <a:r>
              <a:rPr lang="en-US" sz="1800" dirty="0"/>
              <a:t>Fill the missing score for a student to the average of the class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56359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kinjal shah</dc:creator>
  <cp:lastModifiedBy>kinjal shah</cp:lastModifiedBy>
  <cp:revision>1</cp:revision>
  <dcterms:created xsi:type="dcterms:W3CDTF">2025-06-10T17:49:02Z</dcterms:created>
  <dcterms:modified xsi:type="dcterms:W3CDTF">2025-06-10T17:54:05Z</dcterms:modified>
</cp:coreProperties>
</file>