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1097-CA68-A1E5-5C07-B54C1F29E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EF593-476F-F0B6-3DA1-919EF049C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FA9F7-0EE8-1446-AD40-04C75994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3FAF6-E091-5ACD-692E-93F276A6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8F3A-C363-0FD8-A19E-FE49B35B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0005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9B2B-BBA7-BD0C-A1D8-38E202BA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AB9EB-C9B0-DE1F-F6CB-1CA38590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DF681-AFC5-3E52-A1E6-0D81DD10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137B-43ED-694A-8DDA-42BAC440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81171-E573-6D21-32DB-06996AAE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776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CC121-1359-4E8C-7E31-454FBCC46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E6F12-4B3B-E963-2CDF-FDFB8F523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4B3D-AB08-7557-48B7-D4C33B6A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DDD3E-F410-92D2-5228-6020E282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1ED1C-3559-C33A-CDE1-D28FC5D8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E5C-7271-DAA6-B7E1-ED5E4079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409-90C0-4D4E-AC9C-54215B62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CA7-5348-92AB-B62C-532A8EFF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8C5BF-22EA-797F-3B4D-6246E550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A8281-4EF5-2F50-8867-8F82175F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06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47FF9-F267-853E-C1E0-2CEF1559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FCF9-9134-6ECA-AA5D-95B42465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76976-88A0-5E5A-8BD3-CB60163A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04DFE-08EA-E922-926D-D5E9A672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371F-B635-60B4-AEF4-0DDC06D0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877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E03FC-7080-4542-F02F-B3B43864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8A2F-647B-9A32-83AA-EF82C54CB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48F2-3B8A-C3BC-C5A7-28AE13F4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CAEA4-BF2A-742C-CF07-C73B70EB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E62F3-C912-B284-DF67-CB5F9816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E523B-BE1F-5396-245F-C4EF78B1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375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BBC1-5CE9-065D-4EEF-3C1C230F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DB9DA-001C-77D9-951B-B51A500F3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CE14-5451-BD3A-3056-67836400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FB3D8-562A-21C6-54AD-D5D67F5CE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845B0-5179-C92D-6D3E-671256808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F8B94-4008-27BA-F6FC-35A20511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42816-E1A4-7811-B4B5-8D09E98A5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8CC93-BDE5-B919-E761-09A17832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763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260C-4A84-197C-7C96-08D853F7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A880A-F5F4-2F0A-945F-5FEC73AE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D3B62-1C8D-FF52-2595-BC7F00C1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77C54-AB13-2C89-1BA0-14D9B90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11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469D0-47E2-5E3E-B154-3554151B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BF96F-82CE-4C36-2FBE-9DE12E60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0B5A-D2B1-C127-1567-771CEE35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30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4B14-D7D1-44D6-F2DB-B2584C6DC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6311-FEE1-FFC1-538F-83F6BD37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D9216-3A29-61AF-3169-A0AA09D97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3D09C-743E-5CCF-89F1-C878904F2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D07A6-6BA8-A1F6-36C9-27D32E26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A4FA9-69E1-3B50-D1EC-1DF2E4F6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95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E0D9-4B04-81EC-0887-6038E42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2FACD-3B30-BA82-C48C-6F3AB84C0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3BB2B-F284-E986-845D-3DAEC3A31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58336-2889-3BEC-8C2A-BEE99093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A342F-7D93-4310-5133-EF783807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46D75-E71F-26FC-1B92-3A51A9E9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013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E855C-502C-0578-9003-E3ACA40F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B506-88F4-C9FB-636C-33DB4A5E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BC7C-A748-47E6-8A76-45DEDB16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B962A-40EB-4255-B7EB-E2F4037DAAA5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B1C4E-0AE8-5ABD-6469-88DC7DC26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4AB6-5AB7-F424-F30C-37CC31BF2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81A2-51FD-45ED-BA46-E8A34FE50E7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22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C742DE-9B70-4CF5-D73A-D51FBF5F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573"/>
            <a:ext cx="10515600" cy="4971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Domain –E-Commerce</a:t>
            </a:r>
          </a:p>
          <a:p>
            <a:pPr marL="0" indent="0">
              <a:buNone/>
            </a:pPr>
            <a:r>
              <a:rPr lang="en-US" sz="1800" dirty="0"/>
              <a:t>focus –Optimization</a:t>
            </a:r>
          </a:p>
          <a:p>
            <a:pPr marL="0" indent="0">
              <a:buNone/>
            </a:pPr>
            <a:r>
              <a:rPr lang="en-US" sz="1800" u="sng" dirty="0"/>
              <a:t>Business challenge/requirement</a:t>
            </a:r>
          </a:p>
          <a:p>
            <a:pPr marL="0" indent="0">
              <a:buNone/>
            </a:pPr>
            <a:r>
              <a:rPr lang="en-US" sz="1800" dirty="0" err="1"/>
              <a:t>GoodsKart</a:t>
            </a:r>
            <a:r>
              <a:rPr lang="en-US" sz="1800" dirty="0"/>
              <a:t>—the largest e Commerce company in Indonesia with revenue of $2B+ acquired another eCommerce company </a:t>
            </a:r>
            <a:r>
              <a:rPr lang="en-US" sz="1800" dirty="0" err="1"/>
              <a:t>FairDeal</a:t>
            </a:r>
            <a:r>
              <a:rPr lang="en-US" sz="1800" dirty="0"/>
              <a:t>. </a:t>
            </a:r>
            <a:r>
              <a:rPr lang="en-US" sz="1800" dirty="0" err="1"/>
              <a:t>FairDeal</a:t>
            </a:r>
            <a:r>
              <a:rPr lang="en-US" sz="1800" dirty="0"/>
              <a:t> has its own IT system to maintain records of customers, sales , etc. For ease of maintenance and cost savings </a:t>
            </a:r>
            <a:r>
              <a:rPr lang="en-US" sz="1800" dirty="0" err="1"/>
              <a:t>GoodsKart</a:t>
            </a:r>
            <a:r>
              <a:rPr lang="en-US" sz="1800" dirty="0"/>
              <a:t> is integrating customer databases of both organizations hence customer data of </a:t>
            </a:r>
            <a:r>
              <a:rPr lang="en-US" sz="1800" dirty="0" err="1"/>
              <a:t>FairDeal</a:t>
            </a:r>
            <a:r>
              <a:rPr lang="en-US" sz="1800" dirty="0"/>
              <a:t> has to be converted in </a:t>
            </a:r>
            <a:r>
              <a:rPr lang="en-US" sz="1800" dirty="0" err="1"/>
              <a:t>GoodsKart</a:t>
            </a:r>
            <a:r>
              <a:rPr lang="en-US" sz="1800" dirty="0"/>
              <a:t> Customer Format.</a:t>
            </a:r>
          </a:p>
          <a:p>
            <a:pPr marL="0" indent="0">
              <a:buNone/>
            </a:pPr>
            <a:r>
              <a:rPr lang="en-US" sz="1800" u="sng" dirty="0"/>
              <a:t>Key issues</a:t>
            </a:r>
          </a:p>
          <a:p>
            <a:pPr marL="0" indent="0">
              <a:buNone/>
            </a:pPr>
            <a:r>
              <a:rPr lang="en-US" sz="1800" dirty="0" err="1"/>
              <a:t>GoodsKart</a:t>
            </a:r>
            <a:r>
              <a:rPr lang="en-US" sz="1800" dirty="0"/>
              <a:t> customer data has more fields than in </a:t>
            </a:r>
            <a:r>
              <a:rPr lang="en-US" sz="1800" dirty="0" err="1"/>
              <a:t>FairDeal</a:t>
            </a:r>
            <a:r>
              <a:rPr lang="en-US" sz="1800" dirty="0"/>
              <a:t> customer data. Hence </a:t>
            </a:r>
            <a:r>
              <a:rPr lang="en-US" sz="1800" dirty="0" err="1"/>
              <a:t>FairDeal</a:t>
            </a:r>
            <a:r>
              <a:rPr lang="en-US" sz="1800" dirty="0"/>
              <a:t> data needs to be split and stored in </a:t>
            </a:r>
            <a:r>
              <a:rPr lang="en-US" sz="1800" dirty="0" err="1"/>
              <a:t>GoodsKart</a:t>
            </a:r>
            <a:r>
              <a:rPr lang="en-US" sz="1800" dirty="0"/>
              <a:t> Customer Object-Oriented Data Structure.</a:t>
            </a:r>
          </a:p>
          <a:p>
            <a:pPr marL="0" indent="0">
              <a:buNone/>
            </a:pPr>
            <a:r>
              <a:rPr lang="en-US" sz="1800" u="sng" dirty="0"/>
              <a:t>Considerations</a:t>
            </a:r>
          </a:p>
          <a:p>
            <a:pPr marL="0" indent="0">
              <a:buNone/>
            </a:pPr>
            <a:r>
              <a:rPr lang="en-US" sz="1800" dirty="0"/>
              <a:t>The system should convert the data at run time.</a:t>
            </a:r>
          </a:p>
          <a:p>
            <a:pPr marL="0" indent="0">
              <a:buNone/>
            </a:pPr>
            <a:r>
              <a:rPr lang="en-US" sz="1800" u="sng" dirty="0"/>
              <a:t>Business benefits</a:t>
            </a:r>
          </a:p>
          <a:p>
            <a:pPr marL="0" indent="0">
              <a:buNone/>
            </a:pPr>
            <a:r>
              <a:rPr lang="en-US" sz="1800" dirty="0" err="1"/>
              <a:t>GoodsKart</a:t>
            </a:r>
            <a:r>
              <a:rPr lang="en-US" sz="1800" dirty="0"/>
              <a:t> can eventually sunset the IT systems of </a:t>
            </a:r>
            <a:r>
              <a:rPr lang="en-US" sz="1800" dirty="0" err="1"/>
              <a:t>FairDeal</a:t>
            </a:r>
            <a:r>
              <a:rPr lang="en-US" sz="1800" dirty="0"/>
              <a:t> and reduce IT cost by 20-30%.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964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453F-27FB-390E-A586-4236C7D05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CDFA54-CDED-DE0E-391D-E42E6184A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573"/>
            <a:ext cx="10515600" cy="49713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Approach to solve</a:t>
            </a:r>
          </a:p>
          <a:p>
            <a:pPr marL="0" indent="0">
              <a:buNone/>
            </a:pPr>
            <a:r>
              <a:rPr lang="en-US" sz="1800" dirty="0"/>
              <a:t>You have to use the fundamentals of Python</a:t>
            </a:r>
          </a:p>
          <a:p>
            <a:pPr marL="342900" indent="-342900">
              <a:buAutoNum type="arabicPeriod"/>
            </a:pPr>
            <a:r>
              <a:rPr lang="en-US" sz="1800" dirty="0"/>
              <a:t>Read FairDealCustomerData.csv</a:t>
            </a:r>
          </a:p>
          <a:p>
            <a:pPr marL="342900" indent="-342900">
              <a:buAutoNum type="arabicPeriod"/>
            </a:pPr>
            <a:r>
              <a:rPr lang="en-US" sz="1800" dirty="0"/>
              <a:t>Name field contains full name – use a regular expression to separate title, first name, last name</a:t>
            </a:r>
          </a:p>
          <a:p>
            <a:pPr marL="342900" indent="-342900">
              <a:buAutoNum type="arabicPeriod"/>
            </a:pPr>
            <a:r>
              <a:rPr lang="en-US" sz="1800" dirty="0"/>
              <a:t>Store the data in Customer Class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Custom Exception – </a:t>
            </a:r>
            <a:r>
              <a:rPr lang="en-US" sz="1800" dirty="0" err="1"/>
              <a:t>CutomerNotAllowedException</a:t>
            </a:r>
            <a:endParaRPr lang="en-US" sz="1800" dirty="0"/>
          </a:p>
          <a:p>
            <a:pPr marL="342900" indent="-342900">
              <a:buAutoNum type="arabicPeriod"/>
            </a:pPr>
            <a:r>
              <a:rPr lang="en-US" sz="1800" dirty="0"/>
              <a:t>Pass a customer to function “</a:t>
            </a:r>
            <a:r>
              <a:rPr lang="en-US" sz="1800" dirty="0" err="1"/>
              <a:t>createOrder</a:t>
            </a:r>
            <a:r>
              <a:rPr lang="en-US" sz="1800" dirty="0"/>
              <a:t>” and throw </a:t>
            </a:r>
            <a:r>
              <a:rPr lang="en-US" sz="1800" dirty="0" err="1"/>
              <a:t>CustomerNotAllowedException</a:t>
            </a:r>
            <a:r>
              <a:rPr lang="en-US" sz="1800" dirty="0"/>
              <a:t> in case of blacklisted value is 1</a:t>
            </a:r>
          </a:p>
          <a:p>
            <a:pPr marL="0" indent="0">
              <a:buNone/>
            </a:pPr>
            <a:r>
              <a:rPr lang="en-US" sz="1800" u="sng" dirty="0"/>
              <a:t>Enhancements for code</a:t>
            </a:r>
          </a:p>
          <a:p>
            <a:pPr marL="342900" indent="-342900">
              <a:buAutoNum type="arabicPeriod"/>
            </a:pPr>
            <a:r>
              <a:rPr lang="en-US" sz="1800" dirty="0"/>
              <a:t>Change function </a:t>
            </a:r>
            <a:r>
              <a:rPr lang="en-US" sz="1800" dirty="0" err="1"/>
              <a:t>createOrder</a:t>
            </a:r>
            <a:r>
              <a:rPr lang="en-US" sz="1800" dirty="0"/>
              <a:t> to take </a:t>
            </a:r>
            <a:r>
              <a:rPr lang="en-US" sz="1800" dirty="0" err="1"/>
              <a:t>productname</a:t>
            </a:r>
            <a:r>
              <a:rPr lang="en-US" sz="1800" dirty="0"/>
              <a:t> and product code as input </a:t>
            </a:r>
          </a:p>
          <a:p>
            <a:pPr marL="342900" indent="-342900">
              <a:buAutoNum type="arabicPeriod"/>
            </a:pPr>
            <a:r>
              <a:rPr lang="en-US" sz="1800" dirty="0"/>
              <a:t>Create Class order. Return object of type order in case customer is eligible</a:t>
            </a:r>
          </a:p>
        </p:txBody>
      </p:sp>
    </p:spTree>
    <p:extLst>
      <p:ext uri="{BB962C8B-B14F-4D97-AF65-F5344CB8AC3E}">
        <p14:creationId xmlns:p14="http://schemas.microsoft.com/office/powerpoint/2010/main" val="14071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kinjal shah</dc:creator>
  <cp:lastModifiedBy>kinjal shah</cp:lastModifiedBy>
  <cp:revision>1</cp:revision>
  <dcterms:created xsi:type="dcterms:W3CDTF">2025-06-10T17:30:22Z</dcterms:created>
  <dcterms:modified xsi:type="dcterms:W3CDTF">2025-06-10T17:37:49Z</dcterms:modified>
</cp:coreProperties>
</file>