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74" r:id="rId5"/>
    <p:sldId id="261" r:id="rId6"/>
    <p:sldId id="275" r:id="rId7"/>
    <p:sldId id="262" r:id="rId8"/>
    <p:sldId id="276" r:id="rId9"/>
    <p:sldId id="263" r:id="rId10"/>
    <p:sldId id="277" r:id="rId11"/>
    <p:sldId id="264" r:id="rId12"/>
    <p:sldId id="278" r:id="rId13"/>
    <p:sldId id="265" r:id="rId14"/>
    <p:sldId id="273" r:id="rId15"/>
    <p:sldId id="271" r:id="rId16"/>
    <p:sldId id="279" r:id="rId17"/>
    <p:sldId id="270" r:id="rId18"/>
    <p:sldId id="281" r:id="rId19"/>
    <p:sldId id="282" r:id="rId20"/>
    <p:sldId id="280" r:id="rId21"/>
    <p:sldId id="27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E41AE-E734-4F54-AC09-30F26B346E1F}">
          <p14:sldIdLst>
            <p14:sldId id="256"/>
            <p14:sldId id="266"/>
            <p14:sldId id="267"/>
            <p14:sldId id="274"/>
            <p14:sldId id="261"/>
            <p14:sldId id="275"/>
            <p14:sldId id="262"/>
            <p14:sldId id="276"/>
            <p14:sldId id="263"/>
            <p14:sldId id="277"/>
            <p14:sldId id="264"/>
            <p14:sldId id="278"/>
            <p14:sldId id="265"/>
            <p14:sldId id="273"/>
            <p14:sldId id="271"/>
            <p14:sldId id="279"/>
            <p14:sldId id="270"/>
            <p14:sldId id="281"/>
            <p14:sldId id="282"/>
            <p14:sldId id="280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ksrecipe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3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22519"/>
            <a:ext cx="9404723" cy="1400530"/>
          </a:xfrm>
        </p:spPr>
        <p:txBody>
          <a:bodyPr/>
          <a:lstStyle/>
          <a:p>
            <a:r>
              <a:rPr lang="en-US" dirty="0" err="1" smtClean="0"/>
              <a:t>recipesteps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23049"/>
            <a:ext cx="11241088" cy="42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0" y="109818"/>
            <a:ext cx="9404723" cy="1400530"/>
          </a:xfrm>
        </p:spPr>
        <p:txBody>
          <a:bodyPr/>
          <a:lstStyle/>
          <a:p>
            <a:r>
              <a:rPr lang="en-US" dirty="0" smtClean="0"/>
              <a:t>Recipesteps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10" y="1294448"/>
            <a:ext cx="12011890" cy="48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73" y="249518"/>
            <a:ext cx="9404723" cy="1400530"/>
          </a:xfrm>
        </p:spPr>
        <p:txBody>
          <a:bodyPr/>
          <a:lstStyle/>
          <a:p>
            <a:r>
              <a:rPr lang="en-US" dirty="0" smtClean="0"/>
              <a:t>Course table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3" y="1548448"/>
            <a:ext cx="11388435" cy="46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401918"/>
            <a:ext cx="9404723" cy="1400530"/>
          </a:xfrm>
        </p:spPr>
        <p:txBody>
          <a:bodyPr/>
          <a:lstStyle/>
          <a:p>
            <a:r>
              <a:rPr lang="en-US" dirty="0" smtClean="0"/>
              <a:t>Course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1353127"/>
            <a:ext cx="10390909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545" y="122518"/>
            <a:ext cx="9404723" cy="1400530"/>
          </a:xfrm>
        </p:spPr>
        <p:txBody>
          <a:bodyPr/>
          <a:lstStyle/>
          <a:p>
            <a:r>
              <a:rPr lang="en-US" dirty="0" smtClean="0"/>
              <a:t>rightjoin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7107238" y="0"/>
            <a:ext cx="5084762" cy="137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recipename,ingredient</a:t>
            </a:r>
            <a:r>
              <a:rPr lang="en-US" dirty="0" smtClean="0"/>
              <a:t> </a:t>
            </a:r>
            <a:r>
              <a:rPr lang="en-US" dirty="0" err="1" smtClean="0"/>
              <a:t>quantity,ingridientsname</a:t>
            </a:r>
            <a:endParaRPr lang="en-IN" dirty="0" smtClean="0"/>
          </a:p>
          <a:p>
            <a:r>
              <a:rPr lang="en-IN" sz="1800" dirty="0" smtClean="0"/>
              <a:t>select </a:t>
            </a:r>
            <a:r>
              <a:rPr lang="en-IN" sz="1800" dirty="0"/>
              <a:t>recipe.recipename,quantity.ingridientquantity,ingridients.ingridientsname from quantity right join </a:t>
            </a:r>
            <a:r>
              <a:rPr lang="en-IN" sz="1800" dirty="0" err="1"/>
              <a:t>ingridients</a:t>
            </a:r>
            <a:r>
              <a:rPr lang="en-IN" sz="1800" dirty="0"/>
              <a:t> ON </a:t>
            </a:r>
            <a:r>
              <a:rPr lang="en-IN" sz="1800" dirty="0" err="1"/>
              <a:t>quantity.ingridientid</a:t>
            </a:r>
            <a:r>
              <a:rPr lang="en-IN" sz="1800" dirty="0"/>
              <a:t>=</a:t>
            </a:r>
            <a:r>
              <a:rPr lang="en-IN" sz="1800" dirty="0" err="1"/>
              <a:t>ingridients.ingridientid</a:t>
            </a:r>
            <a:r>
              <a:rPr lang="en-IN" sz="1800" dirty="0"/>
              <a:t> right join recipe ON </a:t>
            </a:r>
            <a:r>
              <a:rPr lang="en-IN" sz="1800" dirty="0" err="1"/>
              <a:t>recipe.quantityid</a:t>
            </a:r>
            <a:r>
              <a:rPr lang="en-IN" sz="1800" dirty="0"/>
              <a:t>=</a:t>
            </a:r>
            <a:r>
              <a:rPr lang="en-IN" sz="1800" dirty="0" err="1"/>
              <a:t>quantity.quantityid</a:t>
            </a:r>
            <a:r>
              <a:rPr lang="en-IN" sz="1800" dirty="0"/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523048"/>
            <a:ext cx="12053455" cy="48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56" y="124691"/>
            <a:ext cx="9404723" cy="1400530"/>
          </a:xfrm>
        </p:spPr>
        <p:txBody>
          <a:bodyPr/>
          <a:lstStyle/>
          <a:p>
            <a:r>
              <a:rPr lang="en-US" dirty="0" smtClean="0"/>
              <a:t>Leftjoin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 flipH="1">
            <a:off x="3586163" y="124691"/>
            <a:ext cx="8481088" cy="170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select </a:t>
            </a:r>
            <a:r>
              <a:rPr lang="en-IN" sz="1800" dirty="0" err="1"/>
              <a:t>recipe.recipename,recipesteps.stepdescription</a:t>
            </a:r>
            <a:r>
              <a:rPr lang="en-IN" sz="1800" dirty="0"/>
              <a:t> from recipe left join </a:t>
            </a:r>
            <a:r>
              <a:rPr lang="en-IN" sz="1800" dirty="0" err="1"/>
              <a:t>recipesteps</a:t>
            </a:r>
            <a:r>
              <a:rPr lang="en-IN" sz="1800" dirty="0"/>
              <a:t> ON </a:t>
            </a:r>
            <a:r>
              <a:rPr lang="en-IN" sz="1800" dirty="0" err="1"/>
              <a:t>recipe.stepid</a:t>
            </a:r>
            <a:r>
              <a:rPr lang="en-IN" sz="1800" dirty="0"/>
              <a:t>=</a:t>
            </a:r>
            <a:r>
              <a:rPr lang="en-IN" sz="1800" dirty="0" err="1"/>
              <a:t>recipesteps.stepid</a:t>
            </a:r>
            <a:r>
              <a:rPr lang="en-IN" sz="1800" dirty="0"/>
              <a:t>;</a:t>
            </a:r>
            <a:r>
              <a:rPr lang="en-US" dirty="0" smtClean="0"/>
              <a:t>to </a:t>
            </a:r>
            <a:r>
              <a:rPr lang="en-US" dirty="0"/>
              <a:t>show </a:t>
            </a:r>
            <a:r>
              <a:rPr lang="en-US" dirty="0" smtClean="0"/>
              <a:t>steps </a:t>
            </a:r>
            <a:r>
              <a:rPr lang="en-US" dirty="0"/>
              <a:t>with </a:t>
            </a:r>
            <a:r>
              <a:rPr lang="en-US" dirty="0" err="1" smtClean="0"/>
              <a:t>recipename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Recipename,stepescription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" y="1525221"/>
            <a:ext cx="11748595" cy="48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64" y="231478"/>
            <a:ext cx="5092906" cy="1574808"/>
          </a:xfrm>
        </p:spPr>
        <p:txBody>
          <a:bodyPr/>
          <a:lstStyle/>
          <a:p>
            <a:r>
              <a:rPr lang="en-US" dirty="0" smtClean="0"/>
              <a:t>Inner join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4967" y="136228"/>
            <a:ext cx="5084979" cy="1574808"/>
          </a:xfrm>
        </p:spPr>
        <p:txBody>
          <a:bodyPr>
            <a:normAutofit/>
          </a:bodyPr>
          <a:lstStyle/>
          <a:p>
            <a:r>
              <a:rPr lang="en-US" dirty="0" smtClean="0"/>
              <a:t>Quick recipe courses</a:t>
            </a:r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/>
              <a:t>quickrecipe.cooktime,quickrecipe.recipename,coursereview.coursename from </a:t>
            </a:r>
            <a:r>
              <a:rPr lang="en-IN" dirty="0" err="1"/>
              <a:t>quickrecipe</a:t>
            </a:r>
            <a:r>
              <a:rPr lang="en-IN" dirty="0"/>
              <a:t> inner join </a:t>
            </a:r>
            <a:r>
              <a:rPr lang="en-IN" dirty="0" err="1"/>
              <a:t>coursereview</a:t>
            </a:r>
            <a:r>
              <a:rPr lang="en-IN" dirty="0"/>
              <a:t> ON </a:t>
            </a:r>
            <a:r>
              <a:rPr lang="en-IN" dirty="0" err="1"/>
              <a:t>coursereview.recipename</a:t>
            </a:r>
            <a:r>
              <a:rPr lang="en-IN" dirty="0"/>
              <a:t>=</a:t>
            </a:r>
            <a:r>
              <a:rPr lang="en-IN" dirty="0" err="1"/>
              <a:t>quickrecipe.recipename</a:t>
            </a:r>
            <a:r>
              <a:rPr lang="en-IN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4" y="1901536"/>
            <a:ext cx="10113818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55596"/>
            <a:ext cx="5092906" cy="1574808"/>
          </a:xfrm>
        </p:spPr>
        <p:txBody>
          <a:bodyPr/>
          <a:lstStyle/>
          <a:p>
            <a:r>
              <a:rPr lang="en-US" dirty="0" smtClean="0"/>
              <a:t>Subquery</a:t>
            </a:r>
            <a:br>
              <a:rPr lang="en-US" dirty="0" smtClean="0"/>
            </a:br>
            <a:r>
              <a:rPr lang="en-US" dirty="0" smtClean="0"/>
              <a:t>meal  </a:t>
            </a:r>
            <a:r>
              <a:rPr lang="en-US" dirty="0" smtClean="0"/>
              <a:t>with </a:t>
            </a:r>
            <a:r>
              <a:rPr lang="en-US" dirty="0" err="1" smtClean="0"/>
              <a:t>ingridients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84054" y="457200"/>
            <a:ext cx="5084979" cy="1371600"/>
          </a:xfrm>
        </p:spPr>
        <p:txBody>
          <a:bodyPr>
            <a:normAutofit fontScale="77500" lnSpcReduction="20000"/>
          </a:bodyPr>
          <a:lstStyle/>
          <a:p>
            <a:r>
              <a:rPr lang="en-IN" sz="1800" dirty="0"/>
              <a:t>select </a:t>
            </a:r>
            <a:r>
              <a:rPr lang="en-IN" sz="1800" dirty="0" err="1"/>
              <a:t>recipe.recipename</a:t>
            </a:r>
            <a:r>
              <a:rPr lang="en-IN" sz="1800" dirty="0"/>
              <a:t> ,</a:t>
            </a:r>
            <a:r>
              <a:rPr lang="en-IN" sz="1800" dirty="0" err="1"/>
              <a:t>recipe.foodcategory</a:t>
            </a:r>
            <a:r>
              <a:rPr lang="en-IN" sz="1800" dirty="0"/>
              <a:t>, </a:t>
            </a:r>
            <a:r>
              <a:rPr lang="en-IN" sz="1800" dirty="0" err="1"/>
              <a:t>ingridients.ingridientsname</a:t>
            </a:r>
            <a:r>
              <a:rPr lang="en-IN" sz="1800" dirty="0"/>
              <a:t> , </a:t>
            </a:r>
            <a:r>
              <a:rPr lang="en-IN" sz="1800" dirty="0" err="1"/>
              <a:t>quantity.ingridientquantity</a:t>
            </a:r>
            <a:r>
              <a:rPr lang="en-IN" sz="1800" dirty="0"/>
              <a:t> from </a:t>
            </a:r>
            <a:r>
              <a:rPr lang="en-IN" sz="1800" dirty="0" err="1"/>
              <a:t>recipe,ingridients,quantity</a:t>
            </a:r>
            <a:r>
              <a:rPr lang="en-IN" sz="1800" dirty="0"/>
              <a:t> where </a:t>
            </a:r>
            <a:r>
              <a:rPr lang="en-IN" sz="1800" dirty="0" err="1"/>
              <a:t>quantity.ingridientid</a:t>
            </a:r>
            <a:r>
              <a:rPr lang="en-IN" sz="1800" dirty="0"/>
              <a:t>=</a:t>
            </a:r>
            <a:r>
              <a:rPr lang="en-IN" sz="1800" dirty="0" err="1"/>
              <a:t>ingridients.ingridientid</a:t>
            </a:r>
            <a:r>
              <a:rPr lang="en-IN" sz="1800" dirty="0"/>
              <a:t> and </a:t>
            </a:r>
            <a:r>
              <a:rPr lang="en-IN" sz="1800" dirty="0" err="1"/>
              <a:t>quantity.quantityid</a:t>
            </a:r>
            <a:r>
              <a:rPr lang="en-IN" sz="1800" dirty="0"/>
              <a:t>=</a:t>
            </a:r>
            <a:r>
              <a:rPr lang="en-IN" sz="1800" dirty="0" err="1"/>
              <a:t>recipe.quantityid</a:t>
            </a:r>
            <a:r>
              <a:rPr lang="en-IN" sz="1800" dirty="0"/>
              <a:t> and </a:t>
            </a:r>
            <a:r>
              <a:rPr lang="en-IN" sz="1800" dirty="0" err="1"/>
              <a:t>recipe.recipeid</a:t>
            </a:r>
            <a:r>
              <a:rPr lang="en-IN" sz="1800" dirty="0"/>
              <a:t> in(select </a:t>
            </a:r>
            <a:r>
              <a:rPr lang="en-IN" sz="1800" dirty="0" err="1"/>
              <a:t>recipeid</a:t>
            </a:r>
            <a:r>
              <a:rPr lang="en-IN" sz="1800" dirty="0"/>
              <a:t> from recipe where </a:t>
            </a:r>
            <a:r>
              <a:rPr lang="en-IN" sz="1800" dirty="0" err="1"/>
              <a:t>foodcategory</a:t>
            </a:r>
            <a:r>
              <a:rPr lang="en-IN" sz="1800" dirty="0"/>
              <a:t>='meal');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38401"/>
            <a:ext cx="11112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92906" cy="1574808"/>
          </a:xfrm>
        </p:spPr>
        <p:txBody>
          <a:bodyPr>
            <a:normAutofit/>
          </a:bodyPr>
          <a:lstStyle/>
          <a:p>
            <a:r>
              <a:rPr lang="en-US" dirty="0" smtClean="0"/>
              <a:t> milk ,</a:t>
            </a:r>
            <a:r>
              <a:rPr lang="en-US" dirty="0" err="1" smtClean="0"/>
              <a:t>wheatflour,curd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681" y="203208"/>
            <a:ext cx="5084979" cy="1371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recipe.recipename</a:t>
            </a:r>
            <a:r>
              <a:rPr lang="en-IN" dirty="0"/>
              <a:t> , </a:t>
            </a:r>
            <a:r>
              <a:rPr lang="en-IN" dirty="0" err="1"/>
              <a:t>ingridients.ingridientsname</a:t>
            </a:r>
            <a:r>
              <a:rPr lang="en-IN" dirty="0"/>
              <a:t> , </a:t>
            </a:r>
            <a:r>
              <a:rPr lang="en-IN" dirty="0" err="1"/>
              <a:t>quantity.ingridientquantity</a:t>
            </a:r>
            <a:r>
              <a:rPr lang="en-IN" dirty="0"/>
              <a:t> from </a:t>
            </a:r>
            <a:r>
              <a:rPr lang="en-IN" dirty="0" err="1"/>
              <a:t>recipe,ingridients,quantity</a:t>
            </a:r>
            <a:r>
              <a:rPr lang="en-IN" dirty="0"/>
              <a:t> where </a:t>
            </a:r>
            <a:r>
              <a:rPr lang="en-IN" dirty="0" err="1"/>
              <a:t>quantity.ingridientid</a:t>
            </a:r>
            <a:r>
              <a:rPr lang="en-IN" dirty="0"/>
              <a:t>=</a:t>
            </a:r>
            <a:r>
              <a:rPr lang="en-IN" dirty="0" err="1"/>
              <a:t>ingridients.ingridientid</a:t>
            </a:r>
            <a:r>
              <a:rPr lang="en-IN" dirty="0"/>
              <a:t> and </a:t>
            </a:r>
            <a:r>
              <a:rPr lang="en-IN" dirty="0" err="1"/>
              <a:t>quantity.quantityid</a:t>
            </a:r>
            <a:r>
              <a:rPr lang="en-IN" dirty="0"/>
              <a:t>=</a:t>
            </a:r>
            <a:r>
              <a:rPr lang="en-IN" dirty="0" err="1"/>
              <a:t>recipe.quantityid</a:t>
            </a:r>
            <a:r>
              <a:rPr lang="en-IN" dirty="0"/>
              <a:t> having </a:t>
            </a:r>
            <a:r>
              <a:rPr lang="en-IN" dirty="0" err="1"/>
              <a:t>ingridients.ingridientsname</a:t>
            </a:r>
            <a:r>
              <a:rPr lang="en-IN" dirty="0"/>
              <a:t> like '%milk%' or </a:t>
            </a:r>
            <a:r>
              <a:rPr lang="en-IN" dirty="0" err="1"/>
              <a:t>ingridients.ingridientsname</a:t>
            </a:r>
            <a:r>
              <a:rPr lang="en-IN" dirty="0"/>
              <a:t> like '%curd%' or </a:t>
            </a:r>
            <a:r>
              <a:rPr lang="en-IN" dirty="0" err="1"/>
              <a:t>ingridients.ingridientsname</a:t>
            </a:r>
            <a:r>
              <a:rPr lang="en-IN" dirty="0"/>
              <a:t> like '%</a:t>
            </a:r>
            <a:r>
              <a:rPr lang="en-IN" dirty="0" err="1"/>
              <a:t>wheatflour</a:t>
            </a:r>
            <a:r>
              <a:rPr lang="en-IN" dirty="0"/>
              <a:t>%';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3" y="1778016"/>
            <a:ext cx="11126753" cy="44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1146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subquery</a:t>
            </a:r>
            <a:br>
              <a:rPr lang="en-US" dirty="0" smtClean="0"/>
            </a:br>
            <a:r>
              <a:rPr lang="en-US" dirty="0" smtClean="0"/>
              <a:t>Snacks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2906" y="203208"/>
            <a:ext cx="5084979" cy="1371600"/>
          </a:xfrm>
        </p:spPr>
        <p:txBody>
          <a:bodyPr>
            <a:normAutofit fontScale="92500"/>
          </a:bodyPr>
          <a:lstStyle/>
          <a:p>
            <a:r>
              <a:rPr lang="en-IN" dirty="0"/>
              <a:t>select </a:t>
            </a:r>
            <a:r>
              <a:rPr lang="en-IN" dirty="0" err="1"/>
              <a:t>recipe.recipename</a:t>
            </a:r>
            <a:r>
              <a:rPr lang="en-IN" dirty="0"/>
              <a:t> ,</a:t>
            </a:r>
            <a:r>
              <a:rPr lang="en-IN" dirty="0" err="1"/>
              <a:t>recipe.foodcategory</a:t>
            </a:r>
            <a:r>
              <a:rPr lang="en-IN" dirty="0"/>
              <a:t>, </a:t>
            </a:r>
            <a:r>
              <a:rPr lang="en-IN" dirty="0" err="1"/>
              <a:t>ingridients.ingridientsname</a:t>
            </a:r>
            <a:r>
              <a:rPr lang="en-IN" dirty="0"/>
              <a:t> , </a:t>
            </a:r>
            <a:r>
              <a:rPr lang="en-IN" dirty="0" err="1"/>
              <a:t>quantity.ingridientquantity</a:t>
            </a:r>
            <a:r>
              <a:rPr lang="en-IN" dirty="0"/>
              <a:t> from </a:t>
            </a:r>
            <a:r>
              <a:rPr lang="en-IN" dirty="0" err="1"/>
              <a:t>recipe,ingridients,quantity</a:t>
            </a:r>
            <a:r>
              <a:rPr lang="en-IN" dirty="0"/>
              <a:t> where </a:t>
            </a:r>
            <a:r>
              <a:rPr lang="en-IN" dirty="0" err="1"/>
              <a:t>quantity.ingridientid</a:t>
            </a:r>
            <a:r>
              <a:rPr lang="en-IN" dirty="0"/>
              <a:t>=</a:t>
            </a:r>
            <a:r>
              <a:rPr lang="en-IN" dirty="0" err="1"/>
              <a:t>ingridients.ingridientid</a:t>
            </a:r>
            <a:r>
              <a:rPr lang="en-IN" dirty="0"/>
              <a:t> and </a:t>
            </a:r>
            <a:r>
              <a:rPr lang="en-IN" dirty="0" err="1"/>
              <a:t>quantity.quantityid</a:t>
            </a:r>
            <a:r>
              <a:rPr lang="en-IN" dirty="0"/>
              <a:t>=</a:t>
            </a:r>
            <a:r>
              <a:rPr lang="en-IN" dirty="0" err="1"/>
              <a:t>recipe.quantityid</a:t>
            </a:r>
            <a:r>
              <a:rPr lang="en-IN" dirty="0"/>
              <a:t> and </a:t>
            </a:r>
            <a:r>
              <a:rPr lang="en-IN" dirty="0" err="1"/>
              <a:t>recipe.recipeid</a:t>
            </a:r>
            <a:r>
              <a:rPr lang="en-IN" dirty="0"/>
              <a:t> in(select </a:t>
            </a:r>
            <a:r>
              <a:rPr lang="en-IN" dirty="0" err="1"/>
              <a:t>recipeid</a:t>
            </a:r>
            <a:r>
              <a:rPr lang="en-IN" dirty="0"/>
              <a:t> from recipe where </a:t>
            </a:r>
            <a:r>
              <a:rPr lang="en-IN" dirty="0" err="1"/>
              <a:t>foodcategory</a:t>
            </a:r>
            <a:r>
              <a:rPr lang="en-IN" dirty="0"/>
              <a:t>='snacks');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7100"/>
            <a:ext cx="10816328" cy="3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0"/>
            <a:ext cx="9404723" cy="1400530"/>
          </a:xfrm>
        </p:spPr>
        <p:txBody>
          <a:bodyPr/>
          <a:lstStyle/>
          <a:p>
            <a:r>
              <a:rPr lang="en-US" dirty="0" smtClean="0"/>
              <a:t>About Ksrecipe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Ks recipe is kind of recipe website  which includes  details about recipe ingridients,quantity ,stepbystep instruction easy to make recipe</a:t>
            </a:r>
          </a:p>
          <a:p>
            <a:r>
              <a:rPr lang="en-US" dirty="0" smtClean="0"/>
              <a:t>It includes different course details for more they can contact from number given 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8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03208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en-US" dirty="0"/>
              <a:t>Subquery</a:t>
            </a:r>
            <a:br>
              <a:rPr lang="en-US" dirty="0"/>
            </a:br>
            <a:r>
              <a:rPr lang="en-US" dirty="0" err="1"/>
              <a:t>Breakfast,coldbevrages,icecream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2906" y="203208"/>
            <a:ext cx="5084979" cy="1371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/>
              <a:t>recipename,foodcategory</a:t>
            </a:r>
            <a:r>
              <a:rPr lang="en-US" dirty="0"/>
              <a:t> from recipe where </a:t>
            </a:r>
            <a:r>
              <a:rPr lang="en-US" dirty="0" err="1"/>
              <a:t>foodcategory</a:t>
            </a:r>
            <a:r>
              <a:rPr lang="en-US" dirty="0"/>
              <a:t> in (select </a:t>
            </a:r>
            <a:r>
              <a:rPr lang="en-US" dirty="0" err="1"/>
              <a:t>foodcategory</a:t>
            </a:r>
            <a:r>
              <a:rPr lang="en-US" dirty="0"/>
              <a:t> from recipe where </a:t>
            </a:r>
            <a:r>
              <a:rPr lang="en-US" dirty="0" err="1"/>
              <a:t>foodcategory</a:t>
            </a:r>
            <a:r>
              <a:rPr lang="en-US" dirty="0"/>
              <a:t> IN('</a:t>
            </a:r>
            <a:r>
              <a:rPr lang="en-US" dirty="0" err="1"/>
              <a:t>coldbeverages</a:t>
            </a:r>
            <a:r>
              <a:rPr lang="en-US" dirty="0"/>
              <a:t>','breakfast','</a:t>
            </a:r>
            <a:r>
              <a:rPr lang="en-US" dirty="0" err="1"/>
              <a:t>icecream</a:t>
            </a:r>
            <a:r>
              <a:rPr lang="en-US" dirty="0"/>
              <a:t>'));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54124"/>
            <a:ext cx="10501746" cy="39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1" y="494141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 oily recipe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4009" y="595745"/>
            <a:ext cx="5084979" cy="137160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select recipe.recipename,ingridients.ingridientsname,quantity.ingridientquantity from recipe,ingridients,quantity where quantity.ingridientid =ingridients.ingridientid and quantity.quantityid=recipe.quantityid and ingridients.ingridientsname NOT LIKE '%oil%';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1" y="2170553"/>
            <a:ext cx="10438786" cy="35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07" y="215892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</a:t>
            </a:r>
            <a:br>
              <a:rPr lang="en-US" dirty="0" smtClean="0"/>
            </a:br>
            <a:r>
              <a:rPr lang="en-US" dirty="0" smtClean="0"/>
              <a:t>shows coursewise recipe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34" y="2743200"/>
            <a:ext cx="5084979" cy="1371600"/>
          </a:xfrm>
        </p:spPr>
        <p:txBody>
          <a:bodyPr>
            <a:normAutofit/>
          </a:bodyPr>
          <a:lstStyle/>
          <a:p>
            <a:r>
              <a:rPr lang="en-US" sz="1800" dirty="0"/>
              <a:t>create view coursereview  AS select course.coursename,course.courseperiod,recipe.recipename from recipe,course where recipe.courseid=course.courseid;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33" y="101600"/>
            <a:ext cx="5841231" cy="62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" y="101592"/>
            <a:ext cx="5092906" cy="1574808"/>
          </a:xfrm>
        </p:spPr>
        <p:txBody>
          <a:bodyPr/>
          <a:lstStyle/>
          <a:p>
            <a:r>
              <a:rPr lang="en-US" dirty="0" smtClean="0"/>
              <a:t>Views</a:t>
            </a:r>
            <a:br>
              <a:rPr lang="en-US" dirty="0" smtClean="0"/>
            </a:br>
            <a:r>
              <a:rPr lang="en-US" dirty="0" smtClean="0"/>
              <a:t>quick recipe 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12" y="2743200"/>
            <a:ext cx="5084979" cy="1371600"/>
          </a:xfrm>
        </p:spPr>
        <p:txBody>
          <a:bodyPr/>
          <a:lstStyle/>
          <a:p>
            <a:r>
              <a:rPr lang="en-US" dirty="0" smtClean="0"/>
              <a:t>create view quickrecipe AS select recipename,cooktime,courseid,quantityid from recipe where cooktime&lt;15;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3" y="983673"/>
            <a:ext cx="5048955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14883"/>
            <a:ext cx="11005562" cy="51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78" y="0"/>
            <a:ext cx="9404723" cy="1400530"/>
          </a:xfrm>
        </p:spPr>
        <p:txBody>
          <a:bodyPr/>
          <a:lstStyle/>
          <a:p>
            <a:r>
              <a:rPr lang="en-US" dirty="0" smtClean="0"/>
              <a:t>Recipe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8" y="1634836"/>
            <a:ext cx="10928185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73" y="0"/>
            <a:ext cx="9404723" cy="1400530"/>
          </a:xfrm>
        </p:spPr>
        <p:txBody>
          <a:bodyPr/>
          <a:lstStyle/>
          <a:p>
            <a:r>
              <a:rPr lang="en-US" dirty="0" smtClean="0"/>
              <a:t>Main recipe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3" y="1181100"/>
            <a:ext cx="11355385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55" y="71719"/>
            <a:ext cx="9404723" cy="1400530"/>
          </a:xfrm>
        </p:spPr>
        <p:txBody>
          <a:bodyPr/>
          <a:lstStyle/>
          <a:p>
            <a:r>
              <a:rPr lang="en-US" dirty="0" smtClean="0"/>
              <a:t>Ingridients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5" y="1472249"/>
            <a:ext cx="11305309" cy="47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73" y="21870"/>
            <a:ext cx="9404723" cy="1222730"/>
          </a:xfrm>
        </p:spPr>
        <p:txBody>
          <a:bodyPr/>
          <a:lstStyle/>
          <a:p>
            <a:r>
              <a:rPr lang="en-US" dirty="0" smtClean="0"/>
              <a:t>Ingridient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73" y="1244600"/>
            <a:ext cx="11734800" cy="50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uantity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72491"/>
            <a:ext cx="10825453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64" y="0"/>
            <a:ext cx="9404723" cy="1400530"/>
          </a:xfrm>
        </p:spPr>
        <p:txBody>
          <a:bodyPr/>
          <a:lstStyle/>
          <a:p>
            <a:r>
              <a:rPr lang="en-US" dirty="0" smtClean="0"/>
              <a:t>Quantity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64" y="1290638"/>
            <a:ext cx="11333018" cy="45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1621</TotalTime>
  <Words>259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ksrecipe</vt:lpstr>
      <vt:lpstr>About Ksrecipe</vt:lpstr>
      <vt:lpstr>ER DIAGRAM</vt:lpstr>
      <vt:lpstr>Recipe table</vt:lpstr>
      <vt:lpstr>Main recipe table</vt:lpstr>
      <vt:lpstr>Ingridients </vt:lpstr>
      <vt:lpstr>Ingridient table</vt:lpstr>
      <vt:lpstr>Quantity</vt:lpstr>
      <vt:lpstr>Quantity table</vt:lpstr>
      <vt:lpstr>recipesteps</vt:lpstr>
      <vt:lpstr>Recipesteps table</vt:lpstr>
      <vt:lpstr>Course table</vt:lpstr>
      <vt:lpstr>Course table</vt:lpstr>
      <vt:lpstr>rightjoin</vt:lpstr>
      <vt:lpstr>Leftjoin  </vt:lpstr>
      <vt:lpstr>Inner join  </vt:lpstr>
      <vt:lpstr>Subquery meal  with ingridients</vt:lpstr>
      <vt:lpstr> milk ,wheatflour,curd </vt:lpstr>
      <vt:lpstr> subquery Snacks </vt:lpstr>
      <vt:lpstr>Subquery Breakfast,coldbevrages,icecream</vt:lpstr>
      <vt:lpstr>   Non oily recipe  </vt:lpstr>
      <vt:lpstr>Views shows coursewise recipe</vt:lpstr>
      <vt:lpstr>Views quick recipe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ksrecipe</dc:title>
  <dc:creator>Kinjal</dc:creator>
  <cp:lastModifiedBy>Kinjal</cp:lastModifiedBy>
  <cp:revision>54</cp:revision>
  <dcterms:created xsi:type="dcterms:W3CDTF">2022-05-08T11:16:56Z</dcterms:created>
  <dcterms:modified xsi:type="dcterms:W3CDTF">2022-05-11T11:07:01Z</dcterms:modified>
</cp:coreProperties>
</file>