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F2353A-4A4E-4076-8A72-B692F8D425B8}">
  <a:tblStyle styleId="{93F2353A-4A4E-4076-8A72-B692F8D42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8de4311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8de4311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78de4311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78de431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78de4311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78de4311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78de4311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78de4311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8de4311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8de4311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8de4311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8de4311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8de4311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8de4311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78de4311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78de4311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8de4311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8de4311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Classification Using Convolutional Neural Networks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Illinois Institute of Technology, Chicago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Department of Computer Science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58100" y="4169975"/>
            <a:ext cx="257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Kinjal Kachi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A20449343</a:t>
            </a:r>
            <a:r>
              <a:rPr b="1" lang="en" sz="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1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291425" y="4169975"/>
            <a:ext cx="257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Omkar Pawar</a:t>
            </a:r>
            <a:endParaRPr sz="19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A20448802</a:t>
            </a:r>
            <a:r>
              <a:rPr b="1" lang="en" sz="9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21000" y="306650"/>
            <a:ext cx="1902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CS 512 Final Project</a:t>
            </a:r>
            <a:endParaRPr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467250" y="2285400"/>
            <a:ext cx="220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45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In this project we try to create a neural network model which can be used to predict the class of the Magnetic Resonance Imaging (MRI) scan if there exists any of the tumor mentioned below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Meningioma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Glioma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Pituitary tumor.</a:t>
            </a:r>
            <a:endParaRPr sz="3000">
              <a:solidFill>
                <a:srgbClr val="EFEFEF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97">
            <a:off x="5627800" y="1191851"/>
            <a:ext cx="2980075" cy="293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Definition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The dataset that we will be using for our project is a brain tumor dataset posted by Jun Cheng on figshare.com. This data is organized in matlab data format (.mat file).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Dataset Consists of 3064 T1 Weighted contrast-enhanced images from 233 patients with three kinds of a brain tumor</a:t>
            </a:r>
            <a:endParaRPr>
              <a:solidFill>
                <a:srgbClr val="EFEFEF"/>
              </a:solidFill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arenR"/>
            </a:pPr>
            <a:r>
              <a:rPr lang="en">
                <a:solidFill>
                  <a:srgbClr val="EFEFEF"/>
                </a:solidFill>
              </a:rPr>
              <a:t>Meningioma (708 slices)</a:t>
            </a:r>
            <a:endParaRPr>
              <a:solidFill>
                <a:srgbClr val="EFEFEF"/>
              </a:solidFill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arenR"/>
            </a:pPr>
            <a:r>
              <a:rPr lang="en">
                <a:solidFill>
                  <a:srgbClr val="EFEFEF"/>
                </a:solidFill>
              </a:rPr>
              <a:t>Glioma (1426 slices)</a:t>
            </a:r>
            <a:endParaRPr>
              <a:solidFill>
                <a:srgbClr val="EFEFEF"/>
              </a:solidFill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arenR"/>
            </a:pPr>
            <a:r>
              <a:rPr lang="en">
                <a:solidFill>
                  <a:srgbClr val="EFEFEF"/>
                </a:solidFill>
              </a:rPr>
              <a:t>Pituitary tumour (930 slices).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Region of Interests (3 types of tumors) are segmented and provided in .mat file format as a part of the database.</a:t>
            </a:r>
            <a:endParaRPr sz="2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0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Data to Python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Seperate images and their respective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distribution of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Stratified Sampling to split the data into training and validation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these sets to pickle file for further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1381" r="3353" t="0"/>
          <a:stretch/>
        </p:blipFill>
        <p:spPr>
          <a:xfrm>
            <a:off x="4572000" y="1463925"/>
            <a:ext cx="4339425" cy="31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59150" y="939675"/>
            <a:ext cx="2878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Distribution of Class Labels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56825"/>
            <a:ext cx="6603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Defined a convolutional model that has the architecture as follows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Blocks of : </a:t>
            </a:r>
            <a:r>
              <a:rPr lang="en"/>
              <a:t>Convolution</a:t>
            </a:r>
            <a:r>
              <a:rPr lang="en"/>
              <a:t> -&gt; Max Pooling                                         -&gt; Batch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 Layer with a factor of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 the </a:t>
            </a:r>
            <a:r>
              <a:rPr lang="en"/>
              <a:t>convoluted</a:t>
            </a:r>
            <a:r>
              <a:rPr lang="en"/>
              <a:t>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Layer -&gt; Output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compiling and training parameters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 = reLu, softmax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 = Categorical Crossentropy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950" y="2113175"/>
            <a:ext cx="35718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674" y="203475"/>
            <a:ext cx="5671399" cy="47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00300"/>
            <a:ext cx="47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2: Using Data Augmentation</a:t>
            </a:r>
            <a:endParaRPr b="1"/>
          </a:p>
          <a:p>
            <a:pPr indent="-342900" lvl="0" marL="4572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architecture as the previous model</a:t>
            </a:r>
            <a:endParaRPr/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Data Augmentation at runtime using ImageGenerator from Keras</a:t>
            </a:r>
            <a:endParaRPr/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flips(horizontal and vertical) and rotation of the image (by a factor of 90)</a:t>
            </a:r>
            <a:endParaRPr/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perform well.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200" y="1343838"/>
            <a:ext cx="3905250" cy="26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8975"/>
            <a:ext cx="52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50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weights of already trained models and just change the input and output layers to make it work for our problem.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 50 is a deep </a:t>
            </a:r>
            <a:r>
              <a:rPr lang="en"/>
              <a:t>convolutional</a:t>
            </a:r>
            <a:r>
              <a:rPr lang="en"/>
              <a:t> neural network used for image classification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freeze some layers so that the weights are not updates which reduces training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801500" y="144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{93F2353A-4A4E-4076-8A72-B692F8D425B8}</a:tableStyleId>
              </a:tblPr>
              <a:tblGrid>
                <a:gridCol w="2117850"/>
                <a:gridCol w="1831625"/>
                <a:gridCol w="1831625"/>
                <a:gridCol w="1831625"/>
              </a:tblGrid>
              <a:tr h="66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Metric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 1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With Data Augmentation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ResNet 50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Training 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0.995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0.8688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0.9549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Training 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0.0048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0.4140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0.4828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 Accuracy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0.9523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0.8381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0.8689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Validation Loss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0.1754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0.4877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1.1077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No. of Epochs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