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9" r:id="rId3"/>
    <p:sldId id="257" r:id="rId4"/>
    <p:sldId id="260"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4"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B3E55-D745-4FAD-B02B-25BFF8FFBC2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5BE1792-91E0-4940-8F40-E95E4A334DBE}">
      <dgm:prSet/>
      <dgm:spPr/>
      <dgm:t>
        <a:bodyPr/>
        <a:lstStyle/>
        <a:p>
          <a:r>
            <a:rPr lang="en-US"/>
            <a:t>To achieve our mission, we first decided to use the 2018 Stack Overflow dataset, which was obtained using a survey conducted by Stack Overflow, containing information about users, coding periods, experiences, etc. </a:t>
          </a:r>
        </a:p>
      </dgm:t>
    </dgm:pt>
    <dgm:pt modelId="{4B0FE99B-F735-429D-A56E-FD7076EE1FA5}" type="parTrans" cxnId="{BF3CDCCF-61B3-4D5F-8814-62F7AE51A0C4}">
      <dgm:prSet/>
      <dgm:spPr/>
      <dgm:t>
        <a:bodyPr/>
        <a:lstStyle/>
        <a:p>
          <a:endParaRPr lang="en-US"/>
        </a:p>
      </dgm:t>
    </dgm:pt>
    <dgm:pt modelId="{F94CE38A-BD93-44C7-B8F6-2BE5E65156FF}" type="sibTrans" cxnId="{BF3CDCCF-61B3-4D5F-8814-62F7AE51A0C4}">
      <dgm:prSet/>
      <dgm:spPr/>
      <dgm:t>
        <a:bodyPr/>
        <a:lstStyle/>
        <a:p>
          <a:endParaRPr lang="en-US"/>
        </a:p>
      </dgm:t>
    </dgm:pt>
    <dgm:pt modelId="{F89E9416-1205-47E2-A7C5-8AA720006A21}">
      <dgm:prSet/>
      <dgm:spPr/>
      <dgm:t>
        <a:bodyPr/>
        <a:lstStyle/>
        <a:p>
          <a:r>
            <a:rPr lang="en-US"/>
            <a:t>We cleaned and preprocessed the data, imputed missing values, and generated user as well as job profiles for further processing. </a:t>
          </a:r>
        </a:p>
      </dgm:t>
    </dgm:pt>
    <dgm:pt modelId="{AB74AEB5-D2AA-48BB-88BD-4521774794CA}" type="parTrans" cxnId="{05A4AE48-B132-4AD0-971B-C8CFA86DA7AA}">
      <dgm:prSet/>
      <dgm:spPr/>
      <dgm:t>
        <a:bodyPr/>
        <a:lstStyle/>
        <a:p>
          <a:endParaRPr lang="en-US"/>
        </a:p>
      </dgm:t>
    </dgm:pt>
    <dgm:pt modelId="{CAA8618F-E210-4D86-9B11-29F971CD789A}" type="sibTrans" cxnId="{05A4AE48-B132-4AD0-971B-C8CFA86DA7AA}">
      <dgm:prSet/>
      <dgm:spPr/>
      <dgm:t>
        <a:bodyPr/>
        <a:lstStyle/>
        <a:p>
          <a:endParaRPr lang="en-US"/>
        </a:p>
      </dgm:t>
    </dgm:pt>
    <dgm:pt modelId="{1D51E323-4794-4F31-A32C-2176C97688DF}">
      <dgm:prSet/>
      <dgm:spPr/>
      <dgm:t>
        <a:bodyPr/>
        <a:lstStyle/>
        <a:p>
          <a:r>
            <a:rPr lang="en-US"/>
            <a:t>We used two recommendation models, namely content-based filtering model and collaborative filtering model, to achieve our goal.</a:t>
          </a:r>
        </a:p>
      </dgm:t>
    </dgm:pt>
    <dgm:pt modelId="{B032C92E-5423-4DFB-A216-7FA339DA807D}" type="parTrans" cxnId="{2FD7B091-DAC4-4AB4-91BE-9938830AF471}">
      <dgm:prSet/>
      <dgm:spPr/>
      <dgm:t>
        <a:bodyPr/>
        <a:lstStyle/>
        <a:p>
          <a:endParaRPr lang="en-US"/>
        </a:p>
      </dgm:t>
    </dgm:pt>
    <dgm:pt modelId="{9E587FFE-45BE-459E-80C2-8CB7422A3DA7}" type="sibTrans" cxnId="{2FD7B091-DAC4-4AB4-91BE-9938830AF471}">
      <dgm:prSet/>
      <dgm:spPr/>
      <dgm:t>
        <a:bodyPr/>
        <a:lstStyle/>
        <a:p>
          <a:endParaRPr lang="en-US"/>
        </a:p>
      </dgm:t>
    </dgm:pt>
    <dgm:pt modelId="{0BFBF03C-3300-4B09-8B9B-3EF2417F58B6}" type="pres">
      <dgm:prSet presAssocID="{C79B3E55-D745-4FAD-B02B-25BFF8FFBC2D}" presName="outerComposite" presStyleCnt="0">
        <dgm:presLayoutVars>
          <dgm:chMax val="5"/>
          <dgm:dir/>
          <dgm:resizeHandles val="exact"/>
        </dgm:presLayoutVars>
      </dgm:prSet>
      <dgm:spPr/>
    </dgm:pt>
    <dgm:pt modelId="{ABFEAE12-B41A-4C34-B487-8A0BFC944960}" type="pres">
      <dgm:prSet presAssocID="{C79B3E55-D745-4FAD-B02B-25BFF8FFBC2D}" presName="dummyMaxCanvas" presStyleCnt="0">
        <dgm:presLayoutVars/>
      </dgm:prSet>
      <dgm:spPr/>
    </dgm:pt>
    <dgm:pt modelId="{E356BEB0-A2BB-444C-AFE0-F11F2573472C}" type="pres">
      <dgm:prSet presAssocID="{C79B3E55-D745-4FAD-B02B-25BFF8FFBC2D}" presName="ThreeNodes_1" presStyleLbl="node1" presStyleIdx="0" presStyleCnt="3">
        <dgm:presLayoutVars>
          <dgm:bulletEnabled val="1"/>
        </dgm:presLayoutVars>
      </dgm:prSet>
      <dgm:spPr/>
    </dgm:pt>
    <dgm:pt modelId="{2E13A897-8420-40E7-88FC-033F23B4716B}" type="pres">
      <dgm:prSet presAssocID="{C79B3E55-D745-4FAD-B02B-25BFF8FFBC2D}" presName="ThreeNodes_2" presStyleLbl="node1" presStyleIdx="1" presStyleCnt="3">
        <dgm:presLayoutVars>
          <dgm:bulletEnabled val="1"/>
        </dgm:presLayoutVars>
      </dgm:prSet>
      <dgm:spPr/>
    </dgm:pt>
    <dgm:pt modelId="{D8444833-E57F-401C-BCD2-85ECD982069E}" type="pres">
      <dgm:prSet presAssocID="{C79B3E55-D745-4FAD-B02B-25BFF8FFBC2D}" presName="ThreeNodes_3" presStyleLbl="node1" presStyleIdx="2" presStyleCnt="3">
        <dgm:presLayoutVars>
          <dgm:bulletEnabled val="1"/>
        </dgm:presLayoutVars>
      </dgm:prSet>
      <dgm:spPr/>
    </dgm:pt>
    <dgm:pt modelId="{8887CC2C-1140-480A-956B-7586F31558B5}" type="pres">
      <dgm:prSet presAssocID="{C79B3E55-D745-4FAD-B02B-25BFF8FFBC2D}" presName="ThreeConn_1-2" presStyleLbl="fgAccFollowNode1" presStyleIdx="0" presStyleCnt="2">
        <dgm:presLayoutVars>
          <dgm:bulletEnabled val="1"/>
        </dgm:presLayoutVars>
      </dgm:prSet>
      <dgm:spPr/>
    </dgm:pt>
    <dgm:pt modelId="{DB135ED7-92DC-4871-97FC-10DF60CFD4A0}" type="pres">
      <dgm:prSet presAssocID="{C79B3E55-D745-4FAD-B02B-25BFF8FFBC2D}" presName="ThreeConn_2-3" presStyleLbl="fgAccFollowNode1" presStyleIdx="1" presStyleCnt="2">
        <dgm:presLayoutVars>
          <dgm:bulletEnabled val="1"/>
        </dgm:presLayoutVars>
      </dgm:prSet>
      <dgm:spPr/>
    </dgm:pt>
    <dgm:pt modelId="{C1B44F91-E7B2-417F-9C50-EBC3F683564B}" type="pres">
      <dgm:prSet presAssocID="{C79B3E55-D745-4FAD-B02B-25BFF8FFBC2D}" presName="ThreeNodes_1_text" presStyleLbl="node1" presStyleIdx="2" presStyleCnt="3">
        <dgm:presLayoutVars>
          <dgm:bulletEnabled val="1"/>
        </dgm:presLayoutVars>
      </dgm:prSet>
      <dgm:spPr/>
    </dgm:pt>
    <dgm:pt modelId="{25DE2F36-A805-4E07-B663-7C9E1864E32B}" type="pres">
      <dgm:prSet presAssocID="{C79B3E55-D745-4FAD-B02B-25BFF8FFBC2D}" presName="ThreeNodes_2_text" presStyleLbl="node1" presStyleIdx="2" presStyleCnt="3">
        <dgm:presLayoutVars>
          <dgm:bulletEnabled val="1"/>
        </dgm:presLayoutVars>
      </dgm:prSet>
      <dgm:spPr/>
    </dgm:pt>
    <dgm:pt modelId="{9D11B5AF-6509-42C1-B875-E0BAF37B6FE6}" type="pres">
      <dgm:prSet presAssocID="{C79B3E55-D745-4FAD-B02B-25BFF8FFBC2D}" presName="ThreeNodes_3_text" presStyleLbl="node1" presStyleIdx="2" presStyleCnt="3">
        <dgm:presLayoutVars>
          <dgm:bulletEnabled val="1"/>
        </dgm:presLayoutVars>
      </dgm:prSet>
      <dgm:spPr/>
    </dgm:pt>
  </dgm:ptLst>
  <dgm:cxnLst>
    <dgm:cxn modelId="{21ED3715-B675-4001-90E0-CDD2D249617F}" type="presOf" srcId="{65BE1792-91E0-4940-8F40-E95E4A334DBE}" destId="{C1B44F91-E7B2-417F-9C50-EBC3F683564B}" srcOrd="1" destOrd="0" presId="urn:microsoft.com/office/officeart/2005/8/layout/vProcess5"/>
    <dgm:cxn modelId="{05A4AE48-B132-4AD0-971B-C8CFA86DA7AA}" srcId="{C79B3E55-D745-4FAD-B02B-25BFF8FFBC2D}" destId="{F89E9416-1205-47E2-A7C5-8AA720006A21}" srcOrd="1" destOrd="0" parTransId="{AB74AEB5-D2AA-48BB-88BD-4521774794CA}" sibTransId="{CAA8618F-E210-4D86-9B11-29F971CD789A}"/>
    <dgm:cxn modelId="{9F37394D-00B4-4B70-A793-9D5ABD5CDDD5}" type="presOf" srcId="{65BE1792-91E0-4940-8F40-E95E4A334DBE}" destId="{E356BEB0-A2BB-444C-AFE0-F11F2573472C}" srcOrd="0" destOrd="0" presId="urn:microsoft.com/office/officeart/2005/8/layout/vProcess5"/>
    <dgm:cxn modelId="{C5426B79-D1EB-42E8-950E-D1C0464786B1}" type="presOf" srcId="{1D51E323-4794-4F31-A32C-2176C97688DF}" destId="{9D11B5AF-6509-42C1-B875-E0BAF37B6FE6}" srcOrd="1" destOrd="0" presId="urn:microsoft.com/office/officeart/2005/8/layout/vProcess5"/>
    <dgm:cxn modelId="{317F0C85-1950-477C-8EED-E0531DB47070}" type="presOf" srcId="{C79B3E55-D745-4FAD-B02B-25BFF8FFBC2D}" destId="{0BFBF03C-3300-4B09-8B9B-3EF2417F58B6}" srcOrd="0" destOrd="0" presId="urn:microsoft.com/office/officeart/2005/8/layout/vProcess5"/>
    <dgm:cxn modelId="{D7E82C8E-9E88-4B7E-996D-B5455480BBEB}" type="presOf" srcId="{F89E9416-1205-47E2-A7C5-8AA720006A21}" destId="{25DE2F36-A805-4E07-B663-7C9E1864E32B}" srcOrd="1" destOrd="0" presId="urn:microsoft.com/office/officeart/2005/8/layout/vProcess5"/>
    <dgm:cxn modelId="{2FD7B091-DAC4-4AB4-91BE-9938830AF471}" srcId="{C79B3E55-D745-4FAD-B02B-25BFF8FFBC2D}" destId="{1D51E323-4794-4F31-A32C-2176C97688DF}" srcOrd="2" destOrd="0" parTransId="{B032C92E-5423-4DFB-A216-7FA339DA807D}" sibTransId="{9E587FFE-45BE-459E-80C2-8CB7422A3DA7}"/>
    <dgm:cxn modelId="{1F67439B-D1CD-4459-8C74-5625855D0D40}" type="presOf" srcId="{F94CE38A-BD93-44C7-B8F6-2BE5E65156FF}" destId="{8887CC2C-1140-480A-956B-7586F31558B5}" srcOrd="0" destOrd="0" presId="urn:microsoft.com/office/officeart/2005/8/layout/vProcess5"/>
    <dgm:cxn modelId="{AC5602AB-3C0E-4C82-96C7-D72A35F536AC}" type="presOf" srcId="{1D51E323-4794-4F31-A32C-2176C97688DF}" destId="{D8444833-E57F-401C-BCD2-85ECD982069E}" srcOrd="0" destOrd="0" presId="urn:microsoft.com/office/officeart/2005/8/layout/vProcess5"/>
    <dgm:cxn modelId="{BF3CDCCF-61B3-4D5F-8814-62F7AE51A0C4}" srcId="{C79B3E55-D745-4FAD-B02B-25BFF8FFBC2D}" destId="{65BE1792-91E0-4940-8F40-E95E4A334DBE}" srcOrd="0" destOrd="0" parTransId="{4B0FE99B-F735-429D-A56E-FD7076EE1FA5}" sibTransId="{F94CE38A-BD93-44C7-B8F6-2BE5E65156FF}"/>
    <dgm:cxn modelId="{139F57D2-42CB-4AB8-ADC4-720571C249BD}" type="presOf" srcId="{CAA8618F-E210-4D86-9B11-29F971CD789A}" destId="{DB135ED7-92DC-4871-97FC-10DF60CFD4A0}" srcOrd="0" destOrd="0" presId="urn:microsoft.com/office/officeart/2005/8/layout/vProcess5"/>
    <dgm:cxn modelId="{725B99D7-BB53-4203-807E-474400F80C94}" type="presOf" srcId="{F89E9416-1205-47E2-A7C5-8AA720006A21}" destId="{2E13A897-8420-40E7-88FC-033F23B4716B}" srcOrd="0" destOrd="0" presId="urn:microsoft.com/office/officeart/2005/8/layout/vProcess5"/>
    <dgm:cxn modelId="{7021E4B6-AA3C-4206-AF1A-5F6727FFE8C9}" type="presParOf" srcId="{0BFBF03C-3300-4B09-8B9B-3EF2417F58B6}" destId="{ABFEAE12-B41A-4C34-B487-8A0BFC944960}" srcOrd="0" destOrd="0" presId="urn:microsoft.com/office/officeart/2005/8/layout/vProcess5"/>
    <dgm:cxn modelId="{D84C7618-FB4A-4BF5-A7C3-52AC749BCF94}" type="presParOf" srcId="{0BFBF03C-3300-4B09-8B9B-3EF2417F58B6}" destId="{E356BEB0-A2BB-444C-AFE0-F11F2573472C}" srcOrd="1" destOrd="0" presId="urn:microsoft.com/office/officeart/2005/8/layout/vProcess5"/>
    <dgm:cxn modelId="{6D2A18A0-31F9-4AB5-B9D5-2961E6BB666D}" type="presParOf" srcId="{0BFBF03C-3300-4B09-8B9B-3EF2417F58B6}" destId="{2E13A897-8420-40E7-88FC-033F23B4716B}" srcOrd="2" destOrd="0" presId="urn:microsoft.com/office/officeart/2005/8/layout/vProcess5"/>
    <dgm:cxn modelId="{47E33F73-1450-4A7D-BA47-5F1F5AA37051}" type="presParOf" srcId="{0BFBF03C-3300-4B09-8B9B-3EF2417F58B6}" destId="{D8444833-E57F-401C-BCD2-85ECD982069E}" srcOrd="3" destOrd="0" presId="urn:microsoft.com/office/officeart/2005/8/layout/vProcess5"/>
    <dgm:cxn modelId="{5DEA5BA2-9157-40B7-9347-2A249D627CC8}" type="presParOf" srcId="{0BFBF03C-3300-4B09-8B9B-3EF2417F58B6}" destId="{8887CC2C-1140-480A-956B-7586F31558B5}" srcOrd="4" destOrd="0" presId="urn:microsoft.com/office/officeart/2005/8/layout/vProcess5"/>
    <dgm:cxn modelId="{3F3EE5DE-DFD0-4F49-9528-BC6C3E04952C}" type="presParOf" srcId="{0BFBF03C-3300-4B09-8B9B-3EF2417F58B6}" destId="{DB135ED7-92DC-4871-97FC-10DF60CFD4A0}" srcOrd="5" destOrd="0" presId="urn:microsoft.com/office/officeart/2005/8/layout/vProcess5"/>
    <dgm:cxn modelId="{BC8B5B90-9E60-4728-982E-04527BF33C29}" type="presParOf" srcId="{0BFBF03C-3300-4B09-8B9B-3EF2417F58B6}" destId="{C1B44F91-E7B2-417F-9C50-EBC3F683564B}" srcOrd="6" destOrd="0" presId="urn:microsoft.com/office/officeart/2005/8/layout/vProcess5"/>
    <dgm:cxn modelId="{62F405ED-458C-4387-AC75-5464C956A6EC}" type="presParOf" srcId="{0BFBF03C-3300-4B09-8B9B-3EF2417F58B6}" destId="{25DE2F36-A805-4E07-B663-7C9E1864E32B}" srcOrd="7" destOrd="0" presId="urn:microsoft.com/office/officeart/2005/8/layout/vProcess5"/>
    <dgm:cxn modelId="{EEBF7093-7DCE-482F-901B-F44FCB2B801A}" type="presParOf" srcId="{0BFBF03C-3300-4B09-8B9B-3EF2417F58B6}" destId="{9D11B5AF-6509-42C1-B875-E0BAF37B6FE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7BB01-CEBC-4C30-BBE9-27A4EE697C6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60BBDA0-BB1B-4414-8BAC-FF0E3AF76461}">
      <dgm:prSet/>
      <dgm:spPr/>
      <dgm:t>
        <a:bodyPr/>
        <a:lstStyle/>
        <a:p>
          <a:r>
            <a:rPr lang="en-US"/>
            <a:t>Data framing/processing packages/libraries : </a:t>
          </a:r>
        </a:p>
      </dgm:t>
    </dgm:pt>
    <dgm:pt modelId="{1B96C5A5-9EE0-4A41-9D89-1B0E1D2D54F2}" type="parTrans" cxnId="{D969EA2A-958F-438F-9F3B-C7B7EAB73B01}">
      <dgm:prSet/>
      <dgm:spPr/>
      <dgm:t>
        <a:bodyPr/>
        <a:lstStyle/>
        <a:p>
          <a:endParaRPr lang="en-US"/>
        </a:p>
      </dgm:t>
    </dgm:pt>
    <dgm:pt modelId="{2A4DE7F9-A3A3-412F-9FCF-26CF8A3FE2C5}" type="sibTrans" cxnId="{D969EA2A-958F-438F-9F3B-C7B7EAB73B01}">
      <dgm:prSet/>
      <dgm:spPr/>
      <dgm:t>
        <a:bodyPr/>
        <a:lstStyle/>
        <a:p>
          <a:endParaRPr lang="en-US"/>
        </a:p>
      </dgm:t>
    </dgm:pt>
    <dgm:pt modelId="{CCC5318D-DE8A-4AC8-A0F2-E2064C1EC55F}">
      <dgm:prSet/>
      <dgm:spPr/>
      <dgm:t>
        <a:bodyPr/>
        <a:lstStyle/>
        <a:p>
          <a:r>
            <a:rPr lang="en-US"/>
            <a:t>Pandas, numpy, sys, time, random, sklearn, scipy, os, re  </a:t>
          </a:r>
        </a:p>
      </dgm:t>
    </dgm:pt>
    <dgm:pt modelId="{AC882E21-EB23-45D2-8A3A-93EECCA3F219}" type="parTrans" cxnId="{8F920B8E-CD3F-4A72-88C6-1A8CBE65E922}">
      <dgm:prSet/>
      <dgm:spPr/>
      <dgm:t>
        <a:bodyPr/>
        <a:lstStyle/>
        <a:p>
          <a:endParaRPr lang="en-US"/>
        </a:p>
      </dgm:t>
    </dgm:pt>
    <dgm:pt modelId="{03086FC2-FCE8-4699-B01F-90FAEFAEFE46}" type="sibTrans" cxnId="{8F920B8E-CD3F-4A72-88C6-1A8CBE65E922}">
      <dgm:prSet/>
      <dgm:spPr/>
      <dgm:t>
        <a:bodyPr/>
        <a:lstStyle/>
        <a:p>
          <a:endParaRPr lang="en-US"/>
        </a:p>
      </dgm:t>
    </dgm:pt>
    <dgm:pt modelId="{B69A9C77-6FBE-40F0-9CF0-13CB50AC0AE4}">
      <dgm:prSet/>
      <dgm:spPr/>
      <dgm:t>
        <a:bodyPr/>
        <a:lstStyle/>
        <a:p>
          <a:r>
            <a:rPr lang="en-US"/>
            <a:t>Data visualization packages/libraries : </a:t>
          </a:r>
        </a:p>
      </dgm:t>
    </dgm:pt>
    <dgm:pt modelId="{0578CB64-F44C-4D00-9EF2-174FEB300874}" type="parTrans" cxnId="{5BE7E9E8-29A6-427E-B2D1-CF46BD9F938D}">
      <dgm:prSet/>
      <dgm:spPr/>
      <dgm:t>
        <a:bodyPr/>
        <a:lstStyle/>
        <a:p>
          <a:endParaRPr lang="en-US"/>
        </a:p>
      </dgm:t>
    </dgm:pt>
    <dgm:pt modelId="{689473E6-8787-4FD9-A2DB-4D78F1C7EA13}" type="sibTrans" cxnId="{5BE7E9E8-29A6-427E-B2D1-CF46BD9F938D}">
      <dgm:prSet/>
      <dgm:spPr/>
      <dgm:t>
        <a:bodyPr/>
        <a:lstStyle/>
        <a:p>
          <a:endParaRPr lang="en-US"/>
        </a:p>
      </dgm:t>
    </dgm:pt>
    <dgm:pt modelId="{39BBC719-5891-455F-B44A-6B7FB9B57BCA}">
      <dgm:prSet/>
      <dgm:spPr/>
      <dgm:t>
        <a:bodyPr/>
        <a:lstStyle/>
        <a:p>
          <a:r>
            <a:rPr lang="en-US"/>
            <a:t>Matplotlib, pyplot, seaborn, squarify, plotly, kaleido</a:t>
          </a:r>
        </a:p>
      </dgm:t>
    </dgm:pt>
    <dgm:pt modelId="{04D1DFBF-88EA-4430-A217-9E7E95C2B9BC}" type="parTrans" cxnId="{72F6FBE0-6A2F-4C69-BC09-B30E4CF700FF}">
      <dgm:prSet/>
      <dgm:spPr/>
      <dgm:t>
        <a:bodyPr/>
        <a:lstStyle/>
        <a:p>
          <a:endParaRPr lang="en-US"/>
        </a:p>
      </dgm:t>
    </dgm:pt>
    <dgm:pt modelId="{65B40A6C-F300-4A12-B1D2-83A0F1C11361}" type="sibTrans" cxnId="{72F6FBE0-6A2F-4C69-BC09-B30E4CF700FF}">
      <dgm:prSet/>
      <dgm:spPr/>
      <dgm:t>
        <a:bodyPr/>
        <a:lstStyle/>
        <a:p>
          <a:endParaRPr lang="en-US"/>
        </a:p>
      </dgm:t>
    </dgm:pt>
    <dgm:pt modelId="{C450C33B-4A8F-49DA-B433-D3E42D7CAA48}" type="pres">
      <dgm:prSet presAssocID="{0DD7BB01-CEBC-4C30-BBE9-27A4EE697C6A}" presName="root" presStyleCnt="0">
        <dgm:presLayoutVars>
          <dgm:dir/>
          <dgm:resizeHandles val="exact"/>
        </dgm:presLayoutVars>
      </dgm:prSet>
      <dgm:spPr/>
    </dgm:pt>
    <dgm:pt modelId="{F81143AA-22F7-4980-A832-BE50F0001507}" type="pres">
      <dgm:prSet presAssocID="{0DD7BB01-CEBC-4C30-BBE9-27A4EE697C6A}" presName="container" presStyleCnt="0">
        <dgm:presLayoutVars>
          <dgm:dir/>
          <dgm:resizeHandles val="exact"/>
        </dgm:presLayoutVars>
      </dgm:prSet>
      <dgm:spPr/>
    </dgm:pt>
    <dgm:pt modelId="{FAEF4970-C132-4869-BE10-6264A913AB2E}" type="pres">
      <dgm:prSet presAssocID="{860BBDA0-BB1B-4414-8BAC-FF0E3AF76461}" presName="compNode" presStyleCnt="0"/>
      <dgm:spPr/>
    </dgm:pt>
    <dgm:pt modelId="{C50DFE79-51E6-4379-8228-B34CBA2DB724}" type="pres">
      <dgm:prSet presAssocID="{860BBDA0-BB1B-4414-8BAC-FF0E3AF76461}" presName="iconBgRect" presStyleLbl="bgShp" presStyleIdx="0" presStyleCnt="4"/>
      <dgm:spPr/>
    </dgm:pt>
    <dgm:pt modelId="{A3DE8384-3329-42BC-A0B3-19626C2BCACB}" type="pres">
      <dgm:prSet presAssocID="{860BBDA0-BB1B-4414-8BAC-FF0E3AF764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4C626B1A-BD04-42F3-B3EF-5AEBF4D2721F}" type="pres">
      <dgm:prSet presAssocID="{860BBDA0-BB1B-4414-8BAC-FF0E3AF76461}" presName="spaceRect" presStyleCnt="0"/>
      <dgm:spPr/>
    </dgm:pt>
    <dgm:pt modelId="{878227AD-668B-4575-980B-D5C372789D2B}" type="pres">
      <dgm:prSet presAssocID="{860BBDA0-BB1B-4414-8BAC-FF0E3AF76461}" presName="textRect" presStyleLbl="revTx" presStyleIdx="0" presStyleCnt="4">
        <dgm:presLayoutVars>
          <dgm:chMax val="1"/>
          <dgm:chPref val="1"/>
        </dgm:presLayoutVars>
      </dgm:prSet>
      <dgm:spPr/>
    </dgm:pt>
    <dgm:pt modelId="{BA0F9031-3586-4971-A1C5-048F428563DC}" type="pres">
      <dgm:prSet presAssocID="{2A4DE7F9-A3A3-412F-9FCF-26CF8A3FE2C5}" presName="sibTrans" presStyleLbl="sibTrans2D1" presStyleIdx="0" presStyleCnt="0"/>
      <dgm:spPr/>
    </dgm:pt>
    <dgm:pt modelId="{25B49103-965D-4C39-9488-877A3F87DB8D}" type="pres">
      <dgm:prSet presAssocID="{CCC5318D-DE8A-4AC8-A0F2-E2064C1EC55F}" presName="compNode" presStyleCnt="0"/>
      <dgm:spPr/>
    </dgm:pt>
    <dgm:pt modelId="{8BB08E65-892B-4DC7-B463-58CD958FC85E}" type="pres">
      <dgm:prSet presAssocID="{CCC5318D-DE8A-4AC8-A0F2-E2064C1EC55F}" presName="iconBgRect" presStyleLbl="bgShp" presStyleIdx="1" presStyleCnt="4"/>
      <dgm:spPr/>
    </dgm:pt>
    <dgm:pt modelId="{64C37182-8882-4953-BA3A-D48F8A174DD1}" type="pres">
      <dgm:prSet presAssocID="{CCC5318D-DE8A-4AC8-A0F2-E2064C1EC5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10A58A7F-6035-4B9B-A288-59DBE8BEDFBA}" type="pres">
      <dgm:prSet presAssocID="{CCC5318D-DE8A-4AC8-A0F2-E2064C1EC55F}" presName="spaceRect" presStyleCnt="0"/>
      <dgm:spPr/>
    </dgm:pt>
    <dgm:pt modelId="{B1142B2B-724C-462C-8A01-9B70818A08E7}" type="pres">
      <dgm:prSet presAssocID="{CCC5318D-DE8A-4AC8-A0F2-E2064C1EC55F}" presName="textRect" presStyleLbl="revTx" presStyleIdx="1" presStyleCnt="4">
        <dgm:presLayoutVars>
          <dgm:chMax val="1"/>
          <dgm:chPref val="1"/>
        </dgm:presLayoutVars>
      </dgm:prSet>
      <dgm:spPr/>
    </dgm:pt>
    <dgm:pt modelId="{A0FE9BD7-7123-40D8-9AF4-6D8D48993C06}" type="pres">
      <dgm:prSet presAssocID="{03086FC2-FCE8-4699-B01F-90FAEFAEFE46}" presName="sibTrans" presStyleLbl="sibTrans2D1" presStyleIdx="0" presStyleCnt="0"/>
      <dgm:spPr/>
    </dgm:pt>
    <dgm:pt modelId="{4BF9A76C-5D33-4450-833F-A45F1E940AB1}" type="pres">
      <dgm:prSet presAssocID="{B69A9C77-6FBE-40F0-9CF0-13CB50AC0AE4}" presName="compNode" presStyleCnt="0"/>
      <dgm:spPr/>
    </dgm:pt>
    <dgm:pt modelId="{6A75FC62-837B-4797-B1BA-C5F3A38F0702}" type="pres">
      <dgm:prSet presAssocID="{B69A9C77-6FBE-40F0-9CF0-13CB50AC0AE4}" presName="iconBgRect" presStyleLbl="bgShp" presStyleIdx="2" presStyleCnt="4"/>
      <dgm:spPr/>
    </dgm:pt>
    <dgm:pt modelId="{194A1E45-B598-4AAD-BBC7-03108DC72BB0}" type="pres">
      <dgm:prSet presAssocID="{B69A9C77-6FBE-40F0-9CF0-13CB50AC0A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7BAC1B6-9C24-44E0-8C5C-066C9B6BF39A}" type="pres">
      <dgm:prSet presAssocID="{B69A9C77-6FBE-40F0-9CF0-13CB50AC0AE4}" presName="spaceRect" presStyleCnt="0"/>
      <dgm:spPr/>
    </dgm:pt>
    <dgm:pt modelId="{36B2A95F-0B47-404A-B075-8685951E9FE2}" type="pres">
      <dgm:prSet presAssocID="{B69A9C77-6FBE-40F0-9CF0-13CB50AC0AE4}" presName="textRect" presStyleLbl="revTx" presStyleIdx="2" presStyleCnt="4">
        <dgm:presLayoutVars>
          <dgm:chMax val="1"/>
          <dgm:chPref val="1"/>
        </dgm:presLayoutVars>
      </dgm:prSet>
      <dgm:spPr/>
    </dgm:pt>
    <dgm:pt modelId="{B2614696-34BA-4D3E-A9FE-F17CF705EEB0}" type="pres">
      <dgm:prSet presAssocID="{689473E6-8787-4FD9-A2DB-4D78F1C7EA13}" presName="sibTrans" presStyleLbl="sibTrans2D1" presStyleIdx="0" presStyleCnt="0"/>
      <dgm:spPr/>
    </dgm:pt>
    <dgm:pt modelId="{A368F969-2337-4657-A72A-34493FD7C9F9}" type="pres">
      <dgm:prSet presAssocID="{39BBC719-5891-455F-B44A-6B7FB9B57BCA}" presName="compNode" presStyleCnt="0"/>
      <dgm:spPr/>
    </dgm:pt>
    <dgm:pt modelId="{018141FD-A088-4D6E-83AF-7E62901715A2}" type="pres">
      <dgm:prSet presAssocID="{39BBC719-5891-455F-B44A-6B7FB9B57BCA}" presName="iconBgRect" presStyleLbl="bgShp" presStyleIdx="3" presStyleCnt="4"/>
      <dgm:spPr/>
    </dgm:pt>
    <dgm:pt modelId="{977946D0-06F1-400F-A8E9-5B4443657013}" type="pres">
      <dgm:prSet presAssocID="{39BBC719-5891-455F-B44A-6B7FB9B57B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722141DE-C348-4B49-841F-C8E83AA473C3}" type="pres">
      <dgm:prSet presAssocID="{39BBC719-5891-455F-B44A-6B7FB9B57BCA}" presName="spaceRect" presStyleCnt="0"/>
      <dgm:spPr/>
    </dgm:pt>
    <dgm:pt modelId="{706AC6C8-F92C-4B1F-9BB7-5C4029E635B5}" type="pres">
      <dgm:prSet presAssocID="{39BBC719-5891-455F-B44A-6B7FB9B57BCA}" presName="textRect" presStyleLbl="revTx" presStyleIdx="3" presStyleCnt="4">
        <dgm:presLayoutVars>
          <dgm:chMax val="1"/>
          <dgm:chPref val="1"/>
        </dgm:presLayoutVars>
      </dgm:prSet>
      <dgm:spPr/>
    </dgm:pt>
  </dgm:ptLst>
  <dgm:cxnLst>
    <dgm:cxn modelId="{131F6508-56CD-4408-BC6D-00F9DF9D6DA3}" type="presOf" srcId="{CCC5318D-DE8A-4AC8-A0F2-E2064C1EC55F}" destId="{B1142B2B-724C-462C-8A01-9B70818A08E7}" srcOrd="0" destOrd="0" presId="urn:microsoft.com/office/officeart/2018/2/layout/IconCircleList"/>
    <dgm:cxn modelId="{63033B2A-B855-4443-9E2C-0C6976FC3DEA}" type="presOf" srcId="{860BBDA0-BB1B-4414-8BAC-FF0E3AF76461}" destId="{878227AD-668B-4575-980B-D5C372789D2B}" srcOrd="0" destOrd="0" presId="urn:microsoft.com/office/officeart/2018/2/layout/IconCircleList"/>
    <dgm:cxn modelId="{D969EA2A-958F-438F-9F3B-C7B7EAB73B01}" srcId="{0DD7BB01-CEBC-4C30-BBE9-27A4EE697C6A}" destId="{860BBDA0-BB1B-4414-8BAC-FF0E3AF76461}" srcOrd="0" destOrd="0" parTransId="{1B96C5A5-9EE0-4A41-9D89-1B0E1D2D54F2}" sibTransId="{2A4DE7F9-A3A3-412F-9FCF-26CF8A3FE2C5}"/>
    <dgm:cxn modelId="{D4F2CB42-E45D-4FBF-A44E-B5C5C25D6C62}" type="presOf" srcId="{2A4DE7F9-A3A3-412F-9FCF-26CF8A3FE2C5}" destId="{BA0F9031-3586-4971-A1C5-048F428563DC}" srcOrd="0" destOrd="0" presId="urn:microsoft.com/office/officeart/2018/2/layout/IconCircleList"/>
    <dgm:cxn modelId="{C960C675-56FB-45FD-91E2-F50BCF91AE2C}" type="presOf" srcId="{03086FC2-FCE8-4699-B01F-90FAEFAEFE46}" destId="{A0FE9BD7-7123-40D8-9AF4-6D8D48993C06}" srcOrd="0" destOrd="0" presId="urn:microsoft.com/office/officeart/2018/2/layout/IconCircleList"/>
    <dgm:cxn modelId="{8F920B8E-CD3F-4A72-88C6-1A8CBE65E922}" srcId="{0DD7BB01-CEBC-4C30-BBE9-27A4EE697C6A}" destId="{CCC5318D-DE8A-4AC8-A0F2-E2064C1EC55F}" srcOrd="1" destOrd="0" parTransId="{AC882E21-EB23-45D2-8A3A-93EECCA3F219}" sibTransId="{03086FC2-FCE8-4699-B01F-90FAEFAEFE46}"/>
    <dgm:cxn modelId="{4CB6F98E-91C5-4C6F-8863-C4D380AC5E88}" type="presOf" srcId="{0DD7BB01-CEBC-4C30-BBE9-27A4EE697C6A}" destId="{C450C33B-4A8F-49DA-B433-D3E42D7CAA48}" srcOrd="0" destOrd="0" presId="urn:microsoft.com/office/officeart/2018/2/layout/IconCircleList"/>
    <dgm:cxn modelId="{F2B840A2-B0D5-4219-B201-D7CA05E0BAAE}" type="presOf" srcId="{39BBC719-5891-455F-B44A-6B7FB9B57BCA}" destId="{706AC6C8-F92C-4B1F-9BB7-5C4029E635B5}" srcOrd="0" destOrd="0" presId="urn:microsoft.com/office/officeart/2018/2/layout/IconCircleList"/>
    <dgm:cxn modelId="{E0329FA8-1E15-4D7C-9EF4-CB7EF364B821}" type="presOf" srcId="{B69A9C77-6FBE-40F0-9CF0-13CB50AC0AE4}" destId="{36B2A95F-0B47-404A-B075-8685951E9FE2}" srcOrd="0" destOrd="0" presId="urn:microsoft.com/office/officeart/2018/2/layout/IconCircleList"/>
    <dgm:cxn modelId="{707152A9-433D-408C-AD94-D189171E8A1A}" type="presOf" srcId="{689473E6-8787-4FD9-A2DB-4D78F1C7EA13}" destId="{B2614696-34BA-4D3E-A9FE-F17CF705EEB0}" srcOrd="0" destOrd="0" presId="urn:microsoft.com/office/officeart/2018/2/layout/IconCircleList"/>
    <dgm:cxn modelId="{72F6FBE0-6A2F-4C69-BC09-B30E4CF700FF}" srcId="{0DD7BB01-CEBC-4C30-BBE9-27A4EE697C6A}" destId="{39BBC719-5891-455F-B44A-6B7FB9B57BCA}" srcOrd="3" destOrd="0" parTransId="{04D1DFBF-88EA-4430-A217-9E7E95C2B9BC}" sibTransId="{65B40A6C-F300-4A12-B1D2-83A0F1C11361}"/>
    <dgm:cxn modelId="{5BE7E9E8-29A6-427E-B2D1-CF46BD9F938D}" srcId="{0DD7BB01-CEBC-4C30-BBE9-27A4EE697C6A}" destId="{B69A9C77-6FBE-40F0-9CF0-13CB50AC0AE4}" srcOrd="2" destOrd="0" parTransId="{0578CB64-F44C-4D00-9EF2-174FEB300874}" sibTransId="{689473E6-8787-4FD9-A2DB-4D78F1C7EA13}"/>
    <dgm:cxn modelId="{145DFD65-36BA-4325-B2EA-1547D2155BC0}" type="presParOf" srcId="{C450C33B-4A8F-49DA-B433-D3E42D7CAA48}" destId="{F81143AA-22F7-4980-A832-BE50F0001507}" srcOrd="0" destOrd="0" presId="urn:microsoft.com/office/officeart/2018/2/layout/IconCircleList"/>
    <dgm:cxn modelId="{BF16B9AF-3E1F-402F-9CAE-7C10FB1F2C1E}" type="presParOf" srcId="{F81143AA-22F7-4980-A832-BE50F0001507}" destId="{FAEF4970-C132-4869-BE10-6264A913AB2E}" srcOrd="0" destOrd="0" presId="urn:microsoft.com/office/officeart/2018/2/layout/IconCircleList"/>
    <dgm:cxn modelId="{6B01EF34-D18E-4E02-BDF8-554F364AA25A}" type="presParOf" srcId="{FAEF4970-C132-4869-BE10-6264A913AB2E}" destId="{C50DFE79-51E6-4379-8228-B34CBA2DB724}" srcOrd="0" destOrd="0" presId="urn:microsoft.com/office/officeart/2018/2/layout/IconCircleList"/>
    <dgm:cxn modelId="{C00D7652-4C5F-4C80-8046-21CC01E81213}" type="presParOf" srcId="{FAEF4970-C132-4869-BE10-6264A913AB2E}" destId="{A3DE8384-3329-42BC-A0B3-19626C2BCACB}" srcOrd="1" destOrd="0" presId="urn:microsoft.com/office/officeart/2018/2/layout/IconCircleList"/>
    <dgm:cxn modelId="{28FAD8AD-6D55-42D1-9E1D-30828E4EBC1C}" type="presParOf" srcId="{FAEF4970-C132-4869-BE10-6264A913AB2E}" destId="{4C626B1A-BD04-42F3-B3EF-5AEBF4D2721F}" srcOrd="2" destOrd="0" presId="urn:microsoft.com/office/officeart/2018/2/layout/IconCircleList"/>
    <dgm:cxn modelId="{978908BA-8264-4130-A6A1-0AA53CCCEE51}" type="presParOf" srcId="{FAEF4970-C132-4869-BE10-6264A913AB2E}" destId="{878227AD-668B-4575-980B-D5C372789D2B}" srcOrd="3" destOrd="0" presId="urn:microsoft.com/office/officeart/2018/2/layout/IconCircleList"/>
    <dgm:cxn modelId="{45CEF5D6-D81F-42EC-9E37-F3A8FCE1AFB0}" type="presParOf" srcId="{F81143AA-22F7-4980-A832-BE50F0001507}" destId="{BA0F9031-3586-4971-A1C5-048F428563DC}" srcOrd="1" destOrd="0" presId="urn:microsoft.com/office/officeart/2018/2/layout/IconCircleList"/>
    <dgm:cxn modelId="{79D6AD7D-BCFE-473F-B0FC-B7AD117D247D}" type="presParOf" srcId="{F81143AA-22F7-4980-A832-BE50F0001507}" destId="{25B49103-965D-4C39-9488-877A3F87DB8D}" srcOrd="2" destOrd="0" presId="urn:microsoft.com/office/officeart/2018/2/layout/IconCircleList"/>
    <dgm:cxn modelId="{D0440497-C9E0-440A-8F85-A1A39AF56AF9}" type="presParOf" srcId="{25B49103-965D-4C39-9488-877A3F87DB8D}" destId="{8BB08E65-892B-4DC7-B463-58CD958FC85E}" srcOrd="0" destOrd="0" presId="urn:microsoft.com/office/officeart/2018/2/layout/IconCircleList"/>
    <dgm:cxn modelId="{D3D79A3A-2400-46F0-8393-9BEC64E85592}" type="presParOf" srcId="{25B49103-965D-4C39-9488-877A3F87DB8D}" destId="{64C37182-8882-4953-BA3A-D48F8A174DD1}" srcOrd="1" destOrd="0" presId="urn:microsoft.com/office/officeart/2018/2/layout/IconCircleList"/>
    <dgm:cxn modelId="{DFD1DEBC-0133-4D86-9F34-FA4AD2D14794}" type="presParOf" srcId="{25B49103-965D-4C39-9488-877A3F87DB8D}" destId="{10A58A7F-6035-4B9B-A288-59DBE8BEDFBA}" srcOrd="2" destOrd="0" presId="urn:microsoft.com/office/officeart/2018/2/layout/IconCircleList"/>
    <dgm:cxn modelId="{33A5E38F-BAC6-4B5A-A682-E71ED9E926C8}" type="presParOf" srcId="{25B49103-965D-4C39-9488-877A3F87DB8D}" destId="{B1142B2B-724C-462C-8A01-9B70818A08E7}" srcOrd="3" destOrd="0" presId="urn:microsoft.com/office/officeart/2018/2/layout/IconCircleList"/>
    <dgm:cxn modelId="{3A1649C3-7D46-4536-8BC7-D57658A4ADF1}" type="presParOf" srcId="{F81143AA-22F7-4980-A832-BE50F0001507}" destId="{A0FE9BD7-7123-40D8-9AF4-6D8D48993C06}" srcOrd="3" destOrd="0" presId="urn:microsoft.com/office/officeart/2018/2/layout/IconCircleList"/>
    <dgm:cxn modelId="{D7A4ED05-330F-43C3-A2B8-64E657EEAF33}" type="presParOf" srcId="{F81143AA-22F7-4980-A832-BE50F0001507}" destId="{4BF9A76C-5D33-4450-833F-A45F1E940AB1}" srcOrd="4" destOrd="0" presId="urn:microsoft.com/office/officeart/2018/2/layout/IconCircleList"/>
    <dgm:cxn modelId="{C2B6978B-2464-459D-BCB8-FDC725134C66}" type="presParOf" srcId="{4BF9A76C-5D33-4450-833F-A45F1E940AB1}" destId="{6A75FC62-837B-4797-B1BA-C5F3A38F0702}" srcOrd="0" destOrd="0" presId="urn:microsoft.com/office/officeart/2018/2/layout/IconCircleList"/>
    <dgm:cxn modelId="{5CCF543E-EB19-4D07-B564-0B8707C0D1BE}" type="presParOf" srcId="{4BF9A76C-5D33-4450-833F-A45F1E940AB1}" destId="{194A1E45-B598-4AAD-BBC7-03108DC72BB0}" srcOrd="1" destOrd="0" presId="urn:microsoft.com/office/officeart/2018/2/layout/IconCircleList"/>
    <dgm:cxn modelId="{97FCA161-78F8-45CA-BA6F-9018C19B5F9E}" type="presParOf" srcId="{4BF9A76C-5D33-4450-833F-A45F1E940AB1}" destId="{37BAC1B6-9C24-44E0-8C5C-066C9B6BF39A}" srcOrd="2" destOrd="0" presId="urn:microsoft.com/office/officeart/2018/2/layout/IconCircleList"/>
    <dgm:cxn modelId="{5727EBD6-27C5-42B5-85A3-099FE3CE28E6}" type="presParOf" srcId="{4BF9A76C-5D33-4450-833F-A45F1E940AB1}" destId="{36B2A95F-0B47-404A-B075-8685951E9FE2}" srcOrd="3" destOrd="0" presId="urn:microsoft.com/office/officeart/2018/2/layout/IconCircleList"/>
    <dgm:cxn modelId="{3EFFB122-C8CC-4C4E-A9A7-442C66806A29}" type="presParOf" srcId="{F81143AA-22F7-4980-A832-BE50F0001507}" destId="{B2614696-34BA-4D3E-A9FE-F17CF705EEB0}" srcOrd="5" destOrd="0" presId="urn:microsoft.com/office/officeart/2018/2/layout/IconCircleList"/>
    <dgm:cxn modelId="{8D71CB62-DE18-4340-A356-C5E5C1716F14}" type="presParOf" srcId="{F81143AA-22F7-4980-A832-BE50F0001507}" destId="{A368F969-2337-4657-A72A-34493FD7C9F9}" srcOrd="6" destOrd="0" presId="urn:microsoft.com/office/officeart/2018/2/layout/IconCircleList"/>
    <dgm:cxn modelId="{502FA315-2A50-445E-981F-AED313287F59}" type="presParOf" srcId="{A368F969-2337-4657-A72A-34493FD7C9F9}" destId="{018141FD-A088-4D6E-83AF-7E62901715A2}" srcOrd="0" destOrd="0" presId="urn:microsoft.com/office/officeart/2018/2/layout/IconCircleList"/>
    <dgm:cxn modelId="{19894EE7-BE7E-4CC0-A27C-4100D03F63F6}" type="presParOf" srcId="{A368F969-2337-4657-A72A-34493FD7C9F9}" destId="{977946D0-06F1-400F-A8E9-5B4443657013}" srcOrd="1" destOrd="0" presId="urn:microsoft.com/office/officeart/2018/2/layout/IconCircleList"/>
    <dgm:cxn modelId="{F26E2D65-989A-4D33-9059-2AA36DDACFEC}" type="presParOf" srcId="{A368F969-2337-4657-A72A-34493FD7C9F9}" destId="{722141DE-C348-4B49-841F-C8E83AA473C3}" srcOrd="2" destOrd="0" presId="urn:microsoft.com/office/officeart/2018/2/layout/IconCircleList"/>
    <dgm:cxn modelId="{3A964A46-2E8E-4C3D-8AA5-E76B85F7E1E0}" type="presParOf" srcId="{A368F969-2337-4657-A72A-34493FD7C9F9}" destId="{706AC6C8-F92C-4B1F-9BB7-5C4029E635B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BEB0-A2BB-444C-AFE0-F11F2573472C}">
      <dsp:nvSpPr>
        <dsp:cNvPr id="0" name=""/>
        <dsp:cNvSpPr/>
      </dsp:nvSpPr>
      <dsp:spPr>
        <a:xfrm>
          <a:off x="0" y="0"/>
          <a:ext cx="4872375" cy="15224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achieve our mission, we first decided to use the 2018 Stack Overflow dataset, which was obtained using a survey conducted by Stack Overflow, containing information about users, coding periods, experiences, etc. </a:t>
          </a:r>
        </a:p>
      </dsp:txBody>
      <dsp:txXfrm>
        <a:off x="44591" y="44591"/>
        <a:ext cx="3229546" cy="1433254"/>
      </dsp:txXfrm>
    </dsp:sp>
    <dsp:sp modelId="{2E13A897-8420-40E7-88FC-033F23B4716B}">
      <dsp:nvSpPr>
        <dsp:cNvPr id="0" name=""/>
        <dsp:cNvSpPr/>
      </dsp:nvSpPr>
      <dsp:spPr>
        <a:xfrm>
          <a:off x="429915" y="1776175"/>
          <a:ext cx="4872375" cy="1522436"/>
        </a:xfrm>
        <a:prstGeom prst="roundRect">
          <a:avLst>
            <a:gd name="adj" fmla="val 10000"/>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cleaned and preprocessed the data, imputed missing values, and generated user as well as job profiles for further processing. </a:t>
          </a:r>
        </a:p>
      </dsp:txBody>
      <dsp:txXfrm>
        <a:off x="474506" y="1820766"/>
        <a:ext cx="3363693" cy="1433254"/>
      </dsp:txXfrm>
    </dsp:sp>
    <dsp:sp modelId="{D8444833-E57F-401C-BCD2-85ECD982069E}">
      <dsp:nvSpPr>
        <dsp:cNvPr id="0" name=""/>
        <dsp:cNvSpPr/>
      </dsp:nvSpPr>
      <dsp:spPr>
        <a:xfrm>
          <a:off x="859830" y="3552351"/>
          <a:ext cx="4872375" cy="1522436"/>
        </a:xfrm>
        <a:prstGeom prst="roundRect">
          <a:avLst>
            <a:gd name="adj" fmla="val 10000"/>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used two recommendation models, namely content-based filtering model and collaborative filtering model, to achieve our goal.</a:t>
          </a:r>
        </a:p>
      </dsp:txBody>
      <dsp:txXfrm>
        <a:off x="904421" y="3596942"/>
        <a:ext cx="3363693" cy="1433254"/>
      </dsp:txXfrm>
    </dsp:sp>
    <dsp:sp modelId="{8887CC2C-1140-480A-956B-7586F31558B5}">
      <dsp:nvSpPr>
        <dsp:cNvPr id="0" name=""/>
        <dsp:cNvSpPr/>
      </dsp:nvSpPr>
      <dsp:spPr>
        <a:xfrm>
          <a:off x="3882791" y="1154514"/>
          <a:ext cx="989583" cy="98958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05447" y="1154514"/>
        <a:ext cx="544271" cy="744661"/>
      </dsp:txXfrm>
    </dsp:sp>
    <dsp:sp modelId="{DB135ED7-92DC-4871-97FC-10DF60CFD4A0}">
      <dsp:nvSpPr>
        <dsp:cNvPr id="0" name=""/>
        <dsp:cNvSpPr/>
      </dsp:nvSpPr>
      <dsp:spPr>
        <a:xfrm>
          <a:off x="4312706" y="2920540"/>
          <a:ext cx="989583" cy="989583"/>
        </a:xfrm>
        <a:prstGeom prst="downArrow">
          <a:avLst>
            <a:gd name="adj1" fmla="val 55000"/>
            <a:gd name="adj2" fmla="val 45000"/>
          </a:avLst>
        </a:prstGeom>
        <a:solidFill>
          <a:schemeClr val="accent2">
            <a:tint val="40000"/>
            <a:alpha val="90000"/>
            <a:hueOff val="7414877"/>
            <a:satOff val="-7406"/>
            <a:lumOff val="3414"/>
            <a:alphaOff val="0"/>
          </a:schemeClr>
        </a:solidFill>
        <a:ln w="12700" cap="flat" cmpd="sng" algn="ctr">
          <a:solidFill>
            <a:schemeClr val="accent2">
              <a:tint val="40000"/>
              <a:alpha val="90000"/>
              <a:hueOff val="7414877"/>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35362" y="2920540"/>
        <a:ext cx="544271" cy="744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DFE79-51E6-4379-8228-B34CBA2DB724}">
      <dsp:nvSpPr>
        <dsp:cNvPr id="0" name=""/>
        <dsp:cNvSpPr/>
      </dsp:nvSpPr>
      <dsp:spPr>
        <a:xfrm>
          <a:off x="186498" y="61217"/>
          <a:ext cx="1322579" cy="1322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E8384-3329-42BC-A0B3-19626C2BCACB}">
      <dsp:nvSpPr>
        <dsp:cNvPr id="0" name=""/>
        <dsp:cNvSpPr/>
      </dsp:nvSpPr>
      <dsp:spPr>
        <a:xfrm>
          <a:off x="464240" y="338959"/>
          <a:ext cx="767096" cy="767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227AD-668B-4575-980B-D5C372789D2B}">
      <dsp:nvSpPr>
        <dsp:cNvPr id="0" name=""/>
        <dsp:cNvSpPr/>
      </dsp:nvSpPr>
      <dsp:spPr>
        <a:xfrm>
          <a:off x="1792488" y="61217"/>
          <a:ext cx="3117509" cy="132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framing/processing packages/libraries : </a:t>
          </a:r>
        </a:p>
      </dsp:txBody>
      <dsp:txXfrm>
        <a:off x="1792488" y="61217"/>
        <a:ext cx="3117509" cy="1322579"/>
      </dsp:txXfrm>
    </dsp:sp>
    <dsp:sp modelId="{8BB08E65-892B-4DC7-B463-58CD958FC85E}">
      <dsp:nvSpPr>
        <dsp:cNvPr id="0" name=""/>
        <dsp:cNvSpPr/>
      </dsp:nvSpPr>
      <dsp:spPr>
        <a:xfrm>
          <a:off x="5453201" y="61217"/>
          <a:ext cx="1322579" cy="13225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37182-8882-4953-BA3A-D48F8A174DD1}">
      <dsp:nvSpPr>
        <dsp:cNvPr id="0" name=""/>
        <dsp:cNvSpPr/>
      </dsp:nvSpPr>
      <dsp:spPr>
        <a:xfrm>
          <a:off x="5730943" y="338959"/>
          <a:ext cx="767096" cy="767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142B2B-724C-462C-8A01-9B70818A08E7}">
      <dsp:nvSpPr>
        <dsp:cNvPr id="0" name=""/>
        <dsp:cNvSpPr/>
      </dsp:nvSpPr>
      <dsp:spPr>
        <a:xfrm>
          <a:off x="7059191" y="61217"/>
          <a:ext cx="3117509" cy="132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Pandas, numpy, sys, time, random, sklearn, scipy, os, re  </a:t>
          </a:r>
        </a:p>
      </dsp:txBody>
      <dsp:txXfrm>
        <a:off x="7059191" y="61217"/>
        <a:ext cx="3117509" cy="1322579"/>
      </dsp:txXfrm>
    </dsp:sp>
    <dsp:sp modelId="{6A75FC62-837B-4797-B1BA-C5F3A38F0702}">
      <dsp:nvSpPr>
        <dsp:cNvPr id="0" name=""/>
        <dsp:cNvSpPr/>
      </dsp:nvSpPr>
      <dsp:spPr>
        <a:xfrm>
          <a:off x="186498" y="1950654"/>
          <a:ext cx="1322579" cy="13225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A1E45-B598-4AAD-BBC7-03108DC72BB0}">
      <dsp:nvSpPr>
        <dsp:cNvPr id="0" name=""/>
        <dsp:cNvSpPr/>
      </dsp:nvSpPr>
      <dsp:spPr>
        <a:xfrm>
          <a:off x="464240" y="2228396"/>
          <a:ext cx="767096" cy="767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2A95F-0B47-404A-B075-8685951E9FE2}">
      <dsp:nvSpPr>
        <dsp:cNvPr id="0" name=""/>
        <dsp:cNvSpPr/>
      </dsp:nvSpPr>
      <dsp:spPr>
        <a:xfrm>
          <a:off x="1792488" y="1950654"/>
          <a:ext cx="3117509" cy="132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Data visualization packages/libraries : </a:t>
          </a:r>
        </a:p>
      </dsp:txBody>
      <dsp:txXfrm>
        <a:off x="1792488" y="1950654"/>
        <a:ext cx="3117509" cy="1322579"/>
      </dsp:txXfrm>
    </dsp:sp>
    <dsp:sp modelId="{018141FD-A088-4D6E-83AF-7E62901715A2}">
      <dsp:nvSpPr>
        <dsp:cNvPr id="0" name=""/>
        <dsp:cNvSpPr/>
      </dsp:nvSpPr>
      <dsp:spPr>
        <a:xfrm>
          <a:off x="5453201" y="1950654"/>
          <a:ext cx="1322579" cy="13225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946D0-06F1-400F-A8E9-5B4443657013}">
      <dsp:nvSpPr>
        <dsp:cNvPr id="0" name=""/>
        <dsp:cNvSpPr/>
      </dsp:nvSpPr>
      <dsp:spPr>
        <a:xfrm>
          <a:off x="5730943" y="2228396"/>
          <a:ext cx="767096" cy="7670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6AC6C8-F92C-4B1F-9BB7-5C4029E635B5}">
      <dsp:nvSpPr>
        <dsp:cNvPr id="0" name=""/>
        <dsp:cNvSpPr/>
      </dsp:nvSpPr>
      <dsp:spPr>
        <a:xfrm>
          <a:off x="7059191" y="1950654"/>
          <a:ext cx="3117509" cy="132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Matplotlib, pyplot, seaborn, squarify, plotly, kaleido</a:t>
          </a:r>
        </a:p>
      </dsp:txBody>
      <dsp:txXfrm>
        <a:off x="7059191" y="1950654"/>
        <a:ext cx="3117509" cy="132257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1726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6040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41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0166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425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3086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5183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5342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5648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6591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4/30/2022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9600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4/30/2022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19753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bstract blue and black geometric background">
            <a:extLst>
              <a:ext uri="{FF2B5EF4-FFF2-40B4-BE49-F238E27FC236}">
                <a16:creationId xmlns:a16="http://schemas.microsoft.com/office/drawing/2014/main" id="{B3971D04-7B02-4F2A-988B-912AD711C32F}"/>
              </a:ext>
            </a:extLst>
          </p:cNvPr>
          <p:cNvPicPr>
            <a:picLocks noChangeAspect="1"/>
          </p:cNvPicPr>
          <p:nvPr/>
        </p:nvPicPr>
        <p:blipFill rotWithShape="1">
          <a:blip r:embed="rId2">
            <a:alphaModFix amt="40000"/>
          </a:blip>
          <a:srcRect l="5922" r="5187" b="-1"/>
          <a:stretch/>
        </p:blipFill>
        <p:spPr>
          <a:xfrm>
            <a:off x="20" y="10"/>
            <a:ext cx="12191980" cy="6857985"/>
          </a:xfrm>
          <a:prstGeom prst="rect">
            <a:avLst/>
          </a:prstGeom>
        </p:spPr>
      </p:pic>
      <p:sp>
        <p:nvSpPr>
          <p:cNvPr id="4" name="Title 3">
            <a:extLst>
              <a:ext uri="{FF2B5EF4-FFF2-40B4-BE49-F238E27FC236}">
                <a16:creationId xmlns:a16="http://schemas.microsoft.com/office/drawing/2014/main" id="{401B885D-AE7B-954C-309B-98F9CC5382EC}"/>
              </a:ext>
            </a:extLst>
          </p:cNvPr>
          <p:cNvSpPr>
            <a:spLocks noGrp="1"/>
          </p:cNvSpPr>
          <p:nvPr>
            <p:ph type="ctrTitle"/>
          </p:nvPr>
        </p:nvSpPr>
        <p:spPr>
          <a:xfrm>
            <a:off x="912629" y="1371600"/>
            <a:ext cx="5758628" cy="2696866"/>
          </a:xfrm>
        </p:spPr>
        <p:txBody>
          <a:bodyPr anchor="t">
            <a:normAutofit/>
          </a:bodyPr>
          <a:lstStyle/>
          <a:p>
            <a:r>
              <a:rPr lang="en-US">
                <a:solidFill>
                  <a:srgbClr val="FFFFFF"/>
                </a:solidFill>
              </a:rPr>
              <a:t>JOB RECOMMENDATION SYSTEM</a:t>
            </a:r>
          </a:p>
        </p:txBody>
      </p:sp>
      <p:sp>
        <p:nvSpPr>
          <p:cNvPr id="5" name="Subtitle 4">
            <a:extLst>
              <a:ext uri="{FF2B5EF4-FFF2-40B4-BE49-F238E27FC236}">
                <a16:creationId xmlns:a16="http://schemas.microsoft.com/office/drawing/2014/main" id="{0BDA2BC6-CB74-58A3-7E40-13076F1AB53B}"/>
              </a:ext>
            </a:extLst>
          </p:cNvPr>
          <p:cNvSpPr>
            <a:spLocks noGrp="1"/>
          </p:cNvSpPr>
          <p:nvPr>
            <p:ph type="subTitle" idx="1"/>
          </p:nvPr>
        </p:nvSpPr>
        <p:spPr>
          <a:xfrm>
            <a:off x="912629" y="4584879"/>
            <a:ext cx="5935540" cy="1287887"/>
          </a:xfrm>
        </p:spPr>
        <p:txBody>
          <a:bodyPr anchor="b">
            <a:normAutofit/>
          </a:bodyPr>
          <a:lstStyle/>
          <a:p>
            <a:pPr>
              <a:lnSpc>
                <a:spcPct val="120000"/>
              </a:lnSpc>
            </a:pPr>
            <a:r>
              <a:rPr lang="en-US" sz="1700">
                <a:solidFill>
                  <a:srgbClr val="FFFFFF"/>
                </a:solidFill>
              </a:rPr>
              <a:t>Aniruddha Tambe </a:t>
            </a:r>
          </a:p>
          <a:p>
            <a:pPr>
              <a:lnSpc>
                <a:spcPct val="120000"/>
              </a:lnSpc>
            </a:pPr>
            <a:r>
              <a:rPr lang="en-US" sz="1700">
                <a:solidFill>
                  <a:srgbClr val="FFFFFF"/>
                </a:solidFill>
              </a:rPr>
              <a:t>Shubhankar Salvi </a:t>
            </a:r>
          </a:p>
          <a:p>
            <a:pPr>
              <a:lnSpc>
                <a:spcPct val="120000"/>
              </a:lnSpc>
            </a:pPr>
            <a:r>
              <a:rPr lang="en-US" sz="1700">
                <a:solidFill>
                  <a:srgbClr val="FFFFFF"/>
                </a:solidFill>
              </a:rPr>
              <a:t>Sangram Vuppula</a:t>
            </a:r>
          </a:p>
        </p:txBody>
      </p:sp>
      <p:cxnSp>
        <p:nvCxnSpPr>
          <p:cNvPr id="42" name="Straight Connector 4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5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7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7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643C6-F608-697D-2152-8F5F0990F618}"/>
              </a:ext>
            </a:extLst>
          </p:cNvPr>
          <p:cNvSpPr>
            <a:spLocks noGrp="1"/>
          </p:cNvSpPr>
          <p:nvPr>
            <p:ph type="title"/>
          </p:nvPr>
        </p:nvSpPr>
        <p:spPr>
          <a:xfrm>
            <a:off x="914400" y="1371600"/>
            <a:ext cx="4079987" cy="1314443"/>
          </a:xfrm>
        </p:spPr>
        <p:txBody>
          <a:bodyPr>
            <a:normAutofit/>
          </a:bodyPr>
          <a:lstStyle/>
          <a:p>
            <a:r>
              <a:rPr lang="en-US" dirty="0"/>
              <a:t>MISSION</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6E42AF-08C8-C49B-DD75-8EC9CBD6F174}"/>
              </a:ext>
            </a:extLst>
          </p:cNvPr>
          <p:cNvSpPr>
            <a:spLocks noGrp="1"/>
          </p:cNvSpPr>
          <p:nvPr>
            <p:ph idx="1"/>
          </p:nvPr>
        </p:nvSpPr>
        <p:spPr>
          <a:xfrm>
            <a:off x="914400" y="2853369"/>
            <a:ext cx="4079988" cy="3088460"/>
          </a:xfrm>
        </p:spPr>
        <p:txBody>
          <a:bodyPr>
            <a:normAutofit/>
          </a:bodyPr>
          <a:lstStyle/>
          <a:p>
            <a:pPr>
              <a:lnSpc>
                <a:spcPct val="110000"/>
              </a:lnSpc>
            </a:pPr>
            <a:r>
              <a:rPr lang="en-US" sz="1700" b="0" i="0">
                <a:effectLst/>
                <a:latin typeface="Segoe UI" panose="020B0502040204020203" pitchFamily="34" charset="0"/>
              </a:rPr>
              <a:t>Our mission is to build a highly personalized job recommendation system that suggests</a:t>
            </a:r>
            <a:br>
              <a:rPr lang="en-US" sz="1700"/>
            </a:br>
            <a:r>
              <a:rPr lang="en-US" sz="1700" b="0" i="0">
                <a:effectLst/>
                <a:latin typeface="Segoe UI" panose="020B0502040204020203" pitchFamily="34" charset="0"/>
              </a:rPr>
              <a:t>specific jobs from a set of job postings to users based on their skill set.</a:t>
            </a:r>
            <a:br>
              <a:rPr lang="en-US" sz="1700"/>
            </a:br>
            <a:r>
              <a:rPr lang="en-US" sz="1700">
                <a:latin typeface="Segoe UI" panose="020B0502040204020203" pitchFamily="34" charset="0"/>
              </a:rPr>
              <a:t>We</a:t>
            </a:r>
            <a:r>
              <a:rPr lang="en-US" sz="1700" b="0" i="0">
                <a:effectLst/>
                <a:latin typeface="Segoe UI" panose="020B0502040204020203" pitchFamily="34" charset="0"/>
              </a:rPr>
              <a:t> try different models and decide on the best possible model for</a:t>
            </a:r>
            <a:br>
              <a:rPr lang="en-US" sz="1700"/>
            </a:br>
            <a:r>
              <a:rPr lang="en-US" sz="1700" b="0" i="0">
                <a:effectLst/>
                <a:latin typeface="Segoe UI" panose="020B0502040204020203" pitchFamily="34" charset="0"/>
              </a:rPr>
              <a:t>recommendations and validation. </a:t>
            </a:r>
          </a:p>
          <a:p>
            <a:pPr marL="0" indent="0">
              <a:lnSpc>
                <a:spcPct val="110000"/>
              </a:lnSpc>
              <a:buNone/>
            </a:pPr>
            <a:endParaRPr lang="en-US" sz="1700"/>
          </a:p>
        </p:txBody>
      </p:sp>
      <p:pic>
        <p:nvPicPr>
          <p:cNvPr id="7" name="Graphic 6" descr="Office Worker">
            <a:extLst>
              <a:ext uri="{FF2B5EF4-FFF2-40B4-BE49-F238E27FC236}">
                <a16:creationId xmlns:a16="http://schemas.microsoft.com/office/drawing/2014/main" id="{18CA4EC0-EF5D-2424-9533-D61F846739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3018" y="643467"/>
            <a:ext cx="5571065" cy="5571065"/>
          </a:xfrm>
          <a:prstGeom prst="rect">
            <a:avLst/>
          </a:prstGeom>
        </p:spPr>
      </p:pic>
    </p:spTree>
    <p:extLst>
      <p:ext uri="{BB962C8B-B14F-4D97-AF65-F5344CB8AC3E}">
        <p14:creationId xmlns:p14="http://schemas.microsoft.com/office/powerpoint/2010/main" val="210994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D369909-3A09-43E1-156F-C2EA22D4791B}"/>
              </a:ext>
            </a:extLst>
          </p:cNvPr>
          <p:cNvSpPr>
            <a:spLocks noGrp="1"/>
          </p:cNvSpPr>
          <p:nvPr>
            <p:ph type="title"/>
          </p:nvPr>
        </p:nvSpPr>
        <p:spPr>
          <a:xfrm>
            <a:off x="914401" y="914400"/>
            <a:ext cx="4688957" cy="4144684"/>
          </a:xfrm>
        </p:spPr>
        <p:txBody>
          <a:bodyPr anchor="t">
            <a:normAutofit/>
          </a:bodyPr>
          <a:lstStyle/>
          <a:p>
            <a:r>
              <a:rPr lang="en-US" dirty="0"/>
              <a:t>GOAL</a:t>
            </a:r>
          </a:p>
        </p:txBody>
      </p:sp>
      <p:cxnSp>
        <p:nvCxnSpPr>
          <p:cNvPr id="20" name="Straight Connector 1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6532932-4FC7-1888-F0D5-96A611163B10}"/>
              </a:ext>
            </a:extLst>
          </p:cNvPr>
          <p:cNvSpPr>
            <a:spLocks noGrp="1"/>
          </p:cNvSpPr>
          <p:nvPr>
            <p:ph idx="1"/>
          </p:nvPr>
        </p:nvSpPr>
        <p:spPr>
          <a:xfrm>
            <a:off x="6405995" y="960120"/>
            <a:ext cx="4795405" cy="4831080"/>
          </a:xfrm>
        </p:spPr>
        <p:txBody>
          <a:bodyPr anchor="t">
            <a:normAutofit/>
          </a:bodyPr>
          <a:lstStyle/>
          <a:p>
            <a:pPr>
              <a:lnSpc>
                <a:spcPct val="110000"/>
              </a:lnSpc>
            </a:pPr>
            <a:r>
              <a:rPr lang="en-US" dirty="0"/>
              <a:t>Our goal for this project is to use raw data, tune it according to our needs, gather useful insights to help us understand the dataset features and information, and based on that, develop recommendations models to help potential job seekers with jobs that best match their profile and experience, as well as help potential employers understand what kind of jobs a candidate matching their requirements would prefer, and if they are the correct requirements for the job.</a:t>
            </a:r>
            <a:endParaRPr lang="en-US"/>
          </a:p>
        </p:txBody>
      </p:sp>
    </p:spTree>
    <p:extLst>
      <p:ext uri="{BB962C8B-B14F-4D97-AF65-F5344CB8AC3E}">
        <p14:creationId xmlns:p14="http://schemas.microsoft.com/office/powerpoint/2010/main" val="34348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A4D667-63B0-AE98-39DD-56CFE2109FA2}"/>
              </a:ext>
            </a:extLst>
          </p:cNvPr>
          <p:cNvSpPr>
            <a:spLocks noGrp="1"/>
          </p:cNvSpPr>
          <p:nvPr>
            <p:ph type="title"/>
          </p:nvPr>
        </p:nvSpPr>
        <p:spPr>
          <a:xfrm>
            <a:off x="914401" y="914399"/>
            <a:ext cx="3543300" cy="4578624"/>
          </a:xfrm>
        </p:spPr>
        <p:txBody>
          <a:bodyPr anchor="b">
            <a:normAutofit/>
          </a:bodyPr>
          <a:lstStyle/>
          <a:p>
            <a:r>
              <a:rPr lang="en-US" dirty="0"/>
              <a:t>SUMMARY</a:t>
            </a:r>
          </a:p>
        </p:txBody>
      </p:sp>
      <p:cxnSp>
        <p:nvCxnSpPr>
          <p:cNvPr id="11"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49270A0-5895-4BC1-CBA6-087B0947018F}"/>
              </a:ext>
            </a:extLst>
          </p:cNvPr>
          <p:cNvGraphicFramePr>
            <a:graphicFrameLocks noGrp="1"/>
          </p:cNvGraphicFramePr>
          <p:nvPr>
            <p:ph idx="1"/>
            <p:extLst>
              <p:ext uri="{D42A27DB-BD31-4B8C-83A1-F6EECF244321}">
                <p14:modId xmlns:p14="http://schemas.microsoft.com/office/powerpoint/2010/main" val="2154864480"/>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07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2B97-D983-1AD9-267E-666B6032D381}"/>
              </a:ext>
            </a:extLst>
          </p:cNvPr>
          <p:cNvSpPr>
            <a:spLocks noGrp="1"/>
          </p:cNvSpPr>
          <p:nvPr>
            <p:ph type="title"/>
          </p:nvPr>
        </p:nvSpPr>
        <p:spPr>
          <a:xfrm>
            <a:off x="1734411" y="1249326"/>
            <a:ext cx="9669008" cy="1139911"/>
          </a:xfrm>
        </p:spPr>
        <p:txBody>
          <a:bodyPr>
            <a:normAutofit/>
          </a:bodyPr>
          <a:lstStyle/>
          <a:p>
            <a:pPr algn="r"/>
            <a:r>
              <a:rPr lang="en-US"/>
              <a:t>PACKAGES/LIBRARIES USED </a:t>
            </a:r>
          </a:p>
        </p:txBody>
      </p:sp>
      <p:cxnSp>
        <p:nvCxnSpPr>
          <p:cNvPr id="16" name="Straight Connector 10">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D35A5520-062F-B554-8F0C-E474BA849E7F}"/>
              </a:ext>
            </a:extLst>
          </p:cNvPr>
          <p:cNvGraphicFramePr>
            <a:graphicFrameLocks noGrp="1"/>
          </p:cNvGraphicFramePr>
          <p:nvPr>
            <p:ph idx="1"/>
            <p:extLst>
              <p:ext uri="{D42A27DB-BD31-4B8C-83A1-F6EECF244321}">
                <p14:modId xmlns:p14="http://schemas.microsoft.com/office/powerpoint/2010/main" val="2266826285"/>
              </p:ext>
            </p:extLst>
          </p:nvPr>
        </p:nvGraphicFramePr>
        <p:xfrm>
          <a:off x="914400" y="2607562"/>
          <a:ext cx="10363200" cy="333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34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6F00B-AE0D-7781-5412-6EFBB4C1AAD7}"/>
              </a:ext>
            </a:extLst>
          </p:cNvPr>
          <p:cNvSpPr>
            <a:spLocks noGrp="1"/>
          </p:cNvSpPr>
          <p:nvPr>
            <p:ph type="title"/>
          </p:nvPr>
        </p:nvSpPr>
        <p:spPr>
          <a:xfrm>
            <a:off x="914399" y="914401"/>
            <a:ext cx="4876801" cy="1466490"/>
          </a:xfrm>
        </p:spPr>
        <p:txBody>
          <a:bodyPr anchor="t">
            <a:normAutofit/>
          </a:bodyPr>
          <a:lstStyle/>
          <a:p>
            <a:r>
              <a:rPr lang="en-US" dirty="0"/>
              <a:t>REPORT AND CODE </a:t>
            </a:r>
          </a:p>
        </p:txBody>
      </p:sp>
      <p:pic>
        <p:nvPicPr>
          <p:cNvPr id="7" name="Graphic 6" descr="Light Bulb and Gear">
            <a:extLst>
              <a:ext uri="{FF2B5EF4-FFF2-40B4-BE49-F238E27FC236}">
                <a16:creationId xmlns:a16="http://schemas.microsoft.com/office/drawing/2014/main" id="{0360584F-E485-8287-F5C9-07A1DC19D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8415" y="2610928"/>
            <a:ext cx="2519280" cy="2519280"/>
          </a:xfrm>
          <a:prstGeom prst="rect">
            <a:avLst/>
          </a:prstGeom>
        </p:spPr>
      </p:pic>
      <p:sp>
        <p:nvSpPr>
          <p:cNvPr id="3" name="Content Placeholder 2">
            <a:extLst>
              <a:ext uri="{FF2B5EF4-FFF2-40B4-BE49-F238E27FC236}">
                <a16:creationId xmlns:a16="http://schemas.microsoft.com/office/drawing/2014/main" id="{82FD9348-DCE9-1AEA-2182-6E01E48F57C8}"/>
              </a:ext>
            </a:extLst>
          </p:cNvPr>
          <p:cNvSpPr>
            <a:spLocks noGrp="1"/>
          </p:cNvSpPr>
          <p:nvPr>
            <p:ph idx="1"/>
          </p:nvPr>
        </p:nvSpPr>
        <p:spPr>
          <a:xfrm>
            <a:off x="6400800" y="960120"/>
            <a:ext cx="4796346" cy="4335780"/>
          </a:xfrm>
        </p:spPr>
        <p:txBody>
          <a:bodyPr>
            <a:normAutofit/>
          </a:bodyPr>
          <a:lstStyle/>
          <a:p>
            <a:r>
              <a:rPr lang="en-US" dirty="0"/>
              <a:t>We will now brief you through our report and take you through our </a:t>
            </a:r>
            <a:r>
              <a:rPr lang="en-US" dirty="0" err="1"/>
              <a:t>Jupyter</a:t>
            </a:r>
            <a:r>
              <a:rPr lang="en-US" dirty="0"/>
              <a:t> Notebook to help gain a deeper understanding of our project</a:t>
            </a:r>
          </a:p>
        </p:txBody>
      </p:sp>
      <p:cxnSp>
        <p:nvCxnSpPr>
          <p:cNvPr id="12" name="Straight Connector 11">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30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highway near the ocean">
            <a:extLst>
              <a:ext uri="{FF2B5EF4-FFF2-40B4-BE49-F238E27FC236}">
                <a16:creationId xmlns:a16="http://schemas.microsoft.com/office/drawing/2014/main" id="{7F6C00A8-9E63-BB94-33C2-C0B7B9F8E007}"/>
              </a:ext>
            </a:extLst>
          </p:cNvPr>
          <p:cNvPicPr>
            <a:picLocks noChangeAspect="1"/>
          </p:cNvPicPr>
          <p:nvPr/>
        </p:nvPicPr>
        <p:blipFill rotWithShape="1">
          <a:blip r:embed="rId2"/>
          <a:srcRect t="11833" b="13167"/>
          <a:stretch/>
        </p:blipFill>
        <p:spPr>
          <a:xfrm>
            <a:off x="20" y="10"/>
            <a:ext cx="12191979" cy="6857990"/>
          </a:xfrm>
          <a:prstGeom prst="rect">
            <a:avLst/>
          </a:prstGeom>
        </p:spPr>
      </p:pic>
      <p:sp>
        <p:nvSpPr>
          <p:cNvPr id="14" name="Rectangle 13">
            <a:extLst>
              <a:ext uri="{FF2B5EF4-FFF2-40B4-BE49-F238E27FC236}">
                <a16:creationId xmlns:a16="http://schemas.microsoft.com/office/drawing/2014/main" id="{0AF66B7C-69F6-439C-A508-14C94AF6B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61948" y="0"/>
            <a:ext cx="7230052"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EDBEF-2617-04D8-01D9-23B927FF3655}"/>
              </a:ext>
            </a:extLst>
          </p:cNvPr>
          <p:cNvSpPr>
            <a:spLocks noGrp="1"/>
          </p:cNvSpPr>
          <p:nvPr>
            <p:ph type="title"/>
          </p:nvPr>
        </p:nvSpPr>
        <p:spPr>
          <a:xfrm>
            <a:off x="6421729" y="914400"/>
            <a:ext cx="4892948" cy="3427867"/>
          </a:xfrm>
        </p:spPr>
        <p:txBody>
          <a:bodyPr vert="horz" lIns="91440" tIns="45720" rIns="91440" bIns="45720" rtlCol="0" anchor="t">
            <a:normAutofit/>
          </a:bodyPr>
          <a:lstStyle/>
          <a:p>
            <a:pPr algn="r"/>
            <a:r>
              <a:rPr lang="en-US">
                <a:solidFill>
                  <a:srgbClr val="FFFFFF"/>
                </a:solidFill>
              </a:rPr>
              <a:t>THANK YOU!</a:t>
            </a:r>
            <a:br>
              <a:rPr lang="en-US">
                <a:solidFill>
                  <a:srgbClr val="FFFFFF"/>
                </a:solidFill>
              </a:rPr>
            </a:br>
            <a:endParaRPr lang="en-US">
              <a:solidFill>
                <a:srgbClr val="FFFFFF"/>
              </a:solidFill>
            </a:endParaRPr>
          </a:p>
        </p:txBody>
      </p:sp>
      <p:cxnSp>
        <p:nvCxnSpPr>
          <p:cNvPr id="16" name="Straight Connector 15">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69528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1680</TotalTime>
  <Words>303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Grandview Display</vt:lpstr>
      <vt:lpstr>Segoe UI</vt:lpstr>
      <vt:lpstr>DashVTI</vt:lpstr>
      <vt:lpstr>JOB RECOMMENDATION SYSTEM</vt:lpstr>
      <vt:lpstr>MISSION</vt:lpstr>
      <vt:lpstr>GOAL</vt:lpstr>
      <vt:lpstr>SUMMARY</vt:lpstr>
      <vt:lpstr>PACKAGES/LIBRARIES USED </vt:lpstr>
      <vt:lpstr>REPORT AND CODE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 SYSTEM</dc:title>
  <dc:creator>Shubhankar Salvi</dc:creator>
  <cp:lastModifiedBy>Shubhankar Salvi</cp:lastModifiedBy>
  <cp:revision>1</cp:revision>
  <dcterms:created xsi:type="dcterms:W3CDTF">2022-04-30T20:48:37Z</dcterms:created>
  <dcterms:modified xsi:type="dcterms:W3CDTF">2022-05-02T00:49:10Z</dcterms:modified>
</cp:coreProperties>
</file>