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6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34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66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1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0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3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1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74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999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E335E1-0847-4A72-BAAB-1B1DD93203AB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C7AD2-E3CF-4D3F-9645-F189396F12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1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F928-50C1-4E9D-AD15-7F64C0250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55196"/>
            <a:ext cx="6815669" cy="1515533"/>
          </a:xfrm>
        </p:spPr>
        <p:txBody>
          <a:bodyPr/>
          <a:lstStyle/>
          <a:p>
            <a:r>
              <a:rPr lang="en-US" sz="3700" dirty="0"/>
              <a:t>Project UAS </a:t>
            </a:r>
            <a:r>
              <a:rPr lang="en-US" sz="3700" dirty="0" err="1"/>
              <a:t>membuat</a:t>
            </a:r>
            <a:r>
              <a:rPr lang="en-US" sz="3700" dirty="0"/>
              <a:t> API </a:t>
            </a:r>
            <a:r>
              <a:rPr lang="en-US" sz="3700" dirty="0" err="1"/>
              <a:t>menggunakan</a:t>
            </a:r>
            <a:r>
              <a:rPr lang="en-US" sz="3700" dirty="0"/>
              <a:t> node.js dan </a:t>
            </a:r>
            <a:r>
              <a:rPr lang="en-US" sz="3700" dirty="0" err="1"/>
              <a:t>mongodb</a:t>
            </a:r>
            <a:endParaRPr lang="en-ID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6A2CA-CE10-4CC1-985D-EE7A3DBF3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Nufus </a:t>
            </a:r>
            <a:r>
              <a:rPr lang="en-US" dirty="0" err="1"/>
              <a:t>Akmalul</a:t>
            </a:r>
            <a:r>
              <a:rPr lang="en-US" dirty="0"/>
              <a:t> Mafaza</a:t>
            </a:r>
          </a:p>
          <a:p>
            <a:r>
              <a:rPr lang="en-US" dirty="0"/>
              <a:t>3122600026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780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8A-B47F-4731-9847-0030D385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baju.controller.js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96912-563F-4789-9666-071AF73E6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87" y="2642734"/>
            <a:ext cx="6058425" cy="3147333"/>
          </a:xfrm>
        </p:spPr>
      </p:pic>
    </p:spTree>
    <p:extLst>
      <p:ext uri="{BB962C8B-B14F-4D97-AF65-F5344CB8AC3E}">
        <p14:creationId xmlns:p14="http://schemas.microsoft.com/office/powerpoint/2010/main" val="324103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86DF-751A-4241-8840-D3742FCB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dengan</a:t>
            </a:r>
            <a:r>
              <a:rPr lang="en-US" dirty="0"/>
              <a:t> Postman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6FC1-E00B-4BED-917E-6F84FD10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879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C601-5E2F-4EFA-B8C7-8ABAAF26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7BA45A-8386-4BBF-A3E6-6200FC188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663401"/>
            <a:ext cx="4718050" cy="3104411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56D7A1-0615-4666-96C3-C055EFB81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6210"/>
          <a:stretch/>
        </p:blipFill>
        <p:spPr>
          <a:xfrm>
            <a:off x="6244478" y="2983161"/>
            <a:ext cx="4966024" cy="195989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997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7991-9760-4292-A9C2-AE08C2F4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B5835-B20E-4A8A-B7D9-22D64704F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809" y="2557463"/>
            <a:ext cx="4292382" cy="33178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18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786-B967-428C-B27B-BC2C310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463118-A5FC-4E12-BCE6-EE999E8D2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673084"/>
            <a:ext cx="4718050" cy="3085044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12982C-33F8-4EB5-A3F4-F44EE046D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828" y="3289696"/>
            <a:ext cx="4663844" cy="185182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67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7A2-25CC-450C-9555-4BAA62EE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C7683-4B41-4B2A-B801-C304E5EABC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665267"/>
            <a:ext cx="4718050" cy="3100679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4D2C8C-FA07-4F48-BE3D-594C862AB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3468" y="2560638"/>
            <a:ext cx="3434563" cy="330993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46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D6FD-C1F7-463E-9784-6DDA756E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CEB4-FE3C-4D7B-8BCF-CC9E428AD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5AA25-234E-4C45-B236-BAA0C447F6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4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BF40-ECED-4F06-B85E-DD6B2679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7B09-5D26-436D-87DB-8A9B38A7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Express JS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Postman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Barlow Semi Condensed" panose="020B0604020202020204" pitchFamily="2" charset="0"/>
            </a:endParaRPr>
          </a:p>
          <a:p>
            <a:pPr marL="1714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	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Digunakan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untuk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menguji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API</a:t>
            </a:r>
            <a:endParaRPr lang="en-ID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Nodemon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	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Berfungsi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untuk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menjalankan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aplikasi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yang mana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ketika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terjadi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perubahan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code pada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aplikasi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nodemon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otomatis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	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melakukan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restart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terhadap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aplikasi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yang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sedang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dijalankan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.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Nodemon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memonitor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setiap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perubahan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yang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ada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	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terhadap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aplikasi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kemudian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merestart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aplikasi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tersebut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ketika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developer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menyimpan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aplikasi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.</a:t>
            </a:r>
            <a:endParaRPr lang="en-ID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Mongoose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	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sebagai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penghubung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antara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NodeJS dan database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nosql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MongoDB</a:t>
            </a:r>
            <a:endParaRPr lang="en-ID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b="0" i="0" u="none" strike="noStrike" dirty="0">
              <a:solidFill>
                <a:srgbClr val="494949"/>
              </a:solidFill>
              <a:effectLst/>
              <a:latin typeface="Barlow Semi Condensed" panose="020B0604020202020204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Langkah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pertama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yakni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menginisiasikan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menggunakan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command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npm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init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,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kemudian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menginstall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express,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nodemon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dan mongoose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command install express </a:t>
            </a:r>
            <a:r>
              <a:rPr lang="en-ID" sz="1800" b="0" i="0" u="none" strike="noStrike" dirty="0" err="1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nodemon</a:t>
            </a:r>
            <a:r>
              <a:rPr lang="en-ID" sz="1800" b="0" i="0" u="none" strike="noStrike" dirty="0">
                <a:solidFill>
                  <a:srgbClr val="494949"/>
                </a:solidFill>
                <a:effectLst/>
                <a:latin typeface="Barlow Semi Condensed" panose="020B0604020202020204" pitchFamily="2" charset="0"/>
              </a:rPr>
              <a:t> mongoose.</a:t>
            </a:r>
            <a:endParaRPr lang="en-ID" b="0" dirty="0">
              <a:effectLst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910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B4CD-DCAF-4235-ACF9-70FD3E1E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err="1"/>
              <a:t>package.json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A88EB-766D-405F-AF69-6C61F0E83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53" y="2616264"/>
            <a:ext cx="3153894" cy="3317875"/>
          </a:xfrm>
        </p:spPr>
      </p:pic>
    </p:spTree>
    <p:extLst>
      <p:ext uri="{BB962C8B-B14F-4D97-AF65-F5344CB8AC3E}">
        <p14:creationId xmlns:p14="http://schemas.microsoft.com/office/powerpoint/2010/main" val="35459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CDA4-F359-406B-B2C2-DA7F8961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database.js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7B508-B410-4208-89DC-29D53B165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783" y="3429000"/>
            <a:ext cx="3848433" cy="662997"/>
          </a:xfrm>
        </p:spPr>
      </p:pic>
    </p:spTree>
    <p:extLst>
      <p:ext uri="{BB962C8B-B14F-4D97-AF65-F5344CB8AC3E}">
        <p14:creationId xmlns:p14="http://schemas.microsoft.com/office/powerpoint/2010/main" val="74135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E847-B0BC-45AB-B151-091080AE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server.js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62722-E9C2-4229-8458-51CAE6B17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973" y="2575393"/>
            <a:ext cx="4298054" cy="3565431"/>
          </a:xfrm>
        </p:spPr>
      </p:pic>
    </p:spTree>
    <p:extLst>
      <p:ext uri="{BB962C8B-B14F-4D97-AF65-F5344CB8AC3E}">
        <p14:creationId xmlns:p14="http://schemas.microsoft.com/office/powerpoint/2010/main" val="36979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F07F-352F-4BB5-90BB-CF03DFCD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baju.model.js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01013-FC65-48BB-ABCB-454B4CEA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095" y="2602286"/>
            <a:ext cx="3971810" cy="3547502"/>
          </a:xfrm>
        </p:spPr>
      </p:pic>
    </p:spTree>
    <p:extLst>
      <p:ext uri="{BB962C8B-B14F-4D97-AF65-F5344CB8AC3E}">
        <p14:creationId xmlns:p14="http://schemas.microsoft.com/office/powerpoint/2010/main" val="14367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7AA6-5FD8-41A2-B285-A8D5E153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baju.controller.js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90292-2553-42F1-9D7A-D22F5A3C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111" y="2557463"/>
            <a:ext cx="3833778" cy="3607628"/>
          </a:xfrm>
        </p:spPr>
      </p:pic>
    </p:spTree>
    <p:extLst>
      <p:ext uri="{BB962C8B-B14F-4D97-AF65-F5344CB8AC3E}">
        <p14:creationId xmlns:p14="http://schemas.microsoft.com/office/powerpoint/2010/main" val="339606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7AA6-5FD8-41A2-B285-A8D5E153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baju.controller.js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669EF-233E-4F36-A816-FBEAB4C7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797" y="2557463"/>
            <a:ext cx="5654406" cy="3317875"/>
          </a:xfrm>
        </p:spPr>
      </p:pic>
    </p:spTree>
    <p:extLst>
      <p:ext uri="{BB962C8B-B14F-4D97-AF65-F5344CB8AC3E}">
        <p14:creationId xmlns:p14="http://schemas.microsoft.com/office/powerpoint/2010/main" val="293873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43BE-12EC-4324-B975-9DB3C45C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baju.controller.js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116B2-4481-42FB-AA80-935FEF396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76" y="2585579"/>
            <a:ext cx="5845047" cy="3261643"/>
          </a:xfrm>
        </p:spPr>
      </p:pic>
    </p:spTree>
    <p:extLst>
      <p:ext uri="{BB962C8B-B14F-4D97-AF65-F5344CB8AC3E}">
        <p14:creationId xmlns:p14="http://schemas.microsoft.com/office/powerpoint/2010/main" val="112916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144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Barlow Semi Condensed</vt:lpstr>
      <vt:lpstr>Courier New</vt:lpstr>
      <vt:lpstr>Garamond</vt:lpstr>
      <vt:lpstr>Organic</vt:lpstr>
      <vt:lpstr>Project UAS membuat API menggunakan node.js dan mongodb</vt:lpstr>
      <vt:lpstr>Tools</vt:lpstr>
      <vt:lpstr>package.json</vt:lpstr>
      <vt:lpstr>database.js</vt:lpstr>
      <vt:lpstr>server.js</vt:lpstr>
      <vt:lpstr>baju.model.js</vt:lpstr>
      <vt:lpstr>baju.controller.js </vt:lpstr>
      <vt:lpstr>baju.controller.js </vt:lpstr>
      <vt:lpstr>baju.controller.js </vt:lpstr>
      <vt:lpstr>baju.controller.js </vt:lpstr>
      <vt:lpstr>TESTING dengan Postman</vt:lpstr>
      <vt:lpstr>create</vt:lpstr>
      <vt:lpstr>read</vt:lpstr>
      <vt:lpstr>update</vt:lpstr>
      <vt:lpstr>delete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UAS membuat API menggunakan node.js dan mongodb</dc:title>
  <dc:creator>nufus mafaza</dc:creator>
  <cp:lastModifiedBy>nufus mafaza</cp:lastModifiedBy>
  <cp:revision>4</cp:revision>
  <dcterms:created xsi:type="dcterms:W3CDTF">2023-12-04T06:53:40Z</dcterms:created>
  <dcterms:modified xsi:type="dcterms:W3CDTF">2023-12-04T07:57:44Z</dcterms:modified>
</cp:coreProperties>
</file>