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1" r:id="rId4"/>
    <p:sldId id="263" r:id="rId5"/>
    <p:sldId id="267" r:id="rId6"/>
    <p:sldId id="268" r:id="rId7"/>
    <p:sldId id="269" r:id="rId8"/>
    <p:sldId id="26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10"/>
    <p:restoredTop sz="76911"/>
  </p:normalViewPr>
  <p:slideViewPr>
    <p:cSldViewPr snapToGrid="0">
      <p:cViewPr varScale="1">
        <p:scale>
          <a:sx n="85" d="100"/>
          <a:sy n="85"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BCE83-8BEA-EA46-8E87-45304079E6CF}" type="datetimeFigureOut">
              <a:rPr kumimoji="1" lang="ja-JP" altLang="en-US" smtClean="0"/>
              <a:t>2023/11/24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657EE-6838-204C-8F7B-21EA119474A9}" type="slidenum">
              <a:rPr kumimoji="1" lang="ja-JP" altLang="en-US" smtClean="0"/>
              <a:t>‹#›</a:t>
            </a:fld>
            <a:endParaRPr kumimoji="1" lang="ja-JP" altLang="en-US"/>
          </a:p>
        </p:txBody>
      </p:sp>
    </p:spTree>
    <p:extLst>
      <p:ext uri="{BB962C8B-B14F-4D97-AF65-F5344CB8AC3E}">
        <p14:creationId xmlns:p14="http://schemas.microsoft.com/office/powerpoint/2010/main" val="13168102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３つのセンサーを用いて、一番大きい値のセンサーの方向に向かって走る。</a:t>
            </a:r>
            <a:endParaRPr kumimoji="1" lang="en-US" altLang="ja-JP" dirty="0"/>
          </a:p>
          <a:p>
            <a:r>
              <a:rPr kumimoji="1" lang="ja-JP" altLang="en-US"/>
              <a:t>一番右のセンサーの値が大きかったら右に曲がる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2</a:t>
            </a:fld>
            <a:endParaRPr kumimoji="1" lang="ja-JP" altLang="en-US"/>
          </a:p>
        </p:txBody>
      </p:sp>
    </p:spTree>
    <p:extLst>
      <p:ext uri="{BB962C8B-B14F-4D97-AF65-F5344CB8AC3E}">
        <p14:creationId xmlns:p14="http://schemas.microsoft.com/office/powerpoint/2010/main" val="260250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３つのセンサーを用いて、一番大きい値のセンサーの方向に向かって走る。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真ん中のセンサーの値が大きかったら直進する</a:t>
            </a:r>
            <a:endParaRPr kumimoji="1" lang="en-US" altLang="ja-JP" dirty="0"/>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3</a:t>
            </a:fld>
            <a:endParaRPr kumimoji="1" lang="ja-JP" altLang="en-US"/>
          </a:p>
        </p:txBody>
      </p:sp>
    </p:spTree>
    <p:extLst>
      <p:ext uri="{BB962C8B-B14F-4D97-AF65-F5344CB8AC3E}">
        <p14:creationId xmlns:p14="http://schemas.microsoft.com/office/powerpoint/2010/main" val="141021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fontAlgn="base">
              <a:buFont typeface="Arial" panose="020B0604020202020204" pitchFamily="34" charset="0"/>
              <a:buChar char="•"/>
            </a:pPr>
            <a:r>
              <a:rPr lang="ja-JP" altLang="en-US" b="0" i="0">
                <a:solidFill>
                  <a:srgbClr val="DBDEE1"/>
                </a:solidFill>
                <a:effectLst/>
                <a:latin typeface="inherit"/>
              </a:rPr>
              <a:t>制御周期が</a:t>
            </a:r>
            <a:r>
              <a:rPr lang="en-US" altLang="ja-JP" b="0" i="0" dirty="0">
                <a:solidFill>
                  <a:srgbClr val="DBDEE1"/>
                </a:solidFill>
                <a:effectLst/>
                <a:latin typeface="inherit"/>
              </a:rPr>
              <a:t>15-16</a:t>
            </a:r>
            <a:r>
              <a:rPr lang="en" altLang="ja-JP" b="0" i="0" dirty="0" err="1">
                <a:solidFill>
                  <a:srgbClr val="DBDEE1"/>
                </a:solidFill>
                <a:effectLst/>
                <a:latin typeface="inherit"/>
              </a:rPr>
              <a:t>ms</a:t>
            </a:r>
            <a:r>
              <a:rPr lang="ja-JP" altLang="en-US" b="0" i="0">
                <a:solidFill>
                  <a:srgbClr val="DBDEE1"/>
                </a:solidFill>
                <a:effectLst/>
                <a:latin typeface="inherit"/>
              </a:rPr>
              <a:t>であることを調べた</a:t>
            </a:r>
            <a:endParaRPr lang="en"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b="0" i="0">
                <a:solidFill>
                  <a:srgbClr val="DBDEE1"/>
                </a:solidFill>
                <a:effectLst/>
                <a:latin typeface="inherit"/>
              </a:rPr>
              <a:t>電源を</a:t>
            </a:r>
            <a:r>
              <a:rPr lang="en-US" altLang="ja-JP" b="0" i="0" dirty="0">
                <a:solidFill>
                  <a:srgbClr val="DBDEE1"/>
                </a:solidFill>
                <a:effectLst/>
                <a:latin typeface="inherit"/>
              </a:rPr>
              <a:t>9</a:t>
            </a:r>
            <a:r>
              <a:rPr lang="en" altLang="ja-JP" b="0" i="0" dirty="0">
                <a:solidFill>
                  <a:srgbClr val="DBDEE1"/>
                </a:solidFill>
                <a:effectLst/>
                <a:latin typeface="inherit"/>
              </a:rPr>
              <a:t>V</a:t>
            </a:r>
            <a:r>
              <a:rPr lang="ja-JP" altLang="en-US" b="0" i="0">
                <a:solidFill>
                  <a:srgbClr val="DBDEE1"/>
                </a:solidFill>
                <a:effectLst/>
                <a:latin typeface="inherit"/>
              </a:rPr>
              <a:t>にした</a:t>
            </a: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b="0" i="0">
                <a:solidFill>
                  <a:srgbClr val="DBDEE1"/>
                </a:solidFill>
                <a:effectLst/>
                <a:latin typeface="inherit"/>
              </a:rPr>
              <a:t>モタドラの配線を変えた</a:t>
            </a:r>
            <a:r>
              <a:rPr lang="en-US" altLang="ja-JP" b="0" i="0" dirty="0">
                <a:solidFill>
                  <a:srgbClr val="DBDEE1"/>
                </a:solidFill>
                <a:effectLst/>
                <a:latin typeface="inherit"/>
              </a:rPr>
              <a:t>(</a:t>
            </a:r>
            <a:r>
              <a:rPr lang="en" altLang="ja-JP" b="0" i="0" dirty="0">
                <a:solidFill>
                  <a:srgbClr val="DBDEE1"/>
                </a:solidFill>
                <a:effectLst/>
                <a:latin typeface="inherit"/>
              </a:rPr>
              <a:t>TA7291P</a:t>
            </a:r>
            <a:r>
              <a:rPr lang="ja-JP" altLang="en-US" b="0" i="0">
                <a:solidFill>
                  <a:srgbClr val="DBDEE1"/>
                </a:solidFill>
                <a:effectLst/>
                <a:latin typeface="inherit"/>
              </a:rPr>
              <a:t>のデタシを載せる</a:t>
            </a:r>
            <a:r>
              <a:rPr lang="en-US" altLang="ja-JP" b="0" i="0" dirty="0">
                <a:solidFill>
                  <a:srgbClr val="DBDEE1"/>
                </a:solidFill>
                <a:effectLst/>
                <a:latin typeface="inherit"/>
              </a:rPr>
              <a:t>)</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a:t>重心の近くに搭載物を集めた</a:t>
            </a:r>
            <a:endParaRPr lang="en-US" altLang="ja-JP" dirty="0"/>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b="0" i="0">
                <a:solidFill>
                  <a:srgbClr val="DBDEE1"/>
                </a:solidFill>
                <a:effectLst/>
                <a:latin typeface="inherit"/>
              </a:rPr>
              <a:t>ハンダつけ及び線の固定を行った</a:t>
            </a: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b="0" i="0">
                <a:solidFill>
                  <a:srgbClr val="DBDEE1"/>
                </a:solidFill>
                <a:effectLst/>
                <a:latin typeface="inherit"/>
              </a:rPr>
              <a:t>タイヤをより細いものに変更した</a:t>
            </a: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ja-JP" altLang="en-US" b="0" i="0">
                <a:solidFill>
                  <a:srgbClr val="DBDEE1"/>
                </a:solidFill>
                <a:effectLst/>
                <a:latin typeface="inherit"/>
              </a:rPr>
              <a:t>ギアボックスを</a:t>
            </a:r>
            <a:r>
              <a:rPr lang="en" altLang="ja-JP" b="0" i="0" dirty="0">
                <a:solidFill>
                  <a:srgbClr val="DBDEE1"/>
                </a:solidFill>
                <a:effectLst/>
                <a:latin typeface="inherit"/>
              </a:rPr>
              <a:t>C</a:t>
            </a:r>
            <a:r>
              <a:rPr lang="ja-JP" altLang="en-US" b="0" i="0">
                <a:solidFill>
                  <a:srgbClr val="DBDEE1"/>
                </a:solidFill>
                <a:effectLst/>
                <a:latin typeface="inherit"/>
              </a:rPr>
              <a:t>タイプにして、車体を軽量化した</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ja-JP" altLang="en-US" b="0" i="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US" altLang="ja-JP" b="0" i="0" dirty="0">
              <a:solidFill>
                <a:srgbClr val="DBDEE1"/>
              </a:solidFill>
              <a:effectLst/>
              <a:latin typeface="inherit"/>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lang="en" altLang="ja-JP" b="0" i="0" dirty="0">
              <a:solidFill>
                <a:srgbClr val="DBDEE1"/>
              </a:solidFill>
              <a:effectLst/>
              <a:latin typeface="inherit"/>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4</a:t>
            </a:fld>
            <a:endParaRPr kumimoji="1" lang="ja-JP" altLang="en-US"/>
          </a:p>
        </p:txBody>
      </p:sp>
    </p:spTree>
    <p:extLst>
      <p:ext uri="{BB962C8B-B14F-4D97-AF65-F5344CB8AC3E}">
        <p14:creationId xmlns:p14="http://schemas.microsoft.com/office/powerpoint/2010/main" val="21579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fontAlgn="base">
              <a:buFont typeface="Arial" panose="020B0604020202020204" pitchFamily="34" charset="0"/>
              <a:buChar char="•"/>
            </a:pPr>
            <a:r>
              <a:rPr lang="en-US" altLang="ja-JP" b="0" i="0" dirty="0">
                <a:solidFill>
                  <a:srgbClr val="DBDEE1"/>
                </a:solidFill>
                <a:effectLst/>
                <a:latin typeface="inherit"/>
              </a:rPr>
              <a:t>2</a:t>
            </a:r>
            <a:r>
              <a:rPr lang="ja-JP" altLang="en-US" b="0" i="0">
                <a:solidFill>
                  <a:srgbClr val="DBDEE1"/>
                </a:solidFill>
                <a:effectLst/>
                <a:latin typeface="inherit"/>
              </a:rPr>
              <a:t>個だけでなく複数のセンサから線の位置を推定することを考えたが、センサごとの違いやセンサの精度不足、脱線、ショートなど問題が多く発生したため、</a:t>
            </a:r>
            <a:r>
              <a:rPr lang="en-US" altLang="ja-JP" b="0" i="0" dirty="0">
                <a:solidFill>
                  <a:srgbClr val="DBDEE1"/>
                </a:solidFill>
                <a:effectLst/>
                <a:latin typeface="inherit"/>
              </a:rPr>
              <a:t>2</a:t>
            </a:r>
            <a:r>
              <a:rPr lang="ja-JP" altLang="en-US" b="0" i="0">
                <a:solidFill>
                  <a:srgbClr val="DBDEE1"/>
                </a:solidFill>
                <a:effectLst/>
                <a:latin typeface="inherit"/>
              </a:rPr>
              <a:t>個に抑えた。</a:t>
            </a:r>
          </a:p>
          <a:p>
            <a:pPr algn="l" fontAlgn="base">
              <a:buFont typeface="Arial" panose="020B0604020202020204" pitchFamily="34" charset="0"/>
              <a:buChar char="•"/>
            </a:pPr>
            <a:r>
              <a:rPr lang="ja-JP" altLang="en-US" b="0" i="0">
                <a:solidFill>
                  <a:srgbClr val="DBDEE1"/>
                </a:solidFill>
                <a:effectLst/>
                <a:latin typeface="inherit"/>
              </a:rPr>
              <a:t>フォトリフレクタを定期的に発光させて、外部の光の影響を抑える。だが時間がなくて断念した。また、外部の光のノイズよりも、配線によるノイズのが大きいと考えた。</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a:t>タイヤの回転速度を測れるように設計して、それをライントレースカーに活かそうと考えた。具体的には、</a:t>
            </a:r>
            <a:r>
              <a:rPr lang="ja-JP" altLang="en-US" b="0" i="0">
                <a:solidFill>
                  <a:srgbClr val="DBDEE1"/>
                </a:solidFill>
                <a:effectLst/>
                <a:latin typeface="inherit"/>
              </a:rPr>
              <a:t>センサをタイヤに垂直に当て、タイヤのスポークとそうでない部分の値が変化することを利用し、タイヤの回転数を得て、そこから車の速度、角速度、ズレを把握しようと考えた。ただ、設計はできたものの、ライントレースを使いつつこのシステム（エンコーダ）を使う方法が分からなかった。</a:t>
            </a:r>
            <a:endParaRPr kumimoji="1" lang="ja-JP" altLang="en-US"/>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5</a:t>
            </a:fld>
            <a:endParaRPr kumimoji="1" lang="ja-JP" altLang="en-US"/>
          </a:p>
        </p:txBody>
      </p:sp>
    </p:spTree>
    <p:extLst>
      <p:ext uri="{BB962C8B-B14F-4D97-AF65-F5344CB8AC3E}">
        <p14:creationId xmlns:p14="http://schemas.microsoft.com/office/powerpoint/2010/main" val="77536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fontAlgn="base">
              <a:buFont typeface="Arial" panose="020B0604020202020204" pitchFamily="34" charset="0"/>
              <a:buChar char="•"/>
            </a:pPr>
            <a:r>
              <a:rPr lang="ja-JP" altLang="en-US" b="0" i="0">
                <a:solidFill>
                  <a:srgbClr val="DBDEE1"/>
                </a:solidFill>
                <a:effectLst/>
                <a:latin typeface="inherit"/>
              </a:rPr>
              <a:t>元々ギアボックスは</a:t>
            </a:r>
            <a:r>
              <a:rPr lang="en" altLang="ja-JP" b="0" i="0" dirty="0">
                <a:solidFill>
                  <a:srgbClr val="DBDEE1"/>
                </a:solidFill>
                <a:effectLst/>
                <a:latin typeface="inherit"/>
              </a:rPr>
              <a:t>C</a:t>
            </a:r>
            <a:r>
              <a:rPr lang="ja-JP" altLang="en-US" b="0" i="0">
                <a:solidFill>
                  <a:srgbClr val="DBDEE1"/>
                </a:solidFill>
                <a:effectLst/>
                <a:latin typeface="inherit"/>
              </a:rPr>
              <a:t>タイプを使っていたが、より速さを追求したいため、ギアボックスを</a:t>
            </a:r>
            <a:r>
              <a:rPr lang="en" altLang="ja-JP" b="0" i="0" dirty="0">
                <a:solidFill>
                  <a:srgbClr val="DBDEE1"/>
                </a:solidFill>
                <a:effectLst/>
                <a:latin typeface="inherit"/>
              </a:rPr>
              <a:t>A</a:t>
            </a:r>
            <a:r>
              <a:rPr lang="ja-JP" altLang="en-US" b="0" i="0">
                <a:solidFill>
                  <a:srgbClr val="DBDEE1"/>
                </a:solidFill>
                <a:effectLst/>
                <a:latin typeface="inherit"/>
              </a:rPr>
              <a:t>タイプにしたい。ただかわりに</a:t>
            </a:r>
            <a:r>
              <a:rPr lang="en-US" altLang="ja-JP" b="0" i="0" dirty="0">
                <a:solidFill>
                  <a:srgbClr val="DBDEE1"/>
                </a:solidFill>
                <a:effectLst/>
                <a:latin typeface="inherit"/>
              </a:rPr>
              <a:t>C</a:t>
            </a:r>
            <a:r>
              <a:rPr lang="ja-JP" altLang="en-US" b="0" i="0">
                <a:solidFill>
                  <a:srgbClr val="DBDEE1"/>
                </a:solidFill>
                <a:effectLst/>
                <a:latin typeface="inherit"/>
              </a:rPr>
              <a:t>タイプより重くなってしまうので、</a:t>
            </a:r>
            <a:r>
              <a:rPr lang="ja-JP" altLang="en-US" b="0" i="0">
                <a:solidFill>
                  <a:srgbClr val="DBDEE1"/>
                </a:solidFill>
                <a:effectLst/>
                <a:latin typeface="gg sans"/>
              </a:rPr>
              <a:t>初動トルク不足で</a:t>
            </a:r>
            <a:r>
              <a:rPr lang="ja-JP" altLang="en-US" b="0" i="0">
                <a:solidFill>
                  <a:srgbClr val="DBDEE1"/>
                </a:solidFill>
                <a:effectLst/>
                <a:latin typeface="inherit"/>
              </a:rPr>
              <a:t>タイヤが止まらないように制御していきたい。</a:t>
            </a:r>
            <a:endParaRPr lang="en-US" altLang="ja-JP" b="0" i="0" dirty="0">
              <a:solidFill>
                <a:srgbClr val="DBDEE1"/>
              </a:solidFill>
              <a:effectLst/>
              <a:latin typeface="inherit"/>
            </a:endParaRPr>
          </a:p>
          <a:p>
            <a:pPr algn="l" fontAlgn="base">
              <a:buFont typeface="Arial" panose="020B0604020202020204" pitchFamily="34" charset="0"/>
              <a:buChar char="•"/>
            </a:pPr>
            <a:r>
              <a:rPr lang="ja-JP" altLang="en-US" b="0" i="0">
                <a:solidFill>
                  <a:srgbClr val="DBDEE1"/>
                </a:solidFill>
                <a:effectLst/>
                <a:latin typeface="inherit"/>
              </a:rPr>
              <a:t>カーブやクネクネ道での速度を落とす制御をしたい。現時点では一定時間経過したら速度を落とす方法が有効だと考えられる</a:t>
            </a:r>
            <a:endParaRPr kumimoji="1" lang="en-US" altLang="ja-JP" sz="1200" b="0" i="0" dirty="0">
              <a:solidFill>
                <a:srgbClr val="DBDEE1"/>
              </a:solidFill>
              <a:effectLst/>
              <a:latin typeface="inherit"/>
            </a:endParaRPr>
          </a:p>
          <a:p>
            <a:pPr algn="l" fontAlgn="base">
              <a:buFont typeface="Arial" panose="020B0604020202020204" pitchFamily="34" charset="0"/>
              <a:buChar char="•"/>
            </a:pPr>
            <a:r>
              <a:rPr kumimoji="1" lang="ja-JP" altLang="en-US" sz="1200"/>
              <a:t>単位制御周期あたりにどの程度の</a:t>
            </a:r>
            <a:r>
              <a:rPr lang="ja-JP" altLang="en-US" b="0" i="0">
                <a:solidFill>
                  <a:srgbClr val="DBDEE1"/>
                </a:solidFill>
                <a:effectLst/>
                <a:latin typeface="inherit"/>
              </a:rPr>
              <a:t>両輪の速度差や黒線からのずれ</a:t>
            </a:r>
            <a:r>
              <a:rPr kumimoji="1" lang="ja-JP" altLang="en-US" sz="1200"/>
              <a:t>が発生しているのかを調査したい</a:t>
            </a:r>
            <a:endParaRPr kumimoji="1" lang="en-US" altLang="ja-JP" sz="1200" dirty="0"/>
          </a:p>
          <a:p>
            <a:pPr algn="l" fontAlgn="base">
              <a:buFont typeface="Arial" panose="020B0604020202020204" pitchFamily="34" charset="0"/>
              <a:buChar char="•"/>
            </a:pPr>
            <a:r>
              <a:rPr lang="en" altLang="ja-JP" b="0" i="0" dirty="0">
                <a:solidFill>
                  <a:srgbClr val="DBDEE1"/>
                </a:solidFill>
                <a:effectLst/>
                <a:latin typeface="inherit"/>
              </a:rPr>
              <a:t>PID</a:t>
            </a:r>
            <a:r>
              <a:rPr lang="ja-JP" altLang="en-US" b="0" i="0">
                <a:solidFill>
                  <a:srgbClr val="DBDEE1"/>
                </a:solidFill>
                <a:effectLst/>
                <a:latin typeface="inherit"/>
              </a:rPr>
              <a:t> 制御を用いて、自動車のズレや振動を抑えていきたい。</a:t>
            </a:r>
            <a:r>
              <a:rPr lang="en-US" altLang="ja-JP" b="0" i="0" dirty="0">
                <a:solidFill>
                  <a:srgbClr val="DBDEE1"/>
                </a:solidFill>
                <a:effectLst/>
                <a:latin typeface="inherit"/>
              </a:rPr>
              <a:t>PID</a:t>
            </a:r>
            <a:r>
              <a:rPr lang="ja-JP" altLang="en-US" b="0" i="0">
                <a:solidFill>
                  <a:srgbClr val="DBDEE1"/>
                </a:solidFill>
                <a:effectLst/>
                <a:latin typeface="inherit"/>
              </a:rPr>
              <a:t>制御については次のスライドからご説明します。</a:t>
            </a:r>
          </a:p>
          <a:p>
            <a:pPr algn="l" fontAlgn="base">
              <a:buFont typeface="Arial" panose="020B0604020202020204" pitchFamily="34" charset="0"/>
              <a:buChar char="•"/>
            </a:pPr>
            <a:endParaRPr lang="ja-JP" altLang="en-US" b="0" i="0">
              <a:solidFill>
                <a:srgbClr val="DBDEE1"/>
              </a:solidFill>
              <a:effectLst/>
              <a:latin typeface="inherit"/>
            </a:endParaRPr>
          </a:p>
          <a:p>
            <a:endParaRPr kumimoji="1" lang="ja-JP" altLang="en-US"/>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6</a:t>
            </a:fld>
            <a:endParaRPr kumimoji="1" lang="ja-JP" altLang="en-US"/>
          </a:p>
        </p:txBody>
      </p:sp>
    </p:spTree>
    <p:extLst>
      <p:ext uri="{BB962C8B-B14F-4D97-AF65-F5344CB8AC3E}">
        <p14:creationId xmlns:p14="http://schemas.microsoft.com/office/powerpoint/2010/main" val="3124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fontAlgn="base">
              <a:buFont typeface="Arial" panose="020B0604020202020204" pitchFamily="34" charset="0"/>
              <a:buChar char="•"/>
            </a:pPr>
            <a:r>
              <a:rPr kumimoji="1" lang="en-US" altLang="ja-JP" b="0" i="0" dirty="0">
                <a:solidFill>
                  <a:srgbClr val="DBDEE1"/>
                </a:solidFill>
                <a:effectLst/>
                <a:latin typeface="inherit"/>
              </a:rPr>
              <a:t>PID</a:t>
            </a:r>
            <a:r>
              <a:rPr kumimoji="1" lang="ja-JP" altLang="en-US" b="0" i="0">
                <a:solidFill>
                  <a:srgbClr val="DBDEE1"/>
                </a:solidFill>
                <a:effectLst/>
                <a:latin typeface="inherit"/>
              </a:rPr>
              <a:t>制御とは、ある基準値からの誤差、その誤差の積分、微分を用いて、基準値からのズレを修正していく制御方法である。</a:t>
            </a:r>
            <a:endParaRPr kumimoji="1" lang="en-US" altLang="ja-JP" b="0" i="0" dirty="0">
              <a:solidFill>
                <a:srgbClr val="DBDEE1"/>
              </a:solidFill>
              <a:effectLst/>
              <a:latin typeface="inherit"/>
            </a:endParaRPr>
          </a:p>
          <a:p>
            <a:pPr algn="l" fontAlgn="base">
              <a:buFont typeface="Arial" panose="020B0604020202020204" pitchFamily="34" charset="0"/>
              <a:buChar char="•"/>
            </a:pPr>
            <a:endParaRPr kumimoji="1" lang="ja-JP" altLang="en-US"/>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7</a:t>
            </a:fld>
            <a:endParaRPr kumimoji="1" lang="ja-JP" altLang="en-US"/>
          </a:p>
        </p:txBody>
      </p:sp>
    </p:spTree>
    <p:extLst>
      <p:ext uri="{BB962C8B-B14F-4D97-AF65-F5344CB8AC3E}">
        <p14:creationId xmlns:p14="http://schemas.microsoft.com/office/powerpoint/2010/main" val="321603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DBDEE1"/>
                </a:solidFill>
                <a:effectLst/>
                <a:latin typeface="inherit"/>
              </a:rPr>
              <a:t>P</a:t>
            </a:r>
            <a:r>
              <a:rPr lang="ja-JP" altLang="en-US" b="0" i="0">
                <a:solidFill>
                  <a:srgbClr val="DBDEE1"/>
                </a:solidFill>
                <a:effectLst/>
                <a:latin typeface="inherit"/>
              </a:rPr>
              <a:t>制御は、誤差の値から目的値により速く向かわせるための制御だ。</a:t>
            </a:r>
            <a:endParaRPr lang="en-US" altLang="ja-JP" b="0" i="0" dirty="0">
              <a:solidFill>
                <a:srgbClr val="DBDEE1"/>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DBDEE1"/>
                </a:solidFill>
                <a:effectLst/>
                <a:latin typeface="inherit"/>
              </a:rPr>
              <a:t>I</a:t>
            </a:r>
            <a:r>
              <a:rPr lang="ja-JP" altLang="en-US" b="0" i="0">
                <a:solidFill>
                  <a:srgbClr val="DBDEE1"/>
                </a:solidFill>
                <a:effectLst/>
                <a:latin typeface="inherit"/>
              </a:rPr>
              <a:t>制御は、クルマに働く外力の影響を抑える制御だ。</a:t>
            </a:r>
            <a:endParaRPr lang="en-US" altLang="ja-JP" b="0" i="0" dirty="0">
              <a:solidFill>
                <a:srgbClr val="DBDEE1"/>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DBDEE1"/>
                </a:solidFill>
                <a:effectLst/>
                <a:latin typeface="inherit"/>
              </a:rPr>
              <a:t>D</a:t>
            </a:r>
            <a:r>
              <a:rPr lang="ja-JP" altLang="en-US" b="0" i="0">
                <a:solidFill>
                  <a:srgbClr val="DBDEE1"/>
                </a:solidFill>
                <a:effectLst/>
                <a:latin typeface="inherit"/>
              </a:rPr>
              <a:t>制御は、クルマの振動を抑える制御だ。</a:t>
            </a:r>
            <a:endParaRPr lang="en-US" altLang="ja-JP" b="0" i="0" dirty="0">
              <a:solidFill>
                <a:srgbClr val="DBDEE1"/>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a:solidFill>
                  <a:srgbClr val="DBDEE1"/>
                </a:solidFill>
                <a:effectLst/>
                <a:latin typeface="inherit"/>
              </a:rPr>
              <a:t>今回の場合センサの値がほとんど２値的であるため、使い方が非常に難しかった。</a:t>
            </a:r>
            <a:endParaRPr lang="en-US" altLang="ja-JP" b="0" i="0" dirty="0">
              <a:solidFill>
                <a:srgbClr val="DBDEE1"/>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a:solidFill>
                  <a:srgbClr val="DBDEE1"/>
                </a:solidFill>
                <a:effectLst/>
                <a:latin typeface="inherit"/>
              </a:rPr>
              <a:t>どのように落とし込むかこれから検討していきたい</a:t>
            </a:r>
            <a:endParaRPr lang="en-US" altLang="ja-JP" b="0" i="0" dirty="0">
              <a:solidFill>
                <a:srgbClr val="DBDEE1"/>
              </a:solidFill>
              <a:effectLst/>
              <a:latin typeface="inherit"/>
            </a:endParaRPr>
          </a:p>
        </p:txBody>
      </p:sp>
      <p:sp>
        <p:nvSpPr>
          <p:cNvPr id="4" name="スライド番号プレースホルダー 3"/>
          <p:cNvSpPr>
            <a:spLocks noGrp="1"/>
          </p:cNvSpPr>
          <p:nvPr>
            <p:ph type="sldNum" sz="quarter" idx="5"/>
          </p:nvPr>
        </p:nvSpPr>
        <p:spPr/>
        <p:txBody>
          <a:bodyPr/>
          <a:lstStyle/>
          <a:p>
            <a:fld id="{227657EE-6838-204C-8F7B-21EA119474A9}" type="slidenum">
              <a:rPr kumimoji="1" lang="ja-JP" altLang="en-US" smtClean="0"/>
              <a:t>8</a:t>
            </a:fld>
            <a:endParaRPr kumimoji="1" lang="ja-JP" altLang="en-US"/>
          </a:p>
        </p:txBody>
      </p:sp>
    </p:spTree>
    <p:extLst>
      <p:ext uri="{BB962C8B-B14F-4D97-AF65-F5344CB8AC3E}">
        <p14:creationId xmlns:p14="http://schemas.microsoft.com/office/powerpoint/2010/main" val="321297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BADB8-1839-5576-67AB-E5F615867D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0A6F2EB-FBF1-F918-7522-B88461E35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12E5D-7E31-7AFA-F2C3-21A3424B6297}"/>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2857A4B7-D1DF-AC26-8ED1-FE90A66BAD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688FFD-DDB6-2367-1748-96F0CD05D253}"/>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4620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A15D2-661A-212D-9A77-B0E9260D6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B6FDC9-F496-2429-193B-E239EFAFB7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0FB57A-62E4-D6FF-0F16-0090B10ABB5B}"/>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15809A05-C86E-0D5F-FDC0-641B755256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95EECD-1524-0209-08B9-E59626F8973A}"/>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414161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775B6E-EF03-D26D-FF7D-B802B17CAA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9010A9-0B20-014F-652A-6F430D1E596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00A068-DB5E-7544-DF61-6542F003EC60}"/>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78BF9CB5-BAE2-DE37-C175-AD10998D53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D0FD97-2BD8-06CB-9AC0-00CB8495EF9E}"/>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819789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41F23-900A-075F-1D4B-1F699E15A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85317E-01DE-85CC-CF69-37EA9B865F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587C58-45A1-CA14-65A3-2E91440927A7}"/>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F1C0F7B5-2616-7310-260F-8BDB4262D7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5B13D7-FABB-6BAF-1B1C-E1252AA6D03E}"/>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1379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542D8-BDF1-96E8-7242-AFA2C2FF93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983DD3-7FD8-4747-FE36-C2958894B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15322-C202-77F0-CC6C-8F2A55B0E229}"/>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3419C8A5-9649-B7A1-087A-411BECA44D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54DC8D-53DE-C862-00CB-4E1E70DF25C6}"/>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90124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55EA8-0CFA-4B09-091D-133F9F5FD3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28FEB7-3C15-FDB0-B546-0F1A633B768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D94263-DA5D-09E8-690F-B088E8DD23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B2885D-F214-1292-6CCE-916B2800D854}"/>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6" name="フッター プレースホルダー 5">
            <a:extLst>
              <a:ext uri="{FF2B5EF4-FFF2-40B4-BE49-F238E27FC236}">
                <a16:creationId xmlns:a16="http://schemas.microsoft.com/office/drawing/2014/main" id="{F67D14D9-3124-FC45-88C7-0EDA41E7FA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4FB50C-82FF-19F3-AB45-C7913C0E5695}"/>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35986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3F0B6-B75F-C981-B39F-83B7431E56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0F65E8-ED91-1A4F-242F-F293C7EEC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84C3D7-3DE9-15AF-AD82-B9442450257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DEBBAB-F3F1-BD40-01AA-F6084CD4A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F04CAF-6C5A-9401-53A5-6B07F79378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5318BB5-D331-9A3C-FA73-40D7FA7633EE}"/>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8" name="フッター プレースホルダー 7">
            <a:extLst>
              <a:ext uri="{FF2B5EF4-FFF2-40B4-BE49-F238E27FC236}">
                <a16:creationId xmlns:a16="http://schemas.microsoft.com/office/drawing/2014/main" id="{2898049D-472F-22D9-F899-B72179FB16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B77723-14F8-70D6-D6F7-A1FF5B0B4351}"/>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164709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BA0A5-F1A3-81A3-6381-9CC1F1FFC6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0C42B8-3265-79E0-6532-8F82D6AE734A}"/>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4" name="フッター プレースホルダー 3">
            <a:extLst>
              <a:ext uri="{FF2B5EF4-FFF2-40B4-BE49-F238E27FC236}">
                <a16:creationId xmlns:a16="http://schemas.microsoft.com/office/drawing/2014/main" id="{8FD3A9D6-2B87-406C-4375-CBAB5621231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150D0C-DA21-E099-3167-5E048E22E80D}"/>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139519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A6BE9C-5F18-243E-3C8B-9E87F2384707}"/>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3" name="フッター プレースホルダー 2">
            <a:extLst>
              <a:ext uri="{FF2B5EF4-FFF2-40B4-BE49-F238E27FC236}">
                <a16:creationId xmlns:a16="http://schemas.microsoft.com/office/drawing/2014/main" id="{2DA2A402-DA76-ACB2-C071-1C3505ABFA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8330C9-EF48-AE40-834A-737F085466D2}"/>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43188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47FC5-8612-3CAE-3E78-298CF80F68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A6AABB-0F93-FDCA-C93E-ABCA8B806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D3A43D-EF45-3337-7C01-8FD543E4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2652D6-6E94-9358-B083-751FF1E0366D}"/>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6" name="フッター プレースホルダー 5">
            <a:extLst>
              <a:ext uri="{FF2B5EF4-FFF2-40B4-BE49-F238E27FC236}">
                <a16:creationId xmlns:a16="http://schemas.microsoft.com/office/drawing/2014/main" id="{4673BD2F-E012-5A01-2348-FF1396F3B7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1CEB74-50FC-885F-6926-71FCB5A1A4EC}"/>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21613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27342-6DF7-4713-16E5-77E0AEA766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1E37EFA-0E00-FEC7-0671-F3DC93E49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66815AA-1B8A-B660-2C9D-3544E6C9C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3F870E-2703-C759-DE63-23D16C2B7726}"/>
              </a:ext>
            </a:extLst>
          </p:cNvPr>
          <p:cNvSpPr>
            <a:spLocks noGrp="1"/>
          </p:cNvSpPr>
          <p:nvPr>
            <p:ph type="dt" sz="half" idx="10"/>
          </p:nvPr>
        </p:nvSpPr>
        <p:spPr/>
        <p:txBody>
          <a:bodyPr/>
          <a:lstStyle/>
          <a:p>
            <a:fld id="{84B8DCFB-7B7A-4192-B6BA-A83FCC5106D3}" type="datetimeFigureOut">
              <a:rPr kumimoji="1" lang="ja-JP" altLang="en-US" smtClean="0"/>
              <a:t>2023/11/24</a:t>
            </a:fld>
            <a:endParaRPr kumimoji="1" lang="ja-JP" altLang="en-US"/>
          </a:p>
        </p:txBody>
      </p:sp>
      <p:sp>
        <p:nvSpPr>
          <p:cNvPr id="6" name="フッター プレースホルダー 5">
            <a:extLst>
              <a:ext uri="{FF2B5EF4-FFF2-40B4-BE49-F238E27FC236}">
                <a16:creationId xmlns:a16="http://schemas.microsoft.com/office/drawing/2014/main" id="{F6F80250-9FC8-E757-C721-A729387393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2679B-C10D-8820-912D-73A2E90C0F44}"/>
              </a:ext>
            </a:extLst>
          </p:cNvPr>
          <p:cNvSpPr>
            <a:spLocks noGrp="1"/>
          </p:cNvSpPr>
          <p:nvPr>
            <p:ph type="sldNum" sz="quarter" idx="12"/>
          </p:nvPr>
        </p:nvSpPr>
        <p:spPr/>
        <p:txBody>
          <a:body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405964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062526-2B97-F74B-18EE-D2D879D16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92F337-0DAF-3F12-6F3A-0F23A5964D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3ACE50-E8F7-5477-6D79-95A371F2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8DCFB-7B7A-4192-B6BA-A83FCC5106D3}" type="datetimeFigureOut">
              <a:rPr kumimoji="1" lang="ja-JP" altLang="en-US" smtClean="0"/>
              <a:t>2023/11/24</a:t>
            </a:fld>
            <a:endParaRPr kumimoji="1" lang="ja-JP" altLang="en-US"/>
          </a:p>
        </p:txBody>
      </p:sp>
      <p:sp>
        <p:nvSpPr>
          <p:cNvPr id="5" name="フッター プレースホルダー 4">
            <a:extLst>
              <a:ext uri="{FF2B5EF4-FFF2-40B4-BE49-F238E27FC236}">
                <a16:creationId xmlns:a16="http://schemas.microsoft.com/office/drawing/2014/main" id="{B32696DE-F5A0-5D88-7E98-241C3AE05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F59880-FB84-B938-3A8E-E1D4A06AD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F1ABB-CB5F-4836-8F17-DF4999B9BCBE}" type="slidenum">
              <a:rPr kumimoji="1" lang="ja-JP" altLang="en-US" smtClean="0"/>
              <a:t>‹#›</a:t>
            </a:fld>
            <a:endParaRPr kumimoji="1" lang="ja-JP" altLang="en-US"/>
          </a:p>
        </p:txBody>
      </p:sp>
    </p:spTree>
    <p:extLst>
      <p:ext uri="{BB962C8B-B14F-4D97-AF65-F5344CB8AC3E}">
        <p14:creationId xmlns:p14="http://schemas.microsoft.com/office/powerpoint/2010/main" val="359137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2" name="テキスト ボックス 11">
            <a:extLst>
              <a:ext uri="{FF2B5EF4-FFF2-40B4-BE49-F238E27FC236}">
                <a16:creationId xmlns:a16="http://schemas.microsoft.com/office/drawing/2014/main" id="{4199CB41-FB4E-67DD-8BD0-7D7E7EBFFF6C}"/>
              </a:ext>
            </a:extLst>
          </p:cNvPr>
          <p:cNvSpPr txBox="1"/>
          <p:nvPr/>
        </p:nvSpPr>
        <p:spPr>
          <a:xfrm>
            <a:off x="2343668" y="1944959"/>
            <a:ext cx="7826989" cy="3046988"/>
          </a:xfrm>
          <a:prstGeom prst="rect">
            <a:avLst/>
          </a:prstGeom>
          <a:noFill/>
        </p:spPr>
        <p:txBody>
          <a:bodyPr wrap="square" rtlCol="0">
            <a:spAutoFit/>
          </a:bodyPr>
          <a:lstStyle/>
          <a:p>
            <a:r>
              <a:rPr kumimoji="1" lang="ja-JP" altLang="en-US" sz="9600"/>
              <a:t>ソフトウェア</a:t>
            </a:r>
            <a:endParaRPr kumimoji="1" lang="en-US" altLang="ja-JP" sz="9600" dirty="0"/>
          </a:p>
          <a:p>
            <a:r>
              <a:rPr kumimoji="1" lang="ja-JP" altLang="en-US" sz="9600"/>
              <a:t>スライド</a:t>
            </a:r>
            <a:endParaRPr kumimoji="1" lang="en-US" altLang="ja-JP" sz="9600" dirty="0"/>
          </a:p>
        </p:txBody>
      </p:sp>
    </p:spTree>
    <p:extLst>
      <p:ext uri="{BB962C8B-B14F-4D97-AF65-F5344CB8AC3E}">
        <p14:creationId xmlns:p14="http://schemas.microsoft.com/office/powerpoint/2010/main" val="9846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AA94100D-0600-9CC3-9ABB-734725C73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982" y="1577677"/>
            <a:ext cx="3688308" cy="2908494"/>
          </a:xfrm>
          <a:prstGeom prst="rect">
            <a:avLst/>
          </a:prstGeom>
        </p:spPr>
      </p:pic>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5" name="テキスト ボックス 14">
            <a:extLst>
              <a:ext uri="{FF2B5EF4-FFF2-40B4-BE49-F238E27FC236}">
                <a16:creationId xmlns:a16="http://schemas.microsoft.com/office/drawing/2014/main" id="{C39BC55E-6333-1AAF-A347-783C81CC435C}"/>
              </a:ext>
            </a:extLst>
          </p:cNvPr>
          <p:cNvSpPr txBox="1"/>
          <p:nvPr/>
        </p:nvSpPr>
        <p:spPr>
          <a:xfrm>
            <a:off x="1877276" y="2765729"/>
            <a:ext cx="389601" cy="369332"/>
          </a:xfrm>
          <a:prstGeom prst="rect">
            <a:avLst/>
          </a:prstGeom>
          <a:noFill/>
        </p:spPr>
        <p:txBody>
          <a:bodyPr wrap="square" rtlCol="0">
            <a:spAutoFit/>
          </a:bodyPr>
          <a:lstStyle/>
          <a:p>
            <a:r>
              <a:rPr kumimoji="1" lang="ja-JP" altLang="en-US">
                <a:solidFill>
                  <a:schemeClr val="bg1"/>
                </a:solidFill>
                <a:latin typeface="HGP創英角ｺﾞｼｯｸUB" panose="020B0900000000000000" pitchFamily="50" charset="-128"/>
                <a:ea typeface="HGP創英角ｺﾞｼｯｸUB" panose="020B0900000000000000" pitchFamily="50" charset="-128"/>
              </a:rPr>
              <a:t>１</a:t>
            </a:r>
            <a:endParaRPr kumimoji="1" lang="ja-JP" altLang="en-US"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9" name="テキスト ボックス 18">
            <a:extLst>
              <a:ext uri="{FF2B5EF4-FFF2-40B4-BE49-F238E27FC236}">
                <a16:creationId xmlns:a16="http://schemas.microsoft.com/office/drawing/2014/main" id="{19D7747A-6FEA-4307-1D4B-572C0BE2F5C6}"/>
              </a:ext>
            </a:extLst>
          </p:cNvPr>
          <p:cNvSpPr txBox="1"/>
          <p:nvPr/>
        </p:nvSpPr>
        <p:spPr>
          <a:xfrm>
            <a:off x="1116281" y="902525"/>
            <a:ext cx="184731" cy="369332"/>
          </a:xfrm>
          <a:prstGeom prst="rect">
            <a:avLst/>
          </a:prstGeom>
          <a:noFill/>
        </p:spPr>
        <p:txBody>
          <a:bodyPr wrap="none" rtlCol="0">
            <a:spAutoFit/>
          </a:bodyPr>
          <a:lstStyle/>
          <a:p>
            <a:endParaRPr kumimoji="1" lang="ja-JP" altLang="en-US"/>
          </a:p>
        </p:txBody>
      </p:sp>
      <p:sp>
        <p:nvSpPr>
          <p:cNvPr id="20" name="テキスト ボックス 19">
            <a:extLst>
              <a:ext uri="{FF2B5EF4-FFF2-40B4-BE49-F238E27FC236}">
                <a16:creationId xmlns:a16="http://schemas.microsoft.com/office/drawing/2014/main" id="{24A960A3-8787-C9EF-F974-B9E8DA1F6851}"/>
              </a:ext>
            </a:extLst>
          </p:cNvPr>
          <p:cNvSpPr txBox="1"/>
          <p:nvPr/>
        </p:nvSpPr>
        <p:spPr>
          <a:xfrm>
            <a:off x="1154708" y="622679"/>
            <a:ext cx="5854871" cy="769441"/>
          </a:xfrm>
          <a:prstGeom prst="rect">
            <a:avLst/>
          </a:prstGeom>
          <a:noFill/>
        </p:spPr>
        <p:txBody>
          <a:bodyPr wrap="square" rtlCol="0">
            <a:spAutoFit/>
          </a:bodyPr>
          <a:lstStyle/>
          <a:p>
            <a:r>
              <a:rPr kumimoji="1" lang="ja-JP" altLang="en-US" sz="4400"/>
              <a:t>アルゴリズムの概要</a:t>
            </a:r>
          </a:p>
        </p:txBody>
      </p:sp>
      <p:pic>
        <p:nvPicPr>
          <p:cNvPr id="24" name="図 23" descr="アイコン が含まれている画像&#10;&#10;自動的に生成された説明">
            <a:extLst>
              <a:ext uri="{FF2B5EF4-FFF2-40B4-BE49-F238E27FC236}">
                <a16:creationId xmlns:a16="http://schemas.microsoft.com/office/drawing/2014/main" id="{F0B63DFC-19F1-9F9C-C7EF-2E5659B272B6}"/>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6728871" y="3885764"/>
            <a:ext cx="734812" cy="733590"/>
          </a:xfrm>
          <a:prstGeom prst="rect">
            <a:avLst/>
          </a:prstGeom>
        </p:spPr>
      </p:pic>
      <p:pic>
        <p:nvPicPr>
          <p:cNvPr id="22" name="図 21" descr="アイコン が含まれている画像&#10;&#10;自動的に生成された説明">
            <a:extLst>
              <a:ext uri="{FF2B5EF4-FFF2-40B4-BE49-F238E27FC236}">
                <a16:creationId xmlns:a16="http://schemas.microsoft.com/office/drawing/2014/main" id="{74254B61-A27D-7BF1-DEC3-E79BC73EC5DB}"/>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3988796" y="3911496"/>
            <a:ext cx="812561" cy="769441"/>
          </a:xfrm>
          <a:prstGeom prst="rect">
            <a:avLst/>
          </a:prstGeom>
        </p:spPr>
      </p:pic>
      <p:pic>
        <p:nvPicPr>
          <p:cNvPr id="23" name="図 22" descr="アイコン が含まれている画像&#10;&#10;自動的に生成された説明">
            <a:extLst>
              <a:ext uri="{FF2B5EF4-FFF2-40B4-BE49-F238E27FC236}">
                <a16:creationId xmlns:a16="http://schemas.microsoft.com/office/drawing/2014/main" id="{FD1CE63B-128E-03DA-3AEA-1E3312E728A2}"/>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5409516" y="3908368"/>
            <a:ext cx="774700" cy="733589"/>
          </a:xfrm>
          <a:prstGeom prst="rect">
            <a:avLst/>
          </a:prstGeom>
        </p:spPr>
      </p:pic>
      <p:sp>
        <p:nvSpPr>
          <p:cNvPr id="57" name="円形吹き出し 56">
            <a:extLst>
              <a:ext uri="{FF2B5EF4-FFF2-40B4-BE49-F238E27FC236}">
                <a16:creationId xmlns:a16="http://schemas.microsoft.com/office/drawing/2014/main" id="{29ABF1C7-0E3E-8538-4FA4-66478B7696A7}"/>
              </a:ext>
            </a:extLst>
          </p:cNvPr>
          <p:cNvSpPr/>
          <p:nvPr/>
        </p:nvSpPr>
        <p:spPr>
          <a:xfrm>
            <a:off x="2626138" y="4847500"/>
            <a:ext cx="2208656" cy="1090757"/>
          </a:xfrm>
          <a:prstGeom prst="wedgeEllipseCallout">
            <a:avLst>
              <a:gd name="adj1" fmla="val 26814"/>
              <a:gd name="adj2" fmla="val -60852"/>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1000</a:t>
            </a:r>
            <a:endParaRPr kumimoji="1" lang="ja-JP" altLang="en-US" sz="4000"/>
          </a:p>
        </p:txBody>
      </p:sp>
      <p:sp>
        <p:nvSpPr>
          <p:cNvPr id="58" name="円形吹き出し 57">
            <a:extLst>
              <a:ext uri="{FF2B5EF4-FFF2-40B4-BE49-F238E27FC236}">
                <a16:creationId xmlns:a16="http://schemas.microsoft.com/office/drawing/2014/main" id="{E617D2F9-9E11-19E2-372D-BFCBDF31252B}"/>
              </a:ext>
            </a:extLst>
          </p:cNvPr>
          <p:cNvSpPr/>
          <p:nvPr/>
        </p:nvSpPr>
        <p:spPr>
          <a:xfrm>
            <a:off x="4899894" y="4847500"/>
            <a:ext cx="1785914" cy="1024239"/>
          </a:xfrm>
          <a:prstGeom prst="wedgeEllipseCallout">
            <a:avLst>
              <a:gd name="adj1" fmla="val 1089"/>
              <a:gd name="adj2" fmla="val -644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600" dirty="0"/>
              <a:t>8</a:t>
            </a:r>
            <a:r>
              <a:rPr kumimoji="1" lang="en-US" altLang="ja-JP" sz="3600" dirty="0"/>
              <a:t>00</a:t>
            </a:r>
            <a:endParaRPr kumimoji="1" lang="ja-JP" altLang="en-US" sz="3600"/>
          </a:p>
        </p:txBody>
      </p:sp>
      <p:sp>
        <p:nvSpPr>
          <p:cNvPr id="60" name="円形吹き出し 59">
            <a:extLst>
              <a:ext uri="{FF2B5EF4-FFF2-40B4-BE49-F238E27FC236}">
                <a16:creationId xmlns:a16="http://schemas.microsoft.com/office/drawing/2014/main" id="{ECCC3E94-250E-749B-DCA8-CA3B73E80B93}"/>
              </a:ext>
            </a:extLst>
          </p:cNvPr>
          <p:cNvSpPr/>
          <p:nvPr/>
        </p:nvSpPr>
        <p:spPr>
          <a:xfrm>
            <a:off x="6750908" y="4790836"/>
            <a:ext cx="2208656" cy="1024239"/>
          </a:xfrm>
          <a:prstGeom prst="wedgeEllipseCallout">
            <a:avLst>
              <a:gd name="adj1" fmla="val -22114"/>
              <a:gd name="adj2" fmla="val -620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t>8</a:t>
            </a:r>
            <a:r>
              <a:rPr kumimoji="1" lang="en-US" altLang="ja-JP" sz="4000" dirty="0"/>
              <a:t>00</a:t>
            </a:r>
            <a:endParaRPr kumimoji="1" lang="ja-JP" altLang="en-US" sz="4000"/>
          </a:p>
        </p:txBody>
      </p:sp>
      <p:sp>
        <p:nvSpPr>
          <p:cNvPr id="64" name="円形吹き出し 63">
            <a:extLst>
              <a:ext uri="{FF2B5EF4-FFF2-40B4-BE49-F238E27FC236}">
                <a16:creationId xmlns:a16="http://schemas.microsoft.com/office/drawing/2014/main" id="{A787B3B8-EA55-2D15-4A6C-5EF232827FB9}"/>
              </a:ext>
            </a:extLst>
          </p:cNvPr>
          <p:cNvSpPr/>
          <p:nvPr/>
        </p:nvSpPr>
        <p:spPr>
          <a:xfrm>
            <a:off x="7622123" y="2351106"/>
            <a:ext cx="4280446" cy="1945110"/>
          </a:xfrm>
          <a:prstGeom prst="wedgeEllipseCallout">
            <a:avLst>
              <a:gd name="adj1" fmla="val -61419"/>
              <a:gd name="adj2" fmla="val -423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a:t>右に</a:t>
            </a:r>
            <a:endParaRPr lang="en-US" altLang="ja-JP" sz="4000" dirty="0"/>
          </a:p>
          <a:p>
            <a:pPr algn="ctr"/>
            <a:r>
              <a:rPr lang="ja-JP" altLang="en-US" sz="4000"/>
              <a:t>曲がろう！</a:t>
            </a:r>
            <a:endParaRPr kumimoji="1" lang="ja-JP" altLang="en-US" sz="4000"/>
          </a:p>
        </p:txBody>
      </p:sp>
      <p:sp>
        <p:nvSpPr>
          <p:cNvPr id="12" name="正方形/長方形 11">
            <a:extLst>
              <a:ext uri="{FF2B5EF4-FFF2-40B4-BE49-F238E27FC236}">
                <a16:creationId xmlns:a16="http://schemas.microsoft.com/office/drawing/2014/main" id="{B5887713-05C6-59B7-B376-295B7860C1E6}"/>
              </a:ext>
            </a:extLst>
          </p:cNvPr>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783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animBg="1"/>
      <p:bldP spid="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AA94100D-0600-9CC3-9ABB-734725C73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982" y="1577677"/>
            <a:ext cx="3688308" cy="2908494"/>
          </a:xfrm>
          <a:prstGeom prst="rect">
            <a:avLst/>
          </a:prstGeom>
        </p:spPr>
      </p:pic>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5" name="テキスト ボックス 14">
            <a:extLst>
              <a:ext uri="{FF2B5EF4-FFF2-40B4-BE49-F238E27FC236}">
                <a16:creationId xmlns:a16="http://schemas.microsoft.com/office/drawing/2014/main" id="{C39BC55E-6333-1AAF-A347-783C81CC435C}"/>
              </a:ext>
            </a:extLst>
          </p:cNvPr>
          <p:cNvSpPr txBox="1"/>
          <p:nvPr/>
        </p:nvSpPr>
        <p:spPr>
          <a:xfrm>
            <a:off x="1877276" y="2765729"/>
            <a:ext cx="389601" cy="369332"/>
          </a:xfrm>
          <a:prstGeom prst="rect">
            <a:avLst/>
          </a:prstGeom>
          <a:noFill/>
        </p:spPr>
        <p:txBody>
          <a:bodyPr wrap="square" rtlCol="0">
            <a:spAutoFit/>
          </a:bodyPr>
          <a:lstStyle/>
          <a:p>
            <a:r>
              <a:rPr kumimoji="1" lang="ja-JP" altLang="en-US">
                <a:solidFill>
                  <a:schemeClr val="bg1"/>
                </a:solidFill>
                <a:latin typeface="HGP創英角ｺﾞｼｯｸUB" panose="020B0900000000000000" pitchFamily="50" charset="-128"/>
                <a:ea typeface="HGP創英角ｺﾞｼｯｸUB" panose="020B0900000000000000" pitchFamily="50" charset="-128"/>
              </a:rPr>
              <a:t>１</a:t>
            </a:r>
            <a:endParaRPr kumimoji="1" lang="ja-JP" altLang="en-US"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9" name="テキスト ボックス 18">
            <a:extLst>
              <a:ext uri="{FF2B5EF4-FFF2-40B4-BE49-F238E27FC236}">
                <a16:creationId xmlns:a16="http://schemas.microsoft.com/office/drawing/2014/main" id="{19D7747A-6FEA-4307-1D4B-572C0BE2F5C6}"/>
              </a:ext>
            </a:extLst>
          </p:cNvPr>
          <p:cNvSpPr txBox="1"/>
          <p:nvPr/>
        </p:nvSpPr>
        <p:spPr>
          <a:xfrm>
            <a:off x="1116281" y="902525"/>
            <a:ext cx="184731" cy="369332"/>
          </a:xfrm>
          <a:prstGeom prst="rect">
            <a:avLst/>
          </a:prstGeom>
          <a:noFill/>
        </p:spPr>
        <p:txBody>
          <a:bodyPr wrap="none" rtlCol="0">
            <a:spAutoFit/>
          </a:bodyPr>
          <a:lstStyle/>
          <a:p>
            <a:endParaRPr kumimoji="1" lang="ja-JP" altLang="en-US"/>
          </a:p>
        </p:txBody>
      </p:sp>
      <p:sp>
        <p:nvSpPr>
          <p:cNvPr id="20" name="テキスト ボックス 19">
            <a:extLst>
              <a:ext uri="{FF2B5EF4-FFF2-40B4-BE49-F238E27FC236}">
                <a16:creationId xmlns:a16="http://schemas.microsoft.com/office/drawing/2014/main" id="{24A960A3-8787-C9EF-F974-B9E8DA1F6851}"/>
              </a:ext>
            </a:extLst>
          </p:cNvPr>
          <p:cNvSpPr txBox="1"/>
          <p:nvPr/>
        </p:nvSpPr>
        <p:spPr>
          <a:xfrm>
            <a:off x="1117441" y="607745"/>
            <a:ext cx="5854871" cy="769441"/>
          </a:xfrm>
          <a:prstGeom prst="rect">
            <a:avLst/>
          </a:prstGeom>
          <a:noFill/>
        </p:spPr>
        <p:txBody>
          <a:bodyPr wrap="square" rtlCol="0">
            <a:spAutoFit/>
          </a:bodyPr>
          <a:lstStyle/>
          <a:p>
            <a:r>
              <a:rPr kumimoji="1" lang="ja-JP" altLang="en-US" sz="4400"/>
              <a:t>アルゴリズムの概要</a:t>
            </a:r>
          </a:p>
        </p:txBody>
      </p:sp>
      <p:pic>
        <p:nvPicPr>
          <p:cNvPr id="24" name="図 23" descr="アイコン が含まれている画像&#10;&#10;自動的に生成された説明">
            <a:extLst>
              <a:ext uri="{FF2B5EF4-FFF2-40B4-BE49-F238E27FC236}">
                <a16:creationId xmlns:a16="http://schemas.microsoft.com/office/drawing/2014/main" id="{F0B63DFC-19F1-9F9C-C7EF-2E5659B272B6}"/>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6694872" y="3904913"/>
            <a:ext cx="734812" cy="733590"/>
          </a:xfrm>
          <a:prstGeom prst="rect">
            <a:avLst/>
          </a:prstGeom>
        </p:spPr>
      </p:pic>
      <p:pic>
        <p:nvPicPr>
          <p:cNvPr id="22" name="図 21" descr="アイコン が含まれている画像&#10;&#10;自動的に生成された説明">
            <a:extLst>
              <a:ext uri="{FF2B5EF4-FFF2-40B4-BE49-F238E27FC236}">
                <a16:creationId xmlns:a16="http://schemas.microsoft.com/office/drawing/2014/main" id="{74254B61-A27D-7BF1-DEC3-E79BC73EC5DB}"/>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3988796" y="3911496"/>
            <a:ext cx="812561" cy="769441"/>
          </a:xfrm>
          <a:prstGeom prst="rect">
            <a:avLst/>
          </a:prstGeom>
        </p:spPr>
      </p:pic>
      <p:pic>
        <p:nvPicPr>
          <p:cNvPr id="23" name="図 22" descr="アイコン が含まれている画像&#10;&#10;自動的に生成された説明">
            <a:extLst>
              <a:ext uri="{FF2B5EF4-FFF2-40B4-BE49-F238E27FC236}">
                <a16:creationId xmlns:a16="http://schemas.microsoft.com/office/drawing/2014/main" id="{FD1CE63B-128E-03DA-3AEA-1E3312E728A2}"/>
              </a:ext>
            </a:extLst>
          </p:cNvPr>
          <p:cNvPicPr>
            <a:picLocks noChangeAspect="1"/>
          </p:cNvPicPr>
          <p:nvPr/>
        </p:nvPicPr>
        <p:blipFill rotWithShape="1">
          <a:blip r:embed="rId4">
            <a:extLst>
              <a:ext uri="{28A0092B-C50C-407E-A947-70E740481C1C}">
                <a14:useLocalDpi xmlns:a14="http://schemas.microsoft.com/office/drawing/2010/main" val="0"/>
              </a:ext>
            </a:extLst>
          </a:blip>
          <a:srcRect l="26541" t="17179" r="27497" b="39297"/>
          <a:stretch/>
        </p:blipFill>
        <p:spPr>
          <a:xfrm>
            <a:off x="5409516" y="3908368"/>
            <a:ext cx="774700" cy="733589"/>
          </a:xfrm>
          <a:prstGeom prst="rect">
            <a:avLst/>
          </a:prstGeom>
        </p:spPr>
      </p:pic>
      <p:sp>
        <p:nvSpPr>
          <p:cNvPr id="58" name="円形吹き出し 57">
            <a:extLst>
              <a:ext uri="{FF2B5EF4-FFF2-40B4-BE49-F238E27FC236}">
                <a16:creationId xmlns:a16="http://schemas.microsoft.com/office/drawing/2014/main" id="{E617D2F9-9E11-19E2-372D-BFCBDF31252B}"/>
              </a:ext>
            </a:extLst>
          </p:cNvPr>
          <p:cNvSpPr/>
          <p:nvPr/>
        </p:nvSpPr>
        <p:spPr>
          <a:xfrm>
            <a:off x="2745452" y="4790835"/>
            <a:ext cx="1785914" cy="1024239"/>
          </a:xfrm>
          <a:prstGeom prst="wedgeEllipseCallout">
            <a:avLst>
              <a:gd name="adj1" fmla="val 27022"/>
              <a:gd name="adj2" fmla="val -563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600" dirty="0"/>
              <a:t>8</a:t>
            </a:r>
            <a:r>
              <a:rPr kumimoji="1" lang="en-US" altLang="ja-JP" sz="3600" dirty="0"/>
              <a:t>00</a:t>
            </a:r>
            <a:endParaRPr kumimoji="1" lang="ja-JP" altLang="en-US" sz="3600"/>
          </a:p>
        </p:txBody>
      </p:sp>
      <p:sp>
        <p:nvSpPr>
          <p:cNvPr id="60" name="円形吹き出し 59">
            <a:extLst>
              <a:ext uri="{FF2B5EF4-FFF2-40B4-BE49-F238E27FC236}">
                <a16:creationId xmlns:a16="http://schemas.microsoft.com/office/drawing/2014/main" id="{ECCC3E94-250E-749B-DCA8-CA3B73E80B93}"/>
              </a:ext>
            </a:extLst>
          </p:cNvPr>
          <p:cNvSpPr/>
          <p:nvPr/>
        </p:nvSpPr>
        <p:spPr>
          <a:xfrm>
            <a:off x="6933878" y="4790836"/>
            <a:ext cx="2025686" cy="1024240"/>
          </a:xfrm>
          <a:prstGeom prst="wedgeEllipseCallout">
            <a:avLst>
              <a:gd name="adj1" fmla="val -22114"/>
              <a:gd name="adj2" fmla="val -620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t>8</a:t>
            </a:r>
            <a:r>
              <a:rPr kumimoji="1" lang="en-US" altLang="ja-JP" sz="4000" dirty="0"/>
              <a:t>00</a:t>
            </a:r>
            <a:endParaRPr kumimoji="1" lang="ja-JP" altLang="en-US" sz="4000"/>
          </a:p>
        </p:txBody>
      </p:sp>
      <p:sp>
        <p:nvSpPr>
          <p:cNvPr id="64" name="円形吹き出し 63">
            <a:extLst>
              <a:ext uri="{FF2B5EF4-FFF2-40B4-BE49-F238E27FC236}">
                <a16:creationId xmlns:a16="http://schemas.microsoft.com/office/drawing/2014/main" id="{A787B3B8-EA55-2D15-4A6C-5EF232827FB9}"/>
              </a:ext>
            </a:extLst>
          </p:cNvPr>
          <p:cNvSpPr/>
          <p:nvPr/>
        </p:nvSpPr>
        <p:spPr>
          <a:xfrm>
            <a:off x="8014564" y="2338958"/>
            <a:ext cx="4016272" cy="1945110"/>
          </a:xfrm>
          <a:prstGeom prst="wedgeEllipseCallout">
            <a:avLst>
              <a:gd name="adj1" fmla="val -61419"/>
              <a:gd name="adj2" fmla="val -423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a:t>直進</a:t>
            </a:r>
            <a:endParaRPr lang="en-US" altLang="ja-JP" sz="4000" dirty="0"/>
          </a:p>
          <a:p>
            <a:pPr algn="ctr"/>
            <a:r>
              <a:rPr lang="ja-JP" altLang="en-US" sz="4000"/>
              <a:t>しよう！</a:t>
            </a:r>
            <a:endParaRPr kumimoji="1" lang="ja-JP" altLang="en-US" sz="4000"/>
          </a:p>
        </p:txBody>
      </p:sp>
      <p:sp>
        <p:nvSpPr>
          <p:cNvPr id="57" name="円形吹き出し 56">
            <a:extLst>
              <a:ext uri="{FF2B5EF4-FFF2-40B4-BE49-F238E27FC236}">
                <a16:creationId xmlns:a16="http://schemas.microsoft.com/office/drawing/2014/main" id="{29ABF1C7-0E3E-8538-4FA4-66478B7696A7}"/>
              </a:ext>
            </a:extLst>
          </p:cNvPr>
          <p:cNvSpPr/>
          <p:nvPr/>
        </p:nvSpPr>
        <p:spPr>
          <a:xfrm>
            <a:off x="4669427" y="4897182"/>
            <a:ext cx="2181531" cy="1167895"/>
          </a:xfrm>
          <a:prstGeom prst="wedgeEllipseCallout">
            <a:avLst>
              <a:gd name="adj1" fmla="val 2081"/>
              <a:gd name="adj2" fmla="val -70651"/>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1000</a:t>
            </a:r>
            <a:endParaRPr kumimoji="1" lang="ja-JP" altLang="en-US" sz="4000"/>
          </a:p>
        </p:txBody>
      </p:sp>
      <p:sp>
        <p:nvSpPr>
          <p:cNvPr id="13" name="正方形/長方形 12">
            <a:extLst>
              <a:ext uri="{FF2B5EF4-FFF2-40B4-BE49-F238E27FC236}">
                <a16:creationId xmlns:a16="http://schemas.microsoft.com/office/drawing/2014/main" id="{D23B27CC-B009-BF82-4CA4-F1F7E92AF285}"/>
              </a:ext>
            </a:extLst>
          </p:cNvPr>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914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64"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9" name="テキスト ボックス 18">
            <a:extLst>
              <a:ext uri="{FF2B5EF4-FFF2-40B4-BE49-F238E27FC236}">
                <a16:creationId xmlns:a16="http://schemas.microsoft.com/office/drawing/2014/main" id="{19D7747A-6FEA-4307-1D4B-572C0BE2F5C6}"/>
              </a:ext>
            </a:extLst>
          </p:cNvPr>
          <p:cNvSpPr txBox="1"/>
          <p:nvPr/>
        </p:nvSpPr>
        <p:spPr>
          <a:xfrm>
            <a:off x="1116281" y="902525"/>
            <a:ext cx="184731" cy="369332"/>
          </a:xfrm>
          <a:prstGeom prst="rect">
            <a:avLst/>
          </a:prstGeom>
          <a:noFill/>
        </p:spPr>
        <p:txBody>
          <a:bodyPr wrap="none" rtlCol="0">
            <a:spAutoFit/>
          </a:bodyPr>
          <a:lstStyle/>
          <a:p>
            <a:endParaRPr kumimoji="1" lang="ja-JP" altLang="en-US"/>
          </a:p>
        </p:txBody>
      </p:sp>
      <p:sp>
        <p:nvSpPr>
          <p:cNvPr id="12" name="テキスト ボックス 11">
            <a:extLst>
              <a:ext uri="{FF2B5EF4-FFF2-40B4-BE49-F238E27FC236}">
                <a16:creationId xmlns:a16="http://schemas.microsoft.com/office/drawing/2014/main" id="{6CF840AE-3940-6B85-6869-D8306977CD53}"/>
              </a:ext>
            </a:extLst>
          </p:cNvPr>
          <p:cNvSpPr txBox="1"/>
          <p:nvPr/>
        </p:nvSpPr>
        <p:spPr>
          <a:xfrm>
            <a:off x="1191471" y="648383"/>
            <a:ext cx="6391493" cy="769441"/>
          </a:xfrm>
          <a:prstGeom prst="rect">
            <a:avLst/>
          </a:prstGeom>
          <a:noFill/>
        </p:spPr>
        <p:txBody>
          <a:bodyPr wrap="none" rtlCol="0">
            <a:spAutoFit/>
          </a:bodyPr>
          <a:lstStyle/>
          <a:p>
            <a:r>
              <a:rPr kumimoji="1" lang="ja-JP" altLang="en-US" sz="4400"/>
              <a:t>これまでに実行したこと</a:t>
            </a:r>
          </a:p>
        </p:txBody>
      </p:sp>
      <p:sp>
        <p:nvSpPr>
          <p:cNvPr id="16" name="正方形/長方形 15">
            <a:extLst>
              <a:ext uri="{FF2B5EF4-FFF2-40B4-BE49-F238E27FC236}">
                <a16:creationId xmlns:a16="http://schemas.microsoft.com/office/drawing/2014/main" id="{269446A9-9A41-DAE6-9492-190AE6D78A45}"/>
              </a:ext>
            </a:extLst>
          </p:cNvPr>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ノートパソコン, 男, コンピュータ が含まれている画像&#10;&#10;自動的に生成された説明">
            <a:extLst>
              <a:ext uri="{FF2B5EF4-FFF2-40B4-BE49-F238E27FC236}">
                <a16:creationId xmlns:a16="http://schemas.microsoft.com/office/drawing/2014/main" id="{DB3F7402-9B25-D32E-79C6-EC1DF2778CAD}"/>
              </a:ext>
            </a:extLst>
          </p:cNvPr>
          <p:cNvPicPr>
            <a:picLocks noChangeAspect="1"/>
          </p:cNvPicPr>
          <p:nvPr/>
        </p:nvPicPr>
        <p:blipFill rotWithShape="1">
          <a:blip r:embed="rId3">
            <a:extLst>
              <a:ext uri="{28A0092B-C50C-407E-A947-70E740481C1C}">
                <a14:useLocalDpi xmlns:a14="http://schemas.microsoft.com/office/drawing/2010/main" val="0"/>
              </a:ext>
            </a:extLst>
          </a:blip>
          <a:srcRect l="4684" t="12236" r="8139" b="19700"/>
          <a:stretch/>
        </p:blipFill>
        <p:spPr>
          <a:xfrm>
            <a:off x="3530540" y="2060205"/>
            <a:ext cx="5341107" cy="3127621"/>
          </a:xfrm>
          <a:prstGeom prst="rect">
            <a:avLst/>
          </a:prstGeom>
        </p:spPr>
      </p:pic>
      <p:sp>
        <p:nvSpPr>
          <p:cNvPr id="15" name="円形吹き出し 14">
            <a:extLst>
              <a:ext uri="{FF2B5EF4-FFF2-40B4-BE49-F238E27FC236}">
                <a16:creationId xmlns:a16="http://schemas.microsoft.com/office/drawing/2014/main" id="{9CA0C045-F0B3-41EC-2773-19EA76853E3C}"/>
              </a:ext>
            </a:extLst>
          </p:cNvPr>
          <p:cNvSpPr/>
          <p:nvPr/>
        </p:nvSpPr>
        <p:spPr>
          <a:xfrm>
            <a:off x="4833488" y="5515647"/>
            <a:ext cx="2161459" cy="828455"/>
          </a:xfrm>
          <a:prstGeom prst="wedgeEllipseCallout">
            <a:avLst>
              <a:gd name="adj1" fmla="val 5871"/>
              <a:gd name="adj2" fmla="val -1238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細いタイヤ</a:t>
            </a:r>
          </a:p>
        </p:txBody>
      </p:sp>
      <p:sp>
        <p:nvSpPr>
          <p:cNvPr id="17" name="円形吹き出し 16">
            <a:extLst>
              <a:ext uri="{FF2B5EF4-FFF2-40B4-BE49-F238E27FC236}">
                <a16:creationId xmlns:a16="http://schemas.microsoft.com/office/drawing/2014/main" id="{EFFCED7D-ABDA-A733-C796-43E53E6D4B90}"/>
              </a:ext>
            </a:extLst>
          </p:cNvPr>
          <p:cNvSpPr/>
          <p:nvPr/>
        </p:nvSpPr>
        <p:spPr>
          <a:xfrm>
            <a:off x="8014563" y="2770262"/>
            <a:ext cx="3275938" cy="828455"/>
          </a:xfrm>
          <a:prstGeom prst="wedgeEllipseCallout">
            <a:avLst>
              <a:gd name="adj1" fmla="val -50647"/>
              <a:gd name="adj2" fmla="val 588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モータードライバー</a:t>
            </a:r>
            <a:br>
              <a:rPr kumimoji="1" lang="en-US" altLang="ja-JP" dirty="0"/>
            </a:br>
            <a:r>
              <a:rPr kumimoji="1" lang="ja-JP" altLang="en-US"/>
              <a:t>配線変更</a:t>
            </a:r>
          </a:p>
        </p:txBody>
      </p:sp>
      <p:sp>
        <p:nvSpPr>
          <p:cNvPr id="18" name="円形吹き出し 17">
            <a:extLst>
              <a:ext uri="{FF2B5EF4-FFF2-40B4-BE49-F238E27FC236}">
                <a16:creationId xmlns:a16="http://schemas.microsoft.com/office/drawing/2014/main" id="{349C9303-4C03-C6AA-D99A-C75523C89DE3}"/>
              </a:ext>
            </a:extLst>
          </p:cNvPr>
          <p:cNvSpPr/>
          <p:nvPr/>
        </p:nvSpPr>
        <p:spPr>
          <a:xfrm>
            <a:off x="7281822" y="5410637"/>
            <a:ext cx="3517816" cy="828455"/>
          </a:xfrm>
          <a:prstGeom prst="wedgeEllipseCallout">
            <a:avLst>
              <a:gd name="adj1" fmla="val -38514"/>
              <a:gd name="adj2" fmla="val -1492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はんだ付け・配線固定</a:t>
            </a:r>
            <a:endParaRPr kumimoji="1" lang="ja-JP" altLang="en-US"/>
          </a:p>
        </p:txBody>
      </p:sp>
      <p:sp>
        <p:nvSpPr>
          <p:cNvPr id="20" name="円形吹き出し 19">
            <a:extLst>
              <a:ext uri="{FF2B5EF4-FFF2-40B4-BE49-F238E27FC236}">
                <a16:creationId xmlns:a16="http://schemas.microsoft.com/office/drawing/2014/main" id="{6DD16A5B-8C5F-4701-C6A8-86755938CCBD}"/>
              </a:ext>
            </a:extLst>
          </p:cNvPr>
          <p:cNvSpPr/>
          <p:nvPr/>
        </p:nvSpPr>
        <p:spPr>
          <a:xfrm>
            <a:off x="2840057" y="1703874"/>
            <a:ext cx="2849748" cy="824459"/>
          </a:xfrm>
          <a:prstGeom prst="wedgeEllipseCallout">
            <a:avLst>
              <a:gd name="adj1" fmla="val 45526"/>
              <a:gd name="adj2" fmla="val 1006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制御周期を調べた</a:t>
            </a:r>
          </a:p>
        </p:txBody>
      </p:sp>
      <p:sp>
        <p:nvSpPr>
          <p:cNvPr id="21" name="円形吹き出し 20">
            <a:extLst>
              <a:ext uri="{FF2B5EF4-FFF2-40B4-BE49-F238E27FC236}">
                <a16:creationId xmlns:a16="http://schemas.microsoft.com/office/drawing/2014/main" id="{C12C66A8-1DB5-9597-2340-90759762AAA5}"/>
              </a:ext>
            </a:extLst>
          </p:cNvPr>
          <p:cNvSpPr/>
          <p:nvPr/>
        </p:nvSpPr>
        <p:spPr>
          <a:xfrm>
            <a:off x="6685493" y="1505501"/>
            <a:ext cx="2034929" cy="987887"/>
          </a:xfrm>
          <a:prstGeom prst="wedgeEllipseCallout">
            <a:avLst>
              <a:gd name="adj1" fmla="val -45143"/>
              <a:gd name="adj2" fmla="val 898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電源を</a:t>
            </a:r>
            <a:r>
              <a:rPr kumimoji="1" lang="en-US" altLang="ja-JP" dirty="0"/>
              <a:t>9V</a:t>
            </a:r>
            <a:r>
              <a:rPr kumimoji="1" lang="ja-JP" altLang="en-US"/>
              <a:t>に</a:t>
            </a:r>
          </a:p>
        </p:txBody>
      </p:sp>
      <p:sp>
        <p:nvSpPr>
          <p:cNvPr id="22" name="円形吹き出し 21">
            <a:extLst>
              <a:ext uri="{FF2B5EF4-FFF2-40B4-BE49-F238E27FC236}">
                <a16:creationId xmlns:a16="http://schemas.microsoft.com/office/drawing/2014/main" id="{FC6B9AE3-7515-7566-6FDB-D7B9CFDCE0E2}"/>
              </a:ext>
            </a:extLst>
          </p:cNvPr>
          <p:cNvSpPr/>
          <p:nvPr/>
        </p:nvSpPr>
        <p:spPr>
          <a:xfrm>
            <a:off x="2266914" y="3761269"/>
            <a:ext cx="2280548" cy="1338800"/>
          </a:xfrm>
          <a:prstGeom prst="wedgeEllipseCallout">
            <a:avLst>
              <a:gd name="adj1" fmla="val 118249"/>
              <a:gd name="adj2" fmla="val -58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ギアボックスを軽量化</a:t>
            </a:r>
          </a:p>
        </p:txBody>
      </p:sp>
      <p:sp>
        <p:nvSpPr>
          <p:cNvPr id="24" name="円/楕円 23">
            <a:extLst>
              <a:ext uri="{FF2B5EF4-FFF2-40B4-BE49-F238E27FC236}">
                <a16:creationId xmlns:a16="http://schemas.microsoft.com/office/drawing/2014/main" id="{89C7A8A9-F70F-C66B-BFAD-6197A10F488D}"/>
              </a:ext>
            </a:extLst>
          </p:cNvPr>
          <p:cNvSpPr/>
          <p:nvPr/>
        </p:nvSpPr>
        <p:spPr>
          <a:xfrm>
            <a:off x="9221452" y="4203606"/>
            <a:ext cx="2620743" cy="9546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重心の近くに搭載物を集めた</a:t>
            </a:r>
            <a:endParaRPr kumimoji="1" lang="ja-JP" altLang="en-US"/>
          </a:p>
        </p:txBody>
      </p:sp>
    </p:spTree>
    <p:extLst>
      <p:ext uri="{BB962C8B-B14F-4D97-AF65-F5344CB8AC3E}">
        <p14:creationId xmlns:p14="http://schemas.microsoft.com/office/powerpoint/2010/main" val="156179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0" grpId="0" animBg="1"/>
      <p:bldP spid="21" grpId="0" animBg="1"/>
      <p:bldP spid="2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2" name="正方形/長方形 11">
            <a:extLst>
              <a:ext uri="{FF2B5EF4-FFF2-40B4-BE49-F238E27FC236}">
                <a16:creationId xmlns:a16="http://schemas.microsoft.com/office/drawing/2014/main" id="{762487E8-5F29-C4CA-2658-ACC2015D7136}"/>
              </a:ext>
            </a:extLst>
          </p:cNvPr>
          <p:cNvSpPr>
            <a:spLocks noGrp="1" noRot="1" noMove="1" noResize="1" noEditPoints="1" noAdjustHandles="1" noChangeArrowheads="1" noChangeShapeType="1"/>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7D00FA-48A5-A77C-5A9D-08DD44C4A9E1}"/>
              </a:ext>
            </a:extLst>
          </p:cNvPr>
          <p:cNvSpPr txBox="1"/>
          <p:nvPr/>
        </p:nvSpPr>
        <p:spPr>
          <a:xfrm>
            <a:off x="1115900" y="622016"/>
            <a:ext cx="4134465" cy="769441"/>
          </a:xfrm>
          <a:prstGeom prst="rect">
            <a:avLst/>
          </a:prstGeom>
          <a:noFill/>
        </p:spPr>
        <p:txBody>
          <a:bodyPr wrap="none" rtlCol="0">
            <a:spAutoFit/>
          </a:bodyPr>
          <a:lstStyle/>
          <a:p>
            <a:r>
              <a:rPr kumimoji="1" lang="ja-JP" altLang="en-US" sz="4400"/>
              <a:t>思いついたこと</a:t>
            </a:r>
          </a:p>
        </p:txBody>
      </p:sp>
      <p:sp>
        <p:nvSpPr>
          <p:cNvPr id="15" name="六角形 14">
            <a:extLst>
              <a:ext uri="{FF2B5EF4-FFF2-40B4-BE49-F238E27FC236}">
                <a16:creationId xmlns:a16="http://schemas.microsoft.com/office/drawing/2014/main" id="{FB36AA14-DF94-0EF3-A561-0E89B1615390}"/>
              </a:ext>
            </a:extLst>
          </p:cNvPr>
          <p:cNvSpPr/>
          <p:nvPr/>
        </p:nvSpPr>
        <p:spPr>
          <a:xfrm rot="5400000">
            <a:off x="1935304" y="1731717"/>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498AE906-FC1C-0822-2A86-923FD4E6EC16}"/>
              </a:ext>
            </a:extLst>
          </p:cNvPr>
          <p:cNvSpPr txBox="1"/>
          <p:nvPr/>
        </p:nvSpPr>
        <p:spPr>
          <a:xfrm>
            <a:off x="2441780" y="1587718"/>
            <a:ext cx="6750566" cy="584775"/>
          </a:xfrm>
          <a:prstGeom prst="rect">
            <a:avLst/>
          </a:prstGeom>
          <a:noFill/>
        </p:spPr>
        <p:txBody>
          <a:bodyPr wrap="none" rtlCol="0">
            <a:spAutoFit/>
          </a:bodyPr>
          <a:lstStyle/>
          <a:p>
            <a:r>
              <a:rPr kumimoji="1" lang="ja-JP" altLang="en-US" sz="3200"/>
              <a:t>複数センサから線の位置を推定する</a:t>
            </a:r>
          </a:p>
        </p:txBody>
      </p:sp>
      <p:sp>
        <p:nvSpPr>
          <p:cNvPr id="20" name="六角形 19">
            <a:extLst>
              <a:ext uri="{FF2B5EF4-FFF2-40B4-BE49-F238E27FC236}">
                <a16:creationId xmlns:a16="http://schemas.microsoft.com/office/drawing/2014/main" id="{FBD9A45F-FD23-398B-C2FC-B57F37C24652}"/>
              </a:ext>
            </a:extLst>
          </p:cNvPr>
          <p:cNvSpPr/>
          <p:nvPr/>
        </p:nvSpPr>
        <p:spPr>
          <a:xfrm rot="5400000">
            <a:off x="1947691" y="5176484"/>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8952473-2977-1C7F-B97A-D17223FF6FC0}"/>
              </a:ext>
            </a:extLst>
          </p:cNvPr>
          <p:cNvSpPr txBox="1"/>
          <p:nvPr/>
        </p:nvSpPr>
        <p:spPr>
          <a:xfrm>
            <a:off x="2436144" y="4958482"/>
            <a:ext cx="7160935" cy="584775"/>
          </a:xfrm>
          <a:prstGeom prst="rect">
            <a:avLst/>
          </a:prstGeom>
          <a:noFill/>
        </p:spPr>
        <p:txBody>
          <a:bodyPr wrap="none" rtlCol="0">
            <a:spAutoFit/>
          </a:bodyPr>
          <a:lstStyle/>
          <a:p>
            <a:r>
              <a:rPr kumimoji="1" lang="ja-JP" altLang="en-US" sz="3200"/>
              <a:t>タイヤの回転速度を測れるように設計</a:t>
            </a:r>
          </a:p>
        </p:txBody>
      </p:sp>
      <p:sp>
        <p:nvSpPr>
          <p:cNvPr id="22" name="六角形 21">
            <a:extLst>
              <a:ext uri="{FF2B5EF4-FFF2-40B4-BE49-F238E27FC236}">
                <a16:creationId xmlns:a16="http://schemas.microsoft.com/office/drawing/2014/main" id="{FC17E2DB-2E39-D36A-FA34-51DEFA34C0E1}"/>
              </a:ext>
            </a:extLst>
          </p:cNvPr>
          <p:cNvSpPr/>
          <p:nvPr/>
        </p:nvSpPr>
        <p:spPr>
          <a:xfrm rot="5400000">
            <a:off x="1947691" y="2937681"/>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8F573E5-9D53-D4E5-848E-170C3D738700}"/>
              </a:ext>
            </a:extLst>
          </p:cNvPr>
          <p:cNvSpPr txBox="1"/>
          <p:nvPr/>
        </p:nvSpPr>
        <p:spPr>
          <a:xfrm>
            <a:off x="2436144" y="2719679"/>
            <a:ext cx="7571303" cy="1077218"/>
          </a:xfrm>
          <a:prstGeom prst="rect">
            <a:avLst/>
          </a:prstGeom>
          <a:noFill/>
        </p:spPr>
        <p:txBody>
          <a:bodyPr wrap="none" rtlCol="0">
            <a:spAutoFit/>
          </a:bodyPr>
          <a:lstStyle/>
          <a:p>
            <a:r>
              <a:rPr kumimoji="1" lang="ja-JP" altLang="en-US" sz="3200"/>
              <a:t>フォトリフレクタを周期的に光らせて、</a:t>
            </a:r>
            <a:endParaRPr kumimoji="1" lang="en-US" altLang="ja-JP" sz="3200" dirty="0"/>
          </a:p>
          <a:p>
            <a:r>
              <a:rPr kumimoji="1" lang="ja-JP" altLang="en-US" sz="3200"/>
              <a:t>外部の光の影響を減らして精度を上げる</a:t>
            </a:r>
          </a:p>
        </p:txBody>
      </p:sp>
      <p:sp>
        <p:nvSpPr>
          <p:cNvPr id="24" name="テキスト ボックス 23">
            <a:extLst>
              <a:ext uri="{FF2B5EF4-FFF2-40B4-BE49-F238E27FC236}">
                <a16:creationId xmlns:a16="http://schemas.microsoft.com/office/drawing/2014/main" id="{D743A408-16D9-601A-4ACC-9764A816C4F4}"/>
              </a:ext>
            </a:extLst>
          </p:cNvPr>
          <p:cNvSpPr txBox="1"/>
          <p:nvPr/>
        </p:nvSpPr>
        <p:spPr>
          <a:xfrm>
            <a:off x="1839375" y="2164688"/>
            <a:ext cx="9821041" cy="584775"/>
          </a:xfrm>
          <a:prstGeom prst="rect">
            <a:avLst/>
          </a:prstGeom>
          <a:noFill/>
        </p:spPr>
        <p:txBody>
          <a:bodyPr wrap="square" rtlCol="0">
            <a:spAutoFit/>
          </a:bodyPr>
          <a:lstStyle/>
          <a:p>
            <a:r>
              <a:rPr kumimoji="1" lang="ja-JP" altLang="en-US" sz="3200"/>
              <a:t>→　センサの精度不足や脱線等</a:t>
            </a:r>
            <a:r>
              <a:rPr lang="ja-JP" altLang="en-US" sz="3200"/>
              <a:t>により断念</a:t>
            </a:r>
            <a:endParaRPr kumimoji="1" lang="ja-JP" altLang="en-US" sz="3200"/>
          </a:p>
        </p:txBody>
      </p:sp>
      <p:sp>
        <p:nvSpPr>
          <p:cNvPr id="62" name="テキスト ボックス 61">
            <a:extLst>
              <a:ext uri="{FF2B5EF4-FFF2-40B4-BE49-F238E27FC236}">
                <a16:creationId xmlns:a16="http://schemas.microsoft.com/office/drawing/2014/main" id="{1836CE97-4838-02FC-BED2-B8F32DF3B981}"/>
              </a:ext>
            </a:extLst>
          </p:cNvPr>
          <p:cNvSpPr txBox="1"/>
          <p:nvPr/>
        </p:nvSpPr>
        <p:spPr>
          <a:xfrm>
            <a:off x="1803153" y="3868081"/>
            <a:ext cx="9821041" cy="1077218"/>
          </a:xfrm>
          <a:prstGeom prst="rect">
            <a:avLst/>
          </a:prstGeom>
          <a:noFill/>
        </p:spPr>
        <p:txBody>
          <a:bodyPr wrap="square" rtlCol="0">
            <a:spAutoFit/>
          </a:bodyPr>
          <a:lstStyle/>
          <a:p>
            <a:r>
              <a:rPr kumimoji="1" lang="ja-JP" altLang="en-US" sz="3200"/>
              <a:t>→　時間不足のため断念。また配線によるノイズの方が大きいと考えた</a:t>
            </a:r>
          </a:p>
        </p:txBody>
      </p:sp>
      <p:sp>
        <p:nvSpPr>
          <p:cNvPr id="63" name="テキスト ボックス 62">
            <a:extLst>
              <a:ext uri="{FF2B5EF4-FFF2-40B4-BE49-F238E27FC236}">
                <a16:creationId xmlns:a16="http://schemas.microsoft.com/office/drawing/2014/main" id="{534B6AD3-FFC1-DA3D-43A7-DA3FDD1303EC}"/>
              </a:ext>
            </a:extLst>
          </p:cNvPr>
          <p:cNvSpPr txBox="1"/>
          <p:nvPr/>
        </p:nvSpPr>
        <p:spPr>
          <a:xfrm>
            <a:off x="2844576" y="5494485"/>
            <a:ext cx="7621364" cy="1077218"/>
          </a:xfrm>
          <a:prstGeom prst="rect">
            <a:avLst/>
          </a:prstGeom>
          <a:noFill/>
        </p:spPr>
        <p:txBody>
          <a:bodyPr wrap="square" rtlCol="0">
            <a:spAutoFit/>
          </a:bodyPr>
          <a:lstStyle/>
          <a:p>
            <a:r>
              <a:rPr kumimoji="1" lang="ja-JP" altLang="en-US" sz="3200"/>
              <a:t>→設計は出来たものの、既存のライン</a:t>
            </a:r>
            <a:endParaRPr kumimoji="1" lang="en-US" altLang="ja-JP" sz="3200" dirty="0"/>
          </a:p>
          <a:p>
            <a:r>
              <a:rPr kumimoji="1" lang="ja-JP" altLang="en-US" sz="3200"/>
              <a:t>　トレース</a:t>
            </a:r>
            <a:r>
              <a:rPr lang="ja-JP" altLang="en-US" sz="3200"/>
              <a:t>カー</a:t>
            </a:r>
            <a:r>
              <a:rPr kumimoji="1" lang="ja-JP" altLang="en-US" sz="3200"/>
              <a:t>に落とし込めなかった</a:t>
            </a:r>
          </a:p>
        </p:txBody>
      </p:sp>
      <p:sp>
        <p:nvSpPr>
          <p:cNvPr id="28" name="テキスト ボックス 27">
            <a:extLst>
              <a:ext uri="{FF2B5EF4-FFF2-40B4-BE49-F238E27FC236}">
                <a16:creationId xmlns:a16="http://schemas.microsoft.com/office/drawing/2014/main" id="{9B086BE5-8D5E-B3B6-386F-6E36D91597ED}"/>
              </a:ext>
            </a:extLst>
          </p:cNvPr>
          <p:cNvSpPr txBox="1"/>
          <p:nvPr/>
        </p:nvSpPr>
        <p:spPr>
          <a:xfrm>
            <a:off x="886918" y="2355954"/>
            <a:ext cx="184731" cy="369332"/>
          </a:xfrm>
          <a:prstGeom prst="rect">
            <a:avLst/>
          </a:prstGeom>
          <a:noFill/>
        </p:spPr>
        <p:txBody>
          <a:bodyPr wrap="none" rtlCol="0">
            <a:spAutoFit/>
          </a:bodyPr>
          <a:lstStyle/>
          <a:p>
            <a:endParaRPr kumimoji="1" lang="ja-JP" altLang="en-US"/>
          </a:p>
        </p:txBody>
      </p:sp>
      <p:sp>
        <p:nvSpPr>
          <p:cNvPr id="29" name="テキスト ボックス 28">
            <a:extLst>
              <a:ext uri="{FF2B5EF4-FFF2-40B4-BE49-F238E27FC236}">
                <a16:creationId xmlns:a16="http://schemas.microsoft.com/office/drawing/2014/main" id="{48093DCA-6379-FB21-601C-A3948F460E32}"/>
              </a:ext>
            </a:extLst>
          </p:cNvPr>
          <p:cNvSpPr txBox="1"/>
          <p:nvPr/>
        </p:nvSpPr>
        <p:spPr>
          <a:xfrm>
            <a:off x="1039318" y="2508354"/>
            <a:ext cx="184731" cy="369332"/>
          </a:xfrm>
          <a:prstGeom prst="rect">
            <a:avLst/>
          </a:prstGeom>
          <a:noFill/>
        </p:spPr>
        <p:txBody>
          <a:bodyPr wrap="none" rtlCol="0">
            <a:spAutoFit/>
          </a:bodyPr>
          <a:lstStyle/>
          <a:p>
            <a:endParaRPr kumimoji="1" lang="ja-JP" altLang="en-US"/>
          </a:p>
        </p:txBody>
      </p:sp>
      <p:pic>
        <p:nvPicPr>
          <p:cNvPr id="30" name="図 29" descr="アイコン が含まれている画像&#10;&#10;自動的に生成された説明">
            <a:extLst>
              <a:ext uri="{FF2B5EF4-FFF2-40B4-BE49-F238E27FC236}">
                <a16:creationId xmlns:a16="http://schemas.microsoft.com/office/drawing/2014/main" id="{A67C7F5B-A606-F5B3-5E4F-F4AF49790E9D}"/>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5578554" y="196541"/>
            <a:ext cx="799341" cy="756923"/>
          </a:xfrm>
          <a:prstGeom prst="rect">
            <a:avLst/>
          </a:prstGeom>
        </p:spPr>
      </p:pic>
      <p:pic>
        <p:nvPicPr>
          <p:cNvPr id="31" name="図 30" descr="アイコン が含まれている画像&#10;&#10;自動的に生成された説明">
            <a:extLst>
              <a:ext uri="{FF2B5EF4-FFF2-40B4-BE49-F238E27FC236}">
                <a16:creationId xmlns:a16="http://schemas.microsoft.com/office/drawing/2014/main" id="{82930B8F-50F0-F07D-15E2-743E27549B96}"/>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5574102" y="901315"/>
            <a:ext cx="799341" cy="756923"/>
          </a:xfrm>
          <a:prstGeom prst="rect">
            <a:avLst/>
          </a:prstGeom>
        </p:spPr>
      </p:pic>
      <p:pic>
        <p:nvPicPr>
          <p:cNvPr id="32" name="図 31" descr="アイコン が含まれている画像&#10;&#10;自動的に生成された説明">
            <a:extLst>
              <a:ext uri="{FF2B5EF4-FFF2-40B4-BE49-F238E27FC236}">
                <a16:creationId xmlns:a16="http://schemas.microsoft.com/office/drawing/2014/main" id="{AF8EC46F-8ED4-2C33-C238-433E00FA4563}"/>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6399883" y="189952"/>
            <a:ext cx="799341" cy="756923"/>
          </a:xfrm>
          <a:prstGeom prst="rect">
            <a:avLst/>
          </a:prstGeom>
        </p:spPr>
      </p:pic>
      <p:pic>
        <p:nvPicPr>
          <p:cNvPr id="33" name="図 32" descr="アイコン が含まれている画像&#10;&#10;自動的に生成された説明">
            <a:extLst>
              <a:ext uri="{FF2B5EF4-FFF2-40B4-BE49-F238E27FC236}">
                <a16:creationId xmlns:a16="http://schemas.microsoft.com/office/drawing/2014/main" id="{9734D234-9736-00F4-94B7-230809E07266}"/>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6393014" y="917645"/>
            <a:ext cx="799341" cy="756923"/>
          </a:xfrm>
          <a:prstGeom prst="rect">
            <a:avLst/>
          </a:prstGeom>
        </p:spPr>
      </p:pic>
      <p:pic>
        <p:nvPicPr>
          <p:cNvPr id="35" name="図 34" descr="光 が含まれている画像&#10;&#10;自動的に生成された説明">
            <a:extLst>
              <a:ext uri="{FF2B5EF4-FFF2-40B4-BE49-F238E27FC236}">
                <a16:creationId xmlns:a16="http://schemas.microsoft.com/office/drawing/2014/main" id="{3DDCC0CB-A878-DBE2-0F3B-3482DCC31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2687" y="1885756"/>
            <a:ext cx="1547920" cy="1913638"/>
          </a:xfrm>
          <a:prstGeom prst="rect">
            <a:avLst/>
          </a:prstGeom>
        </p:spPr>
      </p:pic>
      <p:pic>
        <p:nvPicPr>
          <p:cNvPr id="56" name="図 55" descr="時計が付いている｜｜｜ｐ&#10;&#10;低い精度で自動的に生成された説明">
            <a:extLst>
              <a:ext uri="{FF2B5EF4-FFF2-40B4-BE49-F238E27FC236}">
                <a16:creationId xmlns:a16="http://schemas.microsoft.com/office/drawing/2014/main" id="{100BA5F7-DFD8-86B4-BF8C-2181E7E37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1099" y="4562429"/>
            <a:ext cx="1988093" cy="1988093"/>
          </a:xfrm>
          <a:prstGeom prst="rect">
            <a:avLst/>
          </a:prstGeom>
        </p:spPr>
      </p:pic>
      <p:pic>
        <p:nvPicPr>
          <p:cNvPr id="57" name="図 56" descr="アイコン が含まれている画像&#10;&#10;自動的に生成された説明">
            <a:extLst>
              <a:ext uri="{FF2B5EF4-FFF2-40B4-BE49-F238E27FC236}">
                <a16:creationId xmlns:a16="http://schemas.microsoft.com/office/drawing/2014/main" id="{816CB90B-F173-CE7C-DEDE-671512E64558}"/>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7165116" y="207111"/>
            <a:ext cx="799341" cy="756923"/>
          </a:xfrm>
          <a:prstGeom prst="rect">
            <a:avLst/>
          </a:prstGeom>
        </p:spPr>
      </p:pic>
      <p:pic>
        <p:nvPicPr>
          <p:cNvPr id="58" name="図 57" descr="アイコン が含まれている画像&#10;&#10;自動的に生成された説明">
            <a:extLst>
              <a:ext uri="{FF2B5EF4-FFF2-40B4-BE49-F238E27FC236}">
                <a16:creationId xmlns:a16="http://schemas.microsoft.com/office/drawing/2014/main" id="{5EADEE76-F9C1-C6FF-B3F4-6DA83798EB61}"/>
              </a:ext>
            </a:extLst>
          </p:cNvPr>
          <p:cNvPicPr>
            <a:picLocks noChangeAspect="1"/>
          </p:cNvPicPr>
          <p:nvPr/>
        </p:nvPicPr>
        <p:blipFill rotWithShape="1">
          <a:blip r:embed="rId3">
            <a:extLst>
              <a:ext uri="{28A0092B-C50C-407E-A947-70E740481C1C}">
                <a14:useLocalDpi xmlns:a14="http://schemas.microsoft.com/office/drawing/2010/main" val="0"/>
              </a:ext>
            </a:extLst>
          </a:blip>
          <a:srcRect l="26541" t="17179" r="27497" b="39297"/>
          <a:stretch/>
        </p:blipFill>
        <p:spPr>
          <a:xfrm>
            <a:off x="7158247" y="934804"/>
            <a:ext cx="799341" cy="756923"/>
          </a:xfrm>
          <a:prstGeom prst="rect">
            <a:avLst/>
          </a:prstGeom>
        </p:spPr>
      </p:pic>
    </p:spTree>
    <p:extLst>
      <p:ext uri="{BB962C8B-B14F-4D97-AF65-F5344CB8AC3E}">
        <p14:creationId xmlns:p14="http://schemas.microsoft.com/office/powerpoint/2010/main" val="171704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0" grpId="0" animBg="1"/>
      <p:bldP spid="21" grpId="0"/>
      <p:bldP spid="22" grpId="0" animBg="1"/>
      <p:bldP spid="23" grpId="0"/>
      <p:bldP spid="24" grpId="0"/>
      <p:bldP spid="62"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2" name="正方形/長方形 11">
            <a:extLst>
              <a:ext uri="{FF2B5EF4-FFF2-40B4-BE49-F238E27FC236}">
                <a16:creationId xmlns:a16="http://schemas.microsoft.com/office/drawing/2014/main" id="{762487E8-5F29-C4CA-2658-ACC2015D7136}"/>
              </a:ext>
            </a:extLst>
          </p:cNvPr>
          <p:cNvSpPr>
            <a:spLocks noGrp="1" noRot="1" noMove="1" noResize="1" noEditPoints="1" noAdjustHandles="1" noChangeArrowheads="1" noChangeShapeType="1"/>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78AD0E9-EF55-1EE2-AF33-CB61EE6AED68}"/>
              </a:ext>
            </a:extLst>
          </p:cNvPr>
          <p:cNvSpPr txBox="1"/>
          <p:nvPr/>
        </p:nvSpPr>
        <p:spPr>
          <a:xfrm>
            <a:off x="1115900" y="622016"/>
            <a:ext cx="3570208" cy="769441"/>
          </a:xfrm>
          <a:prstGeom prst="rect">
            <a:avLst/>
          </a:prstGeom>
          <a:noFill/>
        </p:spPr>
        <p:txBody>
          <a:bodyPr wrap="none" rtlCol="0">
            <a:spAutoFit/>
          </a:bodyPr>
          <a:lstStyle/>
          <a:p>
            <a:r>
              <a:rPr kumimoji="1" lang="ja-JP" altLang="en-US" sz="4400"/>
              <a:t>今後試すこと</a:t>
            </a:r>
          </a:p>
        </p:txBody>
      </p:sp>
      <p:sp>
        <p:nvSpPr>
          <p:cNvPr id="16" name="六角形 15">
            <a:extLst>
              <a:ext uri="{FF2B5EF4-FFF2-40B4-BE49-F238E27FC236}">
                <a16:creationId xmlns:a16="http://schemas.microsoft.com/office/drawing/2014/main" id="{155E9FE6-4A9D-DADD-6DD1-6950C41C861D}"/>
              </a:ext>
            </a:extLst>
          </p:cNvPr>
          <p:cNvSpPr/>
          <p:nvPr/>
        </p:nvSpPr>
        <p:spPr>
          <a:xfrm rot="5400000">
            <a:off x="1935304" y="2110128"/>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56CEA56-DAC8-C184-FD08-845B682D71B9}"/>
              </a:ext>
            </a:extLst>
          </p:cNvPr>
          <p:cNvSpPr txBox="1"/>
          <p:nvPr/>
        </p:nvSpPr>
        <p:spPr>
          <a:xfrm>
            <a:off x="2441780" y="1966129"/>
            <a:ext cx="8802410" cy="1077218"/>
          </a:xfrm>
          <a:prstGeom prst="rect">
            <a:avLst/>
          </a:prstGeom>
          <a:noFill/>
        </p:spPr>
        <p:txBody>
          <a:bodyPr wrap="none" rtlCol="0">
            <a:spAutoFit/>
          </a:bodyPr>
          <a:lstStyle/>
          <a:p>
            <a:r>
              <a:rPr kumimoji="1" lang="ja-JP" altLang="en-US" sz="3200"/>
              <a:t>ギアボックスを変更し、より速い車を作る。</a:t>
            </a:r>
            <a:endParaRPr kumimoji="1" lang="en-US" altLang="ja-JP" sz="3200" dirty="0"/>
          </a:p>
          <a:p>
            <a:r>
              <a:rPr kumimoji="1" lang="ja-JP" altLang="en-US" sz="3200"/>
              <a:t>重くてタイヤが止まりやすいため、制御が必要</a:t>
            </a:r>
          </a:p>
        </p:txBody>
      </p:sp>
      <p:sp>
        <p:nvSpPr>
          <p:cNvPr id="19" name="六角形 18">
            <a:extLst>
              <a:ext uri="{FF2B5EF4-FFF2-40B4-BE49-F238E27FC236}">
                <a16:creationId xmlns:a16="http://schemas.microsoft.com/office/drawing/2014/main" id="{D334F85B-AC62-E0AB-3EDE-EFD73E67747F}"/>
              </a:ext>
            </a:extLst>
          </p:cNvPr>
          <p:cNvSpPr/>
          <p:nvPr/>
        </p:nvSpPr>
        <p:spPr>
          <a:xfrm rot="5400000">
            <a:off x="1959976" y="3191701"/>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A7897CA-16A3-9598-18D5-1FE5A7CD6535}"/>
              </a:ext>
            </a:extLst>
          </p:cNvPr>
          <p:cNvSpPr txBox="1"/>
          <p:nvPr/>
        </p:nvSpPr>
        <p:spPr>
          <a:xfrm>
            <a:off x="2466452" y="3106122"/>
            <a:ext cx="5929828" cy="584775"/>
          </a:xfrm>
          <a:prstGeom prst="rect">
            <a:avLst/>
          </a:prstGeom>
          <a:noFill/>
        </p:spPr>
        <p:txBody>
          <a:bodyPr wrap="none" rtlCol="0">
            <a:spAutoFit/>
          </a:bodyPr>
          <a:lstStyle/>
          <a:p>
            <a:r>
              <a:rPr lang="ja-JP" altLang="en-US" sz="3200" b="0" i="0">
                <a:solidFill>
                  <a:srgbClr val="202124"/>
                </a:solidFill>
                <a:effectLst/>
                <a:latin typeface="Google Sans"/>
              </a:rPr>
              <a:t>曲がった道で速度を落とす制御</a:t>
            </a:r>
            <a:endParaRPr kumimoji="1" lang="ja-JP" altLang="en-US" sz="3200"/>
          </a:p>
        </p:txBody>
      </p:sp>
      <p:sp>
        <p:nvSpPr>
          <p:cNvPr id="21" name="六角形 20">
            <a:extLst>
              <a:ext uri="{FF2B5EF4-FFF2-40B4-BE49-F238E27FC236}">
                <a16:creationId xmlns:a16="http://schemas.microsoft.com/office/drawing/2014/main" id="{23C7EE66-6BD2-C395-4C93-8952756175FC}"/>
              </a:ext>
            </a:extLst>
          </p:cNvPr>
          <p:cNvSpPr/>
          <p:nvPr/>
        </p:nvSpPr>
        <p:spPr>
          <a:xfrm rot="5400000">
            <a:off x="1939047" y="5194882"/>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D4608A6-7934-3B8C-1D01-50CB5C79DA00}"/>
              </a:ext>
            </a:extLst>
          </p:cNvPr>
          <p:cNvSpPr txBox="1"/>
          <p:nvPr/>
        </p:nvSpPr>
        <p:spPr>
          <a:xfrm>
            <a:off x="2427500" y="4976880"/>
            <a:ext cx="7037504" cy="584775"/>
          </a:xfrm>
          <a:prstGeom prst="rect">
            <a:avLst/>
          </a:prstGeom>
          <a:noFill/>
        </p:spPr>
        <p:txBody>
          <a:bodyPr wrap="none" rtlCol="0">
            <a:spAutoFit/>
          </a:bodyPr>
          <a:lstStyle/>
          <a:p>
            <a:r>
              <a:rPr kumimoji="1" lang="en-US" altLang="ja-JP" sz="3200" dirty="0"/>
              <a:t>P</a:t>
            </a:r>
            <a:r>
              <a:rPr lang="en-US" altLang="ja-JP" sz="3200" dirty="0"/>
              <a:t>I</a:t>
            </a:r>
            <a:r>
              <a:rPr kumimoji="1" lang="en-US" altLang="ja-JP" sz="3200" dirty="0"/>
              <a:t>D</a:t>
            </a:r>
            <a:r>
              <a:rPr kumimoji="1" lang="ja-JP" altLang="en-US" sz="3200"/>
              <a:t>制御を用いてズレや振動を抑える</a:t>
            </a:r>
          </a:p>
        </p:txBody>
      </p:sp>
      <p:sp>
        <p:nvSpPr>
          <p:cNvPr id="23" name="六角形 22">
            <a:extLst>
              <a:ext uri="{FF2B5EF4-FFF2-40B4-BE49-F238E27FC236}">
                <a16:creationId xmlns:a16="http://schemas.microsoft.com/office/drawing/2014/main" id="{699EC119-0101-7E43-5E9B-795B16E45BBD}"/>
              </a:ext>
            </a:extLst>
          </p:cNvPr>
          <p:cNvSpPr/>
          <p:nvPr/>
        </p:nvSpPr>
        <p:spPr>
          <a:xfrm rot="5400000">
            <a:off x="1939047" y="4077529"/>
            <a:ext cx="172576" cy="14877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19A3119-2867-89BE-3161-33A42A19D897}"/>
              </a:ext>
            </a:extLst>
          </p:cNvPr>
          <p:cNvSpPr txBox="1"/>
          <p:nvPr/>
        </p:nvSpPr>
        <p:spPr>
          <a:xfrm>
            <a:off x="2427500" y="3859527"/>
            <a:ext cx="7571303" cy="1077218"/>
          </a:xfrm>
          <a:prstGeom prst="rect">
            <a:avLst/>
          </a:prstGeom>
          <a:noFill/>
        </p:spPr>
        <p:txBody>
          <a:bodyPr wrap="none" rtlCol="0">
            <a:spAutoFit/>
          </a:bodyPr>
          <a:lstStyle/>
          <a:p>
            <a:r>
              <a:rPr kumimoji="1" lang="ja-JP" altLang="en-US" sz="3200"/>
              <a:t>単位制御周期あたりにどの程度のずれが</a:t>
            </a:r>
            <a:endParaRPr kumimoji="1" lang="en-US" altLang="ja-JP" sz="3200" dirty="0"/>
          </a:p>
          <a:p>
            <a:r>
              <a:rPr kumimoji="1" lang="ja-JP" altLang="en-US" sz="3200"/>
              <a:t>発生しているのか調査する</a:t>
            </a:r>
          </a:p>
        </p:txBody>
      </p:sp>
      <p:pic>
        <p:nvPicPr>
          <p:cNvPr id="15" name="図 14" descr="黒い背景と白い文字&#10;&#10;自動的に生成された説明">
            <a:extLst>
              <a:ext uri="{FF2B5EF4-FFF2-40B4-BE49-F238E27FC236}">
                <a16:creationId xmlns:a16="http://schemas.microsoft.com/office/drawing/2014/main" id="{E75ED3B7-86E7-2540-5BC3-EFC192D62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762" y="680772"/>
            <a:ext cx="3175000" cy="1282700"/>
          </a:xfrm>
          <a:prstGeom prst="rect">
            <a:avLst/>
          </a:prstGeom>
        </p:spPr>
      </p:pic>
    </p:spTree>
    <p:extLst>
      <p:ext uri="{BB962C8B-B14F-4D97-AF65-F5344CB8AC3E}">
        <p14:creationId xmlns:p14="http://schemas.microsoft.com/office/powerpoint/2010/main" val="25583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0" grpId="0"/>
      <p:bldP spid="21" grpId="0" animBg="1"/>
      <p:bldP spid="22"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2" name="正方形/長方形 11">
            <a:extLst>
              <a:ext uri="{FF2B5EF4-FFF2-40B4-BE49-F238E27FC236}">
                <a16:creationId xmlns:a16="http://schemas.microsoft.com/office/drawing/2014/main" id="{762487E8-5F29-C4CA-2658-ACC2015D7136}"/>
              </a:ext>
            </a:extLst>
          </p:cNvPr>
          <p:cNvSpPr>
            <a:spLocks noGrp="1" noRot="1" noMove="1" noResize="1" noEditPoints="1" noAdjustHandles="1" noChangeArrowheads="1" noChangeShapeType="1"/>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7D00FA-48A5-A77C-5A9D-08DD44C4A9E1}"/>
              </a:ext>
            </a:extLst>
          </p:cNvPr>
          <p:cNvSpPr txBox="1"/>
          <p:nvPr/>
        </p:nvSpPr>
        <p:spPr>
          <a:xfrm>
            <a:off x="1115900" y="622016"/>
            <a:ext cx="3964547" cy="769441"/>
          </a:xfrm>
          <a:prstGeom prst="rect">
            <a:avLst/>
          </a:prstGeom>
          <a:noFill/>
        </p:spPr>
        <p:txBody>
          <a:bodyPr wrap="none" rtlCol="0">
            <a:spAutoFit/>
          </a:bodyPr>
          <a:lstStyle/>
          <a:p>
            <a:r>
              <a:rPr kumimoji="1" lang="en-US" altLang="ja-JP" sz="4400" dirty="0"/>
              <a:t>PID</a:t>
            </a:r>
            <a:r>
              <a:rPr kumimoji="1" lang="ja-JP" altLang="en-US" sz="4400"/>
              <a:t>制御とは？</a:t>
            </a:r>
          </a:p>
        </p:txBody>
      </p:sp>
      <p:sp>
        <p:nvSpPr>
          <p:cNvPr id="17" name="テキスト ボックス 16">
            <a:extLst>
              <a:ext uri="{FF2B5EF4-FFF2-40B4-BE49-F238E27FC236}">
                <a16:creationId xmlns:a16="http://schemas.microsoft.com/office/drawing/2014/main" id="{CE4F9DFD-25A1-1D66-FBC2-7D1C04709839}"/>
              </a:ext>
            </a:extLst>
          </p:cNvPr>
          <p:cNvSpPr txBox="1"/>
          <p:nvPr/>
        </p:nvSpPr>
        <p:spPr>
          <a:xfrm>
            <a:off x="1305390" y="1667885"/>
            <a:ext cx="8411277" cy="1077218"/>
          </a:xfrm>
          <a:prstGeom prst="rect">
            <a:avLst/>
          </a:prstGeom>
          <a:noFill/>
        </p:spPr>
        <p:txBody>
          <a:bodyPr wrap="none" rtlCol="0">
            <a:spAutoFit/>
          </a:bodyPr>
          <a:lstStyle/>
          <a:p>
            <a:r>
              <a:rPr lang="ja-JP" altLang="en-US" sz="3200"/>
              <a:t>誤差</a:t>
            </a:r>
            <a:r>
              <a:rPr lang="en-US" altLang="ja-JP" sz="3200" dirty="0"/>
              <a:t>(P</a:t>
            </a:r>
            <a:r>
              <a:rPr lang="ja-JP" altLang="en-US" sz="3200"/>
              <a:t>制御）、誤差の積分</a:t>
            </a:r>
            <a:r>
              <a:rPr lang="en-US" altLang="ja-JP" sz="3200" dirty="0"/>
              <a:t>(I</a:t>
            </a:r>
            <a:r>
              <a:rPr lang="ja-JP" altLang="en-US" sz="3200"/>
              <a:t>制御） 、</a:t>
            </a:r>
            <a:endParaRPr lang="en-US" altLang="ja-JP" sz="3200" dirty="0"/>
          </a:p>
          <a:p>
            <a:r>
              <a:rPr lang="ja-JP" altLang="en-US" sz="3200"/>
              <a:t>誤差の微分</a:t>
            </a:r>
            <a:r>
              <a:rPr lang="en-US" altLang="ja-JP" sz="3200" dirty="0"/>
              <a:t>(D</a:t>
            </a:r>
            <a:r>
              <a:rPr lang="ja-JP" altLang="en-US" sz="3200"/>
              <a:t>制御）</a:t>
            </a:r>
            <a:r>
              <a:rPr kumimoji="1" lang="ja-JP" altLang="en-US" sz="3200"/>
              <a:t>を用いてズレを修正する</a:t>
            </a:r>
          </a:p>
        </p:txBody>
      </p:sp>
      <p:pic>
        <p:nvPicPr>
          <p:cNvPr id="18" name="図 17" descr="マグカップ, オレンジ が含まれている画像&#10;&#10;自動的に生成された説明">
            <a:extLst>
              <a:ext uri="{FF2B5EF4-FFF2-40B4-BE49-F238E27FC236}">
                <a16:creationId xmlns:a16="http://schemas.microsoft.com/office/drawing/2014/main" id="{D4AD0567-CEFD-28A7-CF78-DCB2C9EFF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76958">
            <a:off x="2264673" y="4470618"/>
            <a:ext cx="943900" cy="1266980"/>
          </a:xfrm>
          <a:prstGeom prst="rect">
            <a:avLst/>
          </a:prstGeom>
        </p:spPr>
      </p:pic>
      <p:sp>
        <p:nvSpPr>
          <p:cNvPr id="19" name="正方形/長方形 18">
            <a:extLst>
              <a:ext uri="{FF2B5EF4-FFF2-40B4-BE49-F238E27FC236}">
                <a16:creationId xmlns:a16="http://schemas.microsoft.com/office/drawing/2014/main" id="{DEB05532-F022-C3DC-6083-CCFD1E97858F}"/>
              </a:ext>
            </a:extLst>
          </p:cNvPr>
          <p:cNvSpPr/>
          <p:nvPr/>
        </p:nvSpPr>
        <p:spPr>
          <a:xfrm>
            <a:off x="1523142" y="4090168"/>
            <a:ext cx="2499744" cy="2913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形吹き出し 19">
            <a:extLst>
              <a:ext uri="{FF2B5EF4-FFF2-40B4-BE49-F238E27FC236}">
                <a16:creationId xmlns:a16="http://schemas.microsoft.com/office/drawing/2014/main" id="{B0AAA316-B1F7-AAB5-146C-6FA84D41BE7B}"/>
              </a:ext>
            </a:extLst>
          </p:cNvPr>
          <p:cNvSpPr/>
          <p:nvPr/>
        </p:nvSpPr>
        <p:spPr>
          <a:xfrm>
            <a:off x="3596882" y="5439136"/>
            <a:ext cx="3100671" cy="811125"/>
          </a:xfrm>
          <a:prstGeom prst="wedgeEllipseCallout">
            <a:avLst>
              <a:gd name="adj1" fmla="val -55146"/>
              <a:gd name="adj2" fmla="val -19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結構ずれてね</a:t>
            </a:r>
            <a:r>
              <a:rPr kumimoji="1" lang="en-US" altLang="ja-JP" dirty="0"/>
              <a:t>…??</a:t>
            </a:r>
            <a:endParaRPr kumimoji="1" lang="ja-JP" altLang="en-US"/>
          </a:p>
        </p:txBody>
      </p:sp>
      <p:sp>
        <p:nvSpPr>
          <p:cNvPr id="21" name="ストライプ矢印 20">
            <a:extLst>
              <a:ext uri="{FF2B5EF4-FFF2-40B4-BE49-F238E27FC236}">
                <a16:creationId xmlns:a16="http://schemas.microsoft.com/office/drawing/2014/main" id="{76231F5B-D575-5975-4D56-1AE53E4EC95F}"/>
              </a:ext>
            </a:extLst>
          </p:cNvPr>
          <p:cNvSpPr/>
          <p:nvPr/>
        </p:nvSpPr>
        <p:spPr>
          <a:xfrm>
            <a:off x="4763243" y="3598293"/>
            <a:ext cx="3770705" cy="1566512"/>
          </a:xfrm>
          <a:prstGeom prst="stripedRightArrow">
            <a:avLst>
              <a:gd name="adj1" fmla="val 50000"/>
              <a:gd name="adj2" fmla="val 3853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PID</a:t>
            </a:r>
            <a:r>
              <a:rPr kumimoji="1" lang="ja-JP" altLang="en-US" sz="2800"/>
              <a:t>制御</a:t>
            </a:r>
          </a:p>
        </p:txBody>
      </p:sp>
      <p:pic>
        <p:nvPicPr>
          <p:cNvPr id="22" name="図 21" descr="マグカップ, オレンジ が含まれている画像&#10;&#10;自動的に生成された説明">
            <a:extLst>
              <a:ext uri="{FF2B5EF4-FFF2-40B4-BE49-F238E27FC236}">
                <a16:creationId xmlns:a16="http://schemas.microsoft.com/office/drawing/2014/main" id="{E7BF0161-D36B-FB9E-B490-B9E96538D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588018">
            <a:off x="9344884" y="4368224"/>
            <a:ext cx="943900" cy="1266980"/>
          </a:xfrm>
          <a:prstGeom prst="rect">
            <a:avLst/>
          </a:prstGeom>
        </p:spPr>
      </p:pic>
      <p:sp>
        <p:nvSpPr>
          <p:cNvPr id="23" name="正方形/長方形 22">
            <a:extLst>
              <a:ext uri="{FF2B5EF4-FFF2-40B4-BE49-F238E27FC236}">
                <a16:creationId xmlns:a16="http://schemas.microsoft.com/office/drawing/2014/main" id="{BD57FCFE-DACD-2538-07E5-41806D78B839}"/>
              </a:ext>
            </a:extLst>
          </p:cNvPr>
          <p:cNvSpPr/>
          <p:nvPr/>
        </p:nvSpPr>
        <p:spPr>
          <a:xfrm>
            <a:off x="8839081" y="4043847"/>
            <a:ext cx="2547571" cy="3424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円形吹き出し 23">
            <a:extLst>
              <a:ext uri="{FF2B5EF4-FFF2-40B4-BE49-F238E27FC236}">
                <a16:creationId xmlns:a16="http://schemas.microsoft.com/office/drawing/2014/main" id="{F0C0A3A9-A75A-7803-A170-365E67F14F5A}"/>
              </a:ext>
            </a:extLst>
          </p:cNvPr>
          <p:cNvSpPr/>
          <p:nvPr/>
        </p:nvSpPr>
        <p:spPr>
          <a:xfrm>
            <a:off x="9711430" y="2799816"/>
            <a:ext cx="2273193" cy="811125"/>
          </a:xfrm>
          <a:prstGeom prst="wedgeEllipseCallout">
            <a:avLst>
              <a:gd name="adj1" fmla="val -24205"/>
              <a:gd name="adj2" fmla="val 1353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修正しよう！</a:t>
            </a:r>
          </a:p>
        </p:txBody>
      </p:sp>
      <p:sp>
        <p:nvSpPr>
          <p:cNvPr id="25" name="円形吹き出し 24">
            <a:extLst>
              <a:ext uri="{FF2B5EF4-FFF2-40B4-BE49-F238E27FC236}">
                <a16:creationId xmlns:a16="http://schemas.microsoft.com/office/drawing/2014/main" id="{5D7E233B-53E0-F33F-DEBE-45B33FFDC56C}"/>
              </a:ext>
            </a:extLst>
          </p:cNvPr>
          <p:cNvSpPr/>
          <p:nvPr/>
        </p:nvSpPr>
        <p:spPr>
          <a:xfrm>
            <a:off x="4859153" y="3132032"/>
            <a:ext cx="860241" cy="640058"/>
          </a:xfrm>
          <a:prstGeom prst="wedgeEllipseCallout">
            <a:avLst>
              <a:gd name="adj1" fmla="val 2272"/>
              <a:gd name="adj2" fmla="val 67210"/>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b="0" i="0" u="none" strike="noStrike" dirty="0">
                <a:solidFill>
                  <a:srgbClr val="000000"/>
                </a:solidFill>
                <a:effectLst/>
                <a:latin typeface="MathJax_Math-italic"/>
              </a:rPr>
              <a:t>e</a:t>
            </a:r>
            <a:r>
              <a:rPr lang="en" altLang="ja-JP" b="0" i="0" u="none" strike="noStrike" dirty="0">
                <a:solidFill>
                  <a:srgbClr val="000000"/>
                </a:solidFill>
                <a:effectLst/>
                <a:latin typeface="MathJax_Main"/>
              </a:rPr>
              <a:t>(</a:t>
            </a:r>
            <a:r>
              <a:rPr lang="en" altLang="ja-JP" b="0" i="0" u="none" strike="noStrike" dirty="0">
                <a:solidFill>
                  <a:srgbClr val="000000"/>
                </a:solidFill>
                <a:effectLst/>
                <a:latin typeface="MathJax_Math-italic"/>
              </a:rPr>
              <a:t>t</a:t>
            </a:r>
            <a:r>
              <a:rPr lang="en" altLang="ja-JP" b="0" i="0" u="none" strike="noStrike" dirty="0">
                <a:solidFill>
                  <a:srgbClr val="000000"/>
                </a:solidFill>
                <a:effectLst/>
                <a:latin typeface="MathJax_Main"/>
              </a:rPr>
              <a:t>)</a:t>
            </a:r>
            <a:endParaRPr kumimoji="1" lang="ja-JP" altLang="en-US"/>
          </a:p>
        </p:txBody>
      </p:sp>
      <p:sp>
        <p:nvSpPr>
          <p:cNvPr id="28" name="円形吹き出し 27">
            <a:extLst>
              <a:ext uri="{FF2B5EF4-FFF2-40B4-BE49-F238E27FC236}">
                <a16:creationId xmlns:a16="http://schemas.microsoft.com/office/drawing/2014/main" id="{8A08738F-F957-1750-FA87-6310B0E91E8F}"/>
              </a:ext>
            </a:extLst>
          </p:cNvPr>
          <p:cNvSpPr/>
          <p:nvPr/>
        </p:nvSpPr>
        <p:spPr>
          <a:xfrm>
            <a:off x="5764838" y="3132371"/>
            <a:ext cx="1136560" cy="593257"/>
          </a:xfrm>
          <a:prstGeom prst="wedgeEllipseCallout">
            <a:avLst>
              <a:gd name="adj1" fmla="val 1297"/>
              <a:gd name="adj2" fmla="val 76442"/>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b="0" i="0" u="none" strike="noStrike" dirty="0">
                <a:solidFill>
                  <a:srgbClr val="000000"/>
                </a:solidFill>
                <a:effectLst/>
                <a:latin typeface="MathJax_Size2"/>
                <a:ea typeface="Hiragino Kaku Gothic ProN" panose="020B0300000000000000" pitchFamily="34" charset="-128"/>
              </a:rPr>
              <a:t>∫</a:t>
            </a:r>
            <a:r>
              <a:rPr lang="en" altLang="ja-JP" b="0" i="0" u="none" strike="noStrike" dirty="0">
                <a:solidFill>
                  <a:srgbClr val="000000"/>
                </a:solidFill>
                <a:effectLst/>
                <a:latin typeface="MathJax_Math-italic"/>
              </a:rPr>
              <a:t>e</a:t>
            </a:r>
            <a:r>
              <a:rPr lang="en" altLang="ja-JP" b="0" i="0" u="none" strike="noStrike" dirty="0">
                <a:solidFill>
                  <a:srgbClr val="000000"/>
                </a:solidFill>
                <a:effectLst/>
                <a:latin typeface="MathJax_Main"/>
              </a:rPr>
              <a:t>(</a:t>
            </a:r>
            <a:r>
              <a:rPr lang="en-US" altLang="ja-JP" dirty="0">
                <a:solidFill>
                  <a:srgbClr val="000000"/>
                </a:solidFill>
                <a:latin typeface="MathJax_Math-italic"/>
              </a:rPr>
              <a:t>t</a:t>
            </a:r>
            <a:r>
              <a:rPr lang="el-GR" altLang="ja-JP" b="0" i="0" u="none" strike="noStrike" dirty="0">
                <a:solidFill>
                  <a:srgbClr val="000000"/>
                </a:solidFill>
                <a:effectLst/>
                <a:latin typeface="MathJax_Main"/>
              </a:rPr>
              <a:t>)</a:t>
            </a:r>
            <a:r>
              <a:rPr lang="en" altLang="ja-JP" b="0" i="0" u="none" strike="noStrike" dirty="0">
                <a:solidFill>
                  <a:srgbClr val="000000"/>
                </a:solidFill>
                <a:effectLst/>
                <a:latin typeface="MathJax_Math-italic"/>
              </a:rPr>
              <a:t>d</a:t>
            </a:r>
            <a:r>
              <a:rPr lang="en-US" altLang="ja-JP" dirty="0">
                <a:solidFill>
                  <a:srgbClr val="000000"/>
                </a:solidFill>
                <a:latin typeface="MathJax_Math-italic"/>
              </a:rPr>
              <a:t>t</a:t>
            </a:r>
            <a:endParaRPr kumimoji="1" lang="ja-JP" altLang="en-US"/>
          </a:p>
        </p:txBody>
      </p:sp>
      <p:sp>
        <p:nvSpPr>
          <p:cNvPr id="29" name="円形吹き出し 28">
            <a:extLst>
              <a:ext uri="{FF2B5EF4-FFF2-40B4-BE49-F238E27FC236}">
                <a16:creationId xmlns:a16="http://schemas.microsoft.com/office/drawing/2014/main" id="{7B363EC7-DD47-2715-B8DA-7A151637DA71}"/>
              </a:ext>
            </a:extLst>
          </p:cNvPr>
          <p:cNvSpPr/>
          <p:nvPr/>
        </p:nvSpPr>
        <p:spPr>
          <a:xfrm>
            <a:off x="6992286" y="3126150"/>
            <a:ext cx="823454" cy="582970"/>
          </a:xfrm>
          <a:prstGeom prst="wedgeEllipseCallout">
            <a:avLst>
              <a:gd name="adj1" fmla="val 2781"/>
              <a:gd name="adj2" fmla="val 90350"/>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dirty="0">
                <a:solidFill>
                  <a:srgbClr val="000000"/>
                </a:solidFill>
                <a:latin typeface="MathJax_Math-italic"/>
                <a:ea typeface="Hiragino Kaku Gothic ProN" panose="020B0300000000000000" pitchFamily="34" charset="-128"/>
              </a:rPr>
              <a:t>e’</a:t>
            </a:r>
            <a:r>
              <a:rPr lang="en" altLang="ja-JP" b="0" i="0" u="none" strike="noStrike" dirty="0">
                <a:solidFill>
                  <a:srgbClr val="000000"/>
                </a:solidFill>
                <a:effectLst/>
                <a:latin typeface="MathJax_Main"/>
              </a:rPr>
              <a:t>(</a:t>
            </a:r>
            <a:r>
              <a:rPr lang="en" altLang="ja-JP" b="0" i="0" u="none" strike="noStrike" dirty="0">
                <a:solidFill>
                  <a:srgbClr val="000000"/>
                </a:solidFill>
                <a:effectLst/>
                <a:latin typeface="MathJax_Math-italic"/>
              </a:rPr>
              <a:t>t</a:t>
            </a:r>
            <a:r>
              <a:rPr lang="en" altLang="ja-JP" b="0" i="0" u="none" strike="noStrike" dirty="0">
                <a:solidFill>
                  <a:srgbClr val="000000"/>
                </a:solidFill>
                <a:effectLst/>
                <a:latin typeface="MathJax_Main"/>
              </a:rPr>
              <a:t>)</a:t>
            </a:r>
            <a:endParaRPr kumimoji="1" lang="ja-JP" altLang="en-US"/>
          </a:p>
        </p:txBody>
      </p:sp>
    </p:spTree>
    <p:extLst>
      <p:ext uri="{BB962C8B-B14F-4D97-AF65-F5344CB8AC3E}">
        <p14:creationId xmlns:p14="http://schemas.microsoft.com/office/powerpoint/2010/main" val="23289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グループ化 217">
            <a:extLst>
              <a:ext uri="{FF2B5EF4-FFF2-40B4-BE49-F238E27FC236}">
                <a16:creationId xmlns:a16="http://schemas.microsoft.com/office/drawing/2014/main" id="{4E4564FC-CECF-DA1B-34C1-9D13AACFD362}"/>
              </a:ext>
            </a:extLst>
          </p:cNvPr>
          <p:cNvGrpSpPr>
            <a:grpSpLocks noGrp="1" noUngrp="1" noRot="1" noMove="1" noResize="1"/>
          </p:cNvGrpSpPr>
          <p:nvPr/>
        </p:nvGrpSpPr>
        <p:grpSpPr>
          <a:xfrm>
            <a:off x="-13737" y="0"/>
            <a:ext cx="12205737" cy="6865084"/>
            <a:chOff x="-13737" y="0"/>
            <a:chExt cx="12205737" cy="6865084"/>
          </a:xfrm>
        </p:grpSpPr>
        <p:grpSp>
          <p:nvGrpSpPr>
            <p:cNvPr id="216" name="グループ化 215">
              <a:extLst>
                <a:ext uri="{FF2B5EF4-FFF2-40B4-BE49-F238E27FC236}">
                  <a16:creationId xmlns:a16="http://schemas.microsoft.com/office/drawing/2014/main" id="{4DE4D855-F194-9CA3-5344-3EDE3C371505}"/>
                </a:ext>
              </a:extLst>
            </p:cNvPr>
            <p:cNvGrpSpPr>
              <a:grpSpLocks noGrp="1" noUngrp="1" noRot="1" noMove="1" noResize="1"/>
            </p:cNvGrpSpPr>
            <p:nvPr/>
          </p:nvGrpSpPr>
          <p:grpSpPr>
            <a:xfrm>
              <a:off x="-13737" y="0"/>
              <a:ext cx="12205737" cy="6865084"/>
              <a:chOff x="-13737" y="0"/>
              <a:chExt cx="12205737" cy="6865084"/>
            </a:xfrm>
          </p:grpSpPr>
          <p:grpSp>
            <p:nvGrpSpPr>
              <p:cNvPr id="213" name="グループ化 212">
                <a:extLst>
                  <a:ext uri="{FF2B5EF4-FFF2-40B4-BE49-F238E27FC236}">
                    <a16:creationId xmlns:a16="http://schemas.microsoft.com/office/drawing/2014/main" id="{E9B89DF2-2E3B-5232-420D-7EA053B8F492}"/>
                  </a:ext>
                </a:extLst>
              </p:cNvPr>
              <p:cNvGrpSpPr>
                <a:grpSpLocks noGrp="1" noUngrp="1" noRot="1" noMove="1" noResize="1"/>
              </p:cNvGrpSpPr>
              <p:nvPr/>
            </p:nvGrpSpPr>
            <p:grpSpPr>
              <a:xfrm>
                <a:off x="-13737" y="0"/>
                <a:ext cx="12205737" cy="6865084"/>
                <a:chOff x="-6868" y="-5314"/>
                <a:chExt cx="12205737" cy="6865084"/>
              </a:xfrm>
            </p:grpSpPr>
            <p:grpSp>
              <p:nvGrpSpPr>
                <p:cNvPr id="211" name="グループ化 210">
                  <a:extLst>
                    <a:ext uri="{FF2B5EF4-FFF2-40B4-BE49-F238E27FC236}">
                      <a16:creationId xmlns:a16="http://schemas.microsoft.com/office/drawing/2014/main" id="{2E231263-D90A-2210-28E6-3EB1EBF63964}"/>
                    </a:ext>
                  </a:extLst>
                </p:cNvPr>
                <p:cNvGrpSpPr>
                  <a:grpSpLocks noGrp="1" noUngrp="1" noRot="1" noMove="1" noResize="1"/>
                </p:cNvGrpSpPr>
                <p:nvPr/>
              </p:nvGrpSpPr>
              <p:grpSpPr>
                <a:xfrm>
                  <a:off x="0" y="-5314"/>
                  <a:ext cx="12198869" cy="6863314"/>
                  <a:chOff x="0" y="-5314"/>
                  <a:chExt cx="12198869" cy="6863314"/>
                </a:xfrm>
              </p:grpSpPr>
              <p:sp>
                <p:nvSpPr>
                  <p:cNvPr id="6" name="正方形/長方形 5">
                    <a:extLst>
                      <a:ext uri="{FF2B5EF4-FFF2-40B4-BE49-F238E27FC236}">
                        <a16:creationId xmlns:a16="http://schemas.microsoft.com/office/drawing/2014/main" id="{15DF5B21-170E-1D24-FDAF-8E924D43FB73}"/>
                      </a:ext>
                    </a:extLst>
                  </p:cNvPr>
                  <p:cNvSpPr>
                    <a:spLocks noGrp="1" noRot="1" noMove="1" noResize="1" noEditPoints="1" noAdjustHandles="1" noChangeArrowheads="1" noChangeShapeType="1"/>
                  </p:cNvSpPr>
                  <p:nvPr/>
                </p:nvSpPr>
                <p:spPr>
                  <a:xfrm>
                    <a:off x="0" y="0"/>
                    <a:ext cx="12192000" cy="6858000"/>
                  </a:xfrm>
                  <a:prstGeom prst="rect">
                    <a:avLst/>
                  </a:prstGeom>
                  <a:noFill/>
                  <a:ln w="355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16992B9B-F5E5-B64E-CD4E-1F00952771CC}"/>
                      </a:ext>
                    </a:extLst>
                  </p:cNvPr>
                  <p:cNvGrpSpPr>
                    <a:grpSpLocks noGrp="1" noUngrp="1" noRot="1" noMove="1" noResize="1"/>
                  </p:cNvGrpSpPr>
                  <p:nvPr/>
                </p:nvGrpSpPr>
                <p:grpSpPr>
                  <a:xfrm>
                    <a:off x="8021433" y="-5314"/>
                    <a:ext cx="4177436" cy="2899161"/>
                    <a:chOff x="8021433" y="-5314"/>
                    <a:chExt cx="4177436" cy="2899161"/>
                  </a:xfrm>
                </p:grpSpPr>
                <p:sp>
                  <p:nvSpPr>
                    <p:cNvPr id="11" name="六角形 10">
                      <a:extLst>
                        <a:ext uri="{FF2B5EF4-FFF2-40B4-BE49-F238E27FC236}">
                          <a16:creationId xmlns:a16="http://schemas.microsoft.com/office/drawing/2014/main" id="{5B9D9A9C-6EBC-B34D-858A-9B3D966E4FDC}"/>
                        </a:ext>
                      </a:extLst>
                    </p:cNvPr>
                    <p:cNvSpPr>
                      <a:spLocks noGrp="1" noRot="1" noMove="1" noResize="1" noEditPoints="1" noAdjustHandles="1" noChangeArrowheads="1" noChangeShapeType="1"/>
                    </p:cNvSpPr>
                    <p:nvPr/>
                  </p:nvSpPr>
                  <p:spPr>
                    <a:xfrm rot="5400000">
                      <a:off x="11464406"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六角形 25">
                      <a:extLst>
                        <a:ext uri="{FF2B5EF4-FFF2-40B4-BE49-F238E27FC236}">
                          <a16:creationId xmlns:a16="http://schemas.microsoft.com/office/drawing/2014/main" id="{385BF222-FB91-9BA3-4673-743F027C4A86}"/>
                        </a:ext>
                      </a:extLst>
                    </p:cNvPr>
                    <p:cNvSpPr>
                      <a:spLocks noGrp="1" noRot="1" noMove="1" noResize="1" noEditPoints="1" noAdjustHandles="1" noChangeArrowheads="1" noChangeShapeType="1"/>
                    </p:cNvSpPr>
                    <p:nvPr/>
                  </p:nvSpPr>
                  <p:spPr>
                    <a:xfrm rot="5400000">
                      <a:off x="11814211" y="27985"/>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六角形 1">
                      <a:extLst>
                        <a:ext uri="{FF2B5EF4-FFF2-40B4-BE49-F238E27FC236}">
                          <a16:creationId xmlns:a16="http://schemas.microsoft.com/office/drawing/2014/main" id="{8314A369-FFF9-8E79-0C5F-84959AD96B26}"/>
                        </a:ext>
                      </a:extLst>
                    </p:cNvPr>
                    <p:cNvSpPr>
                      <a:spLocks noGrp="1" noRot="1" noMove="1" noResize="1" noEditPoints="1" noAdjustHandles="1" noChangeArrowheads="1" noChangeShapeType="1"/>
                    </p:cNvSpPr>
                    <p:nvPr/>
                  </p:nvSpPr>
                  <p:spPr>
                    <a:xfrm rot="5400000">
                      <a:off x="11114600" y="2798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六角形 2">
                      <a:extLst>
                        <a:ext uri="{FF2B5EF4-FFF2-40B4-BE49-F238E27FC236}">
                          <a16:creationId xmlns:a16="http://schemas.microsoft.com/office/drawing/2014/main" id="{14E74F60-F01B-3ECD-6461-C1854D3FC65B}"/>
                        </a:ext>
                      </a:extLst>
                    </p:cNvPr>
                    <p:cNvSpPr>
                      <a:spLocks noGrp="1" noRot="1" noMove="1" noResize="1" noEditPoints="1" noAdjustHandles="1" noChangeArrowheads="1" noChangeShapeType="1"/>
                    </p:cNvSpPr>
                    <p:nvPr/>
                  </p:nvSpPr>
                  <p:spPr>
                    <a:xfrm rot="5400000">
                      <a:off x="10764794" y="2798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六角形 3">
                      <a:extLst>
                        <a:ext uri="{FF2B5EF4-FFF2-40B4-BE49-F238E27FC236}">
                          <a16:creationId xmlns:a16="http://schemas.microsoft.com/office/drawing/2014/main" id="{BFAB7896-9201-84F8-D242-90CCF1CA8DB3}"/>
                        </a:ext>
                      </a:extLst>
                    </p:cNvPr>
                    <p:cNvSpPr>
                      <a:spLocks noGrp="1" noRot="1" noMove="1" noResize="1" noEditPoints="1" noAdjustHandles="1" noChangeArrowheads="1" noChangeShapeType="1"/>
                    </p:cNvSpPr>
                    <p:nvPr/>
                  </p:nvSpPr>
                  <p:spPr>
                    <a:xfrm rot="5400000">
                      <a:off x="11639305"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六角形 4">
                      <a:extLst>
                        <a:ext uri="{FF2B5EF4-FFF2-40B4-BE49-F238E27FC236}">
                          <a16:creationId xmlns:a16="http://schemas.microsoft.com/office/drawing/2014/main" id="{3E83EEDA-4DC7-74A0-D5DA-5744870FF835}"/>
                        </a:ext>
                      </a:extLst>
                    </p:cNvPr>
                    <p:cNvSpPr>
                      <a:spLocks noGrp="1" noRot="1" noMove="1" noResize="1" noEditPoints="1" noAdjustHandles="1" noChangeArrowheads="1" noChangeShapeType="1"/>
                    </p:cNvSpPr>
                    <p:nvPr/>
                  </p:nvSpPr>
                  <p:spPr>
                    <a:xfrm rot="5400000">
                      <a:off x="11814211"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六角形 6">
                      <a:extLst>
                        <a:ext uri="{FF2B5EF4-FFF2-40B4-BE49-F238E27FC236}">
                          <a16:creationId xmlns:a16="http://schemas.microsoft.com/office/drawing/2014/main" id="{66849B67-A581-DF3E-6291-FF71FDACB7C3}"/>
                        </a:ext>
                      </a:extLst>
                    </p:cNvPr>
                    <p:cNvSpPr>
                      <a:spLocks noGrp="1" noRot="1" noMove="1" noResize="1" noEditPoints="1" noAdjustHandles="1" noChangeArrowheads="1" noChangeShapeType="1"/>
                    </p:cNvSpPr>
                    <p:nvPr/>
                  </p:nvSpPr>
                  <p:spPr>
                    <a:xfrm rot="5400000">
                      <a:off x="11639307" y="9610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六角形 7">
                      <a:extLst>
                        <a:ext uri="{FF2B5EF4-FFF2-40B4-BE49-F238E27FC236}">
                          <a16:creationId xmlns:a16="http://schemas.microsoft.com/office/drawing/2014/main" id="{50FCF75E-A484-C324-BF08-63F03A2197CD}"/>
                        </a:ext>
                      </a:extLst>
                    </p:cNvPr>
                    <p:cNvSpPr>
                      <a:spLocks noGrp="1" noRot="1" noMove="1" noResize="1" noEditPoints="1" noAdjustHandles="1" noChangeArrowheads="1" noChangeShapeType="1"/>
                    </p:cNvSpPr>
                    <p:nvPr/>
                  </p:nvSpPr>
                  <p:spPr>
                    <a:xfrm rot="5400000">
                      <a:off x="10939696"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六角形 8">
                      <a:extLst>
                        <a:ext uri="{FF2B5EF4-FFF2-40B4-BE49-F238E27FC236}">
                          <a16:creationId xmlns:a16="http://schemas.microsoft.com/office/drawing/2014/main" id="{E620A1A5-8AFD-BE4A-77CE-7AB71074CCE9}"/>
                        </a:ext>
                      </a:extLst>
                    </p:cNvPr>
                    <p:cNvSpPr>
                      <a:spLocks noGrp="1" noRot="1" noMove="1" noResize="1" noEditPoints="1" noAdjustHandles="1" noChangeArrowheads="1" noChangeShapeType="1"/>
                    </p:cNvSpPr>
                    <p:nvPr/>
                  </p:nvSpPr>
                  <p:spPr>
                    <a:xfrm rot="5400000">
                      <a:off x="10414985"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六角形 9">
                      <a:extLst>
                        <a:ext uri="{FF2B5EF4-FFF2-40B4-BE49-F238E27FC236}">
                          <a16:creationId xmlns:a16="http://schemas.microsoft.com/office/drawing/2014/main" id="{9A1B8947-0082-4911-1646-6BC9FFE68CF6}"/>
                        </a:ext>
                      </a:extLst>
                    </p:cNvPr>
                    <p:cNvSpPr>
                      <a:spLocks noGrp="1" noRot="1" noMove="1" noResize="1" noEditPoints="1" noAdjustHandles="1" noChangeArrowheads="1" noChangeShapeType="1"/>
                    </p:cNvSpPr>
                    <p:nvPr/>
                  </p:nvSpPr>
                  <p:spPr>
                    <a:xfrm rot="5400000">
                      <a:off x="10065176"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六角形 35">
                      <a:extLst>
                        <a:ext uri="{FF2B5EF4-FFF2-40B4-BE49-F238E27FC236}">
                          <a16:creationId xmlns:a16="http://schemas.microsoft.com/office/drawing/2014/main" id="{A1B3DDD8-6FE1-7A72-2A17-CB32F3725084}"/>
                        </a:ext>
                      </a:extLst>
                    </p:cNvPr>
                    <p:cNvSpPr>
                      <a:spLocks noGrp="1" noRot="1" noMove="1" noResize="1" noEditPoints="1" noAdjustHandles="1" noChangeArrowheads="1" noChangeShapeType="1"/>
                    </p:cNvSpPr>
                    <p:nvPr/>
                  </p:nvSpPr>
                  <p:spPr>
                    <a:xfrm rot="5400000">
                      <a:off x="9715367"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六角形 37">
                      <a:extLst>
                        <a:ext uri="{FF2B5EF4-FFF2-40B4-BE49-F238E27FC236}">
                          <a16:creationId xmlns:a16="http://schemas.microsoft.com/office/drawing/2014/main" id="{95DC1A36-E9C4-0B5F-63D4-8A260FB37EEF}"/>
                        </a:ext>
                      </a:extLst>
                    </p:cNvPr>
                    <p:cNvSpPr>
                      <a:spLocks noGrp="1" noRot="1" noMove="1" noResize="1" noEditPoints="1" noAdjustHandles="1" noChangeArrowheads="1" noChangeShapeType="1"/>
                    </p:cNvSpPr>
                    <p:nvPr/>
                  </p:nvSpPr>
                  <p:spPr>
                    <a:xfrm rot="5400000">
                      <a:off x="11814208" y="127202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六角形 38">
                      <a:extLst>
                        <a:ext uri="{FF2B5EF4-FFF2-40B4-BE49-F238E27FC236}">
                          <a16:creationId xmlns:a16="http://schemas.microsoft.com/office/drawing/2014/main" id="{AD05E470-43FF-21D8-241A-8BBADB550DF5}"/>
                        </a:ext>
                      </a:extLst>
                    </p:cNvPr>
                    <p:cNvSpPr>
                      <a:spLocks noGrp="1" noRot="1" noMove="1" noResize="1" noEditPoints="1" noAdjustHandles="1" noChangeArrowheads="1" noChangeShapeType="1"/>
                    </p:cNvSpPr>
                    <p:nvPr/>
                  </p:nvSpPr>
                  <p:spPr>
                    <a:xfrm rot="5400000">
                      <a:off x="11289500" y="96101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六角形 39">
                      <a:extLst>
                        <a:ext uri="{FF2B5EF4-FFF2-40B4-BE49-F238E27FC236}">
                          <a16:creationId xmlns:a16="http://schemas.microsoft.com/office/drawing/2014/main" id="{ABA80C6F-1987-2004-C5D4-FED6975C2A88}"/>
                        </a:ext>
                      </a:extLst>
                    </p:cNvPr>
                    <p:cNvSpPr>
                      <a:spLocks noGrp="1" noRot="1" noMove="1" noResize="1" noEditPoints="1" noAdjustHandles="1" noChangeArrowheads="1" noChangeShapeType="1"/>
                    </p:cNvSpPr>
                    <p:nvPr/>
                  </p:nvSpPr>
                  <p:spPr>
                    <a:xfrm rot="5400000">
                      <a:off x="10939695" y="9610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六角形 40">
                      <a:extLst>
                        <a:ext uri="{FF2B5EF4-FFF2-40B4-BE49-F238E27FC236}">
                          <a16:creationId xmlns:a16="http://schemas.microsoft.com/office/drawing/2014/main" id="{8158C20A-14EE-6517-7295-B52AC36D87DC}"/>
                        </a:ext>
                      </a:extLst>
                    </p:cNvPr>
                    <p:cNvSpPr>
                      <a:spLocks noGrp="1" noRot="1" noMove="1" noResize="1" noEditPoints="1" noAdjustHandles="1" noChangeArrowheads="1" noChangeShapeType="1"/>
                    </p:cNvSpPr>
                    <p:nvPr/>
                  </p:nvSpPr>
                  <p:spPr>
                    <a:xfrm rot="5400000">
                      <a:off x="10764788" y="65000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六角形 41">
                      <a:extLst>
                        <a:ext uri="{FF2B5EF4-FFF2-40B4-BE49-F238E27FC236}">
                          <a16:creationId xmlns:a16="http://schemas.microsoft.com/office/drawing/2014/main" id="{A5DEC7F9-C55C-A15B-4969-7E27C12CA6D5}"/>
                        </a:ext>
                      </a:extLst>
                    </p:cNvPr>
                    <p:cNvSpPr>
                      <a:spLocks noGrp="1" noRot="1" noMove="1" noResize="1" noEditPoints="1" noAdjustHandles="1" noChangeArrowheads="1" noChangeShapeType="1"/>
                    </p:cNvSpPr>
                    <p:nvPr/>
                  </p:nvSpPr>
                  <p:spPr>
                    <a:xfrm rot="5400000">
                      <a:off x="10414981" y="65000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六角形 42">
                      <a:extLst>
                        <a:ext uri="{FF2B5EF4-FFF2-40B4-BE49-F238E27FC236}">
                          <a16:creationId xmlns:a16="http://schemas.microsoft.com/office/drawing/2014/main" id="{AED4B4E7-333A-EC16-FB4C-4389B0F5E77D}"/>
                        </a:ext>
                      </a:extLst>
                    </p:cNvPr>
                    <p:cNvSpPr>
                      <a:spLocks noGrp="1" noRot="1" noMove="1" noResize="1" noEditPoints="1" noAdjustHandles="1" noChangeArrowheads="1" noChangeShapeType="1"/>
                    </p:cNvSpPr>
                    <p:nvPr/>
                  </p:nvSpPr>
                  <p:spPr>
                    <a:xfrm rot="5400000">
                      <a:off x="10240075"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六角形 43">
                      <a:extLst>
                        <a:ext uri="{FF2B5EF4-FFF2-40B4-BE49-F238E27FC236}">
                          <a16:creationId xmlns:a16="http://schemas.microsoft.com/office/drawing/2014/main" id="{CECD445B-FF6D-6A48-9C34-B1ADE079A90E}"/>
                        </a:ext>
                      </a:extLst>
                    </p:cNvPr>
                    <p:cNvSpPr>
                      <a:spLocks noGrp="1" noRot="1" noMove="1" noResize="1" noEditPoints="1" noAdjustHandles="1" noChangeArrowheads="1" noChangeShapeType="1"/>
                    </p:cNvSpPr>
                    <p:nvPr/>
                  </p:nvSpPr>
                  <p:spPr>
                    <a:xfrm rot="5400000">
                      <a:off x="10065172"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六角形 44">
                      <a:extLst>
                        <a:ext uri="{FF2B5EF4-FFF2-40B4-BE49-F238E27FC236}">
                          <a16:creationId xmlns:a16="http://schemas.microsoft.com/office/drawing/2014/main" id="{D722802E-530E-FBED-4814-F409CE15C799}"/>
                        </a:ext>
                      </a:extLst>
                    </p:cNvPr>
                    <p:cNvSpPr>
                      <a:spLocks noGrp="1" noRot="1" noMove="1" noResize="1" noEditPoints="1" noAdjustHandles="1" noChangeArrowheads="1" noChangeShapeType="1"/>
                    </p:cNvSpPr>
                    <p:nvPr/>
                  </p:nvSpPr>
                  <p:spPr>
                    <a:xfrm rot="5400000">
                      <a:off x="9365550" y="279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六角形 45">
                      <a:extLst>
                        <a:ext uri="{FF2B5EF4-FFF2-40B4-BE49-F238E27FC236}">
                          <a16:creationId xmlns:a16="http://schemas.microsoft.com/office/drawing/2014/main" id="{EE265299-468F-019B-CC9B-37D57F81C548}"/>
                        </a:ext>
                      </a:extLst>
                    </p:cNvPr>
                    <p:cNvSpPr>
                      <a:spLocks noGrp="1" noRot="1" noMove="1" noResize="1" noEditPoints="1" noAdjustHandles="1" noChangeArrowheads="1" noChangeShapeType="1"/>
                    </p:cNvSpPr>
                    <p:nvPr/>
                  </p:nvSpPr>
                  <p:spPr>
                    <a:xfrm rot="5400000">
                      <a:off x="9190647" y="338995"/>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六角形 46">
                      <a:extLst>
                        <a:ext uri="{FF2B5EF4-FFF2-40B4-BE49-F238E27FC236}">
                          <a16:creationId xmlns:a16="http://schemas.microsoft.com/office/drawing/2014/main" id="{35448E6D-A4A5-87A5-7D7C-F5D3A998DC8C}"/>
                        </a:ext>
                      </a:extLst>
                    </p:cNvPr>
                    <p:cNvSpPr>
                      <a:spLocks noGrp="1" noRot="1" noMove="1" noResize="1" noEditPoints="1" noAdjustHandles="1" noChangeArrowheads="1" noChangeShapeType="1"/>
                    </p:cNvSpPr>
                    <p:nvPr/>
                  </p:nvSpPr>
                  <p:spPr>
                    <a:xfrm rot="5400000">
                      <a:off x="9365549" y="65000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六角形 47">
                      <a:extLst>
                        <a:ext uri="{FF2B5EF4-FFF2-40B4-BE49-F238E27FC236}">
                          <a16:creationId xmlns:a16="http://schemas.microsoft.com/office/drawing/2014/main" id="{F2F2404A-DE8A-6AD9-84F1-7290595736AA}"/>
                        </a:ext>
                      </a:extLst>
                    </p:cNvPr>
                    <p:cNvSpPr>
                      <a:spLocks noGrp="1" noRot="1" noMove="1" noResize="1" noEditPoints="1" noAdjustHandles="1" noChangeArrowheads="1" noChangeShapeType="1"/>
                    </p:cNvSpPr>
                    <p:nvPr/>
                  </p:nvSpPr>
                  <p:spPr>
                    <a:xfrm rot="5400000">
                      <a:off x="9715350" y="65000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六角形 48">
                      <a:extLst>
                        <a:ext uri="{FF2B5EF4-FFF2-40B4-BE49-F238E27FC236}">
                          <a16:creationId xmlns:a16="http://schemas.microsoft.com/office/drawing/2014/main" id="{ACB6EF8D-0A57-5028-C1E9-73E17B4601AC}"/>
                        </a:ext>
                      </a:extLst>
                    </p:cNvPr>
                    <p:cNvSpPr>
                      <a:spLocks noGrp="1" noRot="1" noMove="1" noResize="1" noEditPoints="1" noAdjustHandles="1" noChangeArrowheads="1" noChangeShapeType="1"/>
                    </p:cNvSpPr>
                    <p:nvPr/>
                  </p:nvSpPr>
                  <p:spPr>
                    <a:xfrm rot="5400000">
                      <a:off x="9019390" y="27984"/>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六角形 49">
                      <a:extLst>
                        <a:ext uri="{FF2B5EF4-FFF2-40B4-BE49-F238E27FC236}">
                          <a16:creationId xmlns:a16="http://schemas.microsoft.com/office/drawing/2014/main" id="{4FF5DECA-A314-4D66-5B09-C849D14A7321}"/>
                        </a:ext>
                      </a:extLst>
                    </p:cNvPr>
                    <p:cNvSpPr>
                      <a:spLocks noGrp="1" noRot="1" noMove="1" noResize="1" noEditPoints="1" noAdjustHandles="1" noChangeArrowheads="1" noChangeShapeType="1"/>
                    </p:cNvSpPr>
                    <p:nvPr/>
                  </p:nvSpPr>
                  <p:spPr>
                    <a:xfrm rot="5400000">
                      <a:off x="11639305" y="158302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六角形 50">
                      <a:extLst>
                        <a:ext uri="{FF2B5EF4-FFF2-40B4-BE49-F238E27FC236}">
                          <a16:creationId xmlns:a16="http://schemas.microsoft.com/office/drawing/2014/main" id="{BBD6BEB8-2073-D601-1C2D-1183BA2365AA}"/>
                        </a:ext>
                      </a:extLst>
                    </p:cNvPr>
                    <p:cNvSpPr>
                      <a:spLocks noGrp="1" noRot="1" noMove="1" noResize="1" noEditPoints="1" noAdjustHandles="1" noChangeArrowheads="1" noChangeShapeType="1"/>
                    </p:cNvSpPr>
                    <p:nvPr/>
                  </p:nvSpPr>
                  <p:spPr>
                    <a:xfrm rot="5400000">
                      <a:off x="11114594"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六角形 51">
                      <a:extLst>
                        <a:ext uri="{FF2B5EF4-FFF2-40B4-BE49-F238E27FC236}">
                          <a16:creationId xmlns:a16="http://schemas.microsoft.com/office/drawing/2014/main" id="{5EA475C0-5C03-C5E3-C4AD-E259130A7A14}"/>
                        </a:ext>
                      </a:extLst>
                    </p:cNvPr>
                    <p:cNvSpPr>
                      <a:spLocks noGrp="1" noRot="1" noMove="1" noResize="1" noEditPoints="1" noAdjustHandles="1" noChangeArrowheads="1" noChangeShapeType="1"/>
                    </p:cNvSpPr>
                    <p:nvPr/>
                  </p:nvSpPr>
                  <p:spPr>
                    <a:xfrm rot="5400000">
                      <a:off x="11814207" y="189403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六角形 52">
                      <a:extLst>
                        <a:ext uri="{FF2B5EF4-FFF2-40B4-BE49-F238E27FC236}">
                          <a16:creationId xmlns:a16="http://schemas.microsoft.com/office/drawing/2014/main" id="{4597F659-99F2-593B-BA08-380B3E82B6ED}"/>
                        </a:ext>
                      </a:extLst>
                    </p:cNvPr>
                    <p:cNvSpPr>
                      <a:spLocks noGrp="1" noRot="1" noMove="1" noResize="1" noEditPoints="1" noAdjustHandles="1" noChangeArrowheads="1" noChangeShapeType="1"/>
                    </p:cNvSpPr>
                    <p:nvPr/>
                  </p:nvSpPr>
                  <p:spPr>
                    <a:xfrm rot="5400000">
                      <a:off x="11289496" y="158302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六角形 53">
                      <a:extLst>
                        <a:ext uri="{FF2B5EF4-FFF2-40B4-BE49-F238E27FC236}">
                          <a16:creationId xmlns:a16="http://schemas.microsoft.com/office/drawing/2014/main" id="{C13B512A-F05C-50EB-9C7B-E7097D9A145D}"/>
                        </a:ext>
                      </a:extLst>
                    </p:cNvPr>
                    <p:cNvSpPr>
                      <a:spLocks noGrp="1" noRot="1" noMove="1" noResize="1" noEditPoints="1" noAdjustHandles="1" noChangeArrowheads="1" noChangeShapeType="1"/>
                    </p:cNvSpPr>
                    <p:nvPr/>
                  </p:nvSpPr>
                  <p:spPr>
                    <a:xfrm rot="5400000">
                      <a:off x="10589864" y="96101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六角形 54">
                      <a:extLst>
                        <a:ext uri="{FF2B5EF4-FFF2-40B4-BE49-F238E27FC236}">
                          <a16:creationId xmlns:a16="http://schemas.microsoft.com/office/drawing/2014/main" id="{745153AB-DB94-6D15-798A-CE38ED081221}"/>
                        </a:ext>
                      </a:extLst>
                    </p:cNvPr>
                    <p:cNvSpPr>
                      <a:spLocks noGrp="1" noRot="1" noMove="1" noResize="1" noEditPoints="1" noAdjustHandles="1" noChangeArrowheads="1" noChangeShapeType="1"/>
                    </p:cNvSpPr>
                    <p:nvPr/>
                  </p:nvSpPr>
                  <p:spPr>
                    <a:xfrm rot="5400000">
                      <a:off x="9890233" y="96456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7" name="六角形 86">
                      <a:extLst>
                        <a:ext uri="{FF2B5EF4-FFF2-40B4-BE49-F238E27FC236}">
                          <a16:creationId xmlns:a16="http://schemas.microsoft.com/office/drawing/2014/main" id="{0C1196D5-6399-6E4B-724C-500ECC9A59BD}"/>
                        </a:ext>
                      </a:extLst>
                    </p:cNvPr>
                    <p:cNvSpPr>
                      <a:spLocks noGrp="1" noRot="1" noMove="1" noResize="1" noEditPoints="1" noAdjustHandles="1" noChangeArrowheads="1" noChangeShapeType="1"/>
                    </p:cNvSpPr>
                    <p:nvPr/>
                  </p:nvSpPr>
                  <p:spPr>
                    <a:xfrm rot="5400000">
                      <a:off x="8685198" y="2621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8" name="六角形 87">
                      <a:extLst>
                        <a:ext uri="{FF2B5EF4-FFF2-40B4-BE49-F238E27FC236}">
                          <a16:creationId xmlns:a16="http://schemas.microsoft.com/office/drawing/2014/main" id="{1B77AA3D-312B-8CB1-859D-607C5328028F}"/>
                        </a:ext>
                      </a:extLst>
                    </p:cNvPr>
                    <p:cNvSpPr>
                      <a:spLocks noGrp="1" noRot="1" noMove="1" noResize="1" noEditPoints="1" noAdjustHandles="1" noChangeArrowheads="1" noChangeShapeType="1"/>
                    </p:cNvSpPr>
                    <p:nvPr/>
                  </p:nvSpPr>
                  <p:spPr>
                    <a:xfrm rot="5400000">
                      <a:off x="8850532" y="33899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六角形 88">
                      <a:extLst>
                        <a:ext uri="{FF2B5EF4-FFF2-40B4-BE49-F238E27FC236}">
                          <a16:creationId xmlns:a16="http://schemas.microsoft.com/office/drawing/2014/main" id="{4F5E4A95-8C1F-0CF8-1056-15E4FADBA9BF}"/>
                        </a:ext>
                      </a:extLst>
                    </p:cNvPr>
                    <p:cNvSpPr>
                      <a:spLocks noGrp="1" noRot="1" noMove="1" noResize="1" noEditPoints="1" noAdjustHandles="1" noChangeArrowheads="1" noChangeShapeType="1"/>
                    </p:cNvSpPr>
                    <p:nvPr/>
                  </p:nvSpPr>
                  <p:spPr>
                    <a:xfrm rot="5400000">
                      <a:off x="8341437" y="2444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六角形 89">
                      <a:extLst>
                        <a:ext uri="{FF2B5EF4-FFF2-40B4-BE49-F238E27FC236}">
                          <a16:creationId xmlns:a16="http://schemas.microsoft.com/office/drawing/2014/main" id="{FB2D9B3A-9ABD-C401-11F4-AD06D6ED481B}"/>
                        </a:ext>
                      </a:extLst>
                    </p:cNvPr>
                    <p:cNvSpPr>
                      <a:spLocks noGrp="1" noRot="1" noMove="1" noResize="1" noEditPoints="1" noAdjustHandles="1" noChangeArrowheads="1" noChangeShapeType="1"/>
                    </p:cNvSpPr>
                    <p:nvPr/>
                  </p:nvSpPr>
                  <p:spPr>
                    <a:xfrm rot="5400000">
                      <a:off x="7993448" y="226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六角形 90">
                      <a:extLst>
                        <a:ext uri="{FF2B5EF4-FFF2-40B4-BE49-F238E27FC236}">
                          <a16:creationId xmlns:a16="http://schemas.microsoft.com/office/drawing/2014/main" id="{13A2D5EB-F21B-EF45-296C-7AC45E7B1726}"/>
                        </a:ext>
                      </a:extLst>
                    </p:cNvPr>
                    <p:cNvSpPr>
                      <a:spLocks noGrp="1" noRot="1" noMove="1" noResize="1" noEditPoints="1" noAdjustHandles="1" noChangeArrowheads="1" noChangeShapeType="1"/>
                    </p:cNvSpPr>
                    <p:nvPr/>
                  </p:nvSpPr>
                  <p:spPr>
                    <a:xfrm rot="5400000">
                      <a:off x="10414961" y="12720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六角形 91">
                      <a:extLst>
                        <a:ext uri="{FF2B5EF4-FFF2-40B4-BE49-F238E27FC236}">
                          <a16:creationId xmlns:a16="http://schemas.microsoft.com/office/drawing/2014/main" id="{806368A7-4EB7-7D6A-9991-FED10DCEB5C2}"/>
                        </a:ext>
                      </a:extLst>
                    </p:cNvPr>
                    <p:cNvSpPr>
                      <a:spLocks noGrp="1" noRot="1" noMove="1" noResize="1" noEditPoints="1" noAdjustHandles="1" noChangeArrowheads="1" noChangeShapeType="1"/>
                    </p:cNvSpPr>
                    <p:nvPr/>
                  </p:nvSpPr>
                  <p:spPr>
                    <a:xfrm rot="5400000">
                      <a:off x="10065112" y="12702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六角形 92">
                      <a:extLst>
                        <a:ext uri="{FF2B5EF4-FFF2-40B4-BE49-F238E27FC236}">
                          <a16:creationId xmlns:a16="http://schemas.microsoft.com/office/drawing/2014/main" id="{C48BCB9E-072E-0320-5AA5-F4ED165264D4}"/>
                        </a:ext>
                      </a:extLst>
                    </p:cNvPr>
                    <p:cNvSpPr>
                      <a:spLocks noGrp="1" noRot="1" noMove="1" noResize="1" noEditPoints="1" noAdjustHandles="1" noChangeArrowheads="1" noChangeShapeType="1"/>
                    </p:cNvSpPr>
                    <p:nvPr/>
                  </p:nvSpPr>
                  <p:spPr>
                    <a:xfrm rot="5400000">
                      <a:off x="11646178" y="220504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六角形 93">
                      <a:extLst>
                        <a:ext uri="{FF2B5EF4-FFF2-40B4-BE49-F238E27FC236}">
                          <a16:creationId xmlns:a16="http://schemas.microsoft.com/office/drawing/2014/main" id="{55EE1F51-4458-A04B-3101-ECBF71CFB443}"/>
                        </a:ext>
                      </a:extLst>
                    </p:cNvPr>
                    <p:cNvSpPr>
                      <a:spLocks noGrp="1" noRot="1" noMove="1" noResize="1" noEditPoints="1" noAdjustHandles="1" noChangeArrowheads="1" noChangeShapeType="1"/>
                    </p:cNvSpPr>
                    <p:nvPr/>
                  </p:nvSpPr>
                  <p:spPr>
                    <a:xfrm rot="5400000">
                      <a:off x="11821080" y="25160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174" name="六角形 173">
                  <a:extLst>
                    <a:ext uri="{FF2B5EF4-FFF2-40B4-BE49-F238E27FC236}">
                      <a16:creationId xmlns:a16="http://schemas.microsoft.com/office/drawing/2014/main" id="{F5921F92-4572-F8D1-219D-A778A0FEA961}"/>
                    </a:ext>
                  </a:extLst>
                </p:cNvPr>
                <p:cNvSpPr>
                  <a:spLocks noGrp="1" noRot="1" noMove="1" noResize="1" noEditPoints="1" noAdjustHandles="1" noChangeArrowheads="1" noChangeShapeType="1"/>
                </p:cNvSpPr>
                <p:nvPr/>
              </p:nvSpPr>
              <p:spPr>
                <a:xfrm rot="16200000">
                  <a:off x="321822" y="647489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六角形 174">
                  <a:extLst>
                    <a:ext uri="{FF2B5EF4-FFF2-40B4-BE49-F238E27FC236}">
                      <a16:creationId xmlns:a16="http://schemas.microsoft.com/office/drawing/2014/main" id="{3318B320-6D30-19EF-5D65-6CD99CFCB8B8}"/>
                    </a:ext>
                  </a:extLst>
                </p:cNvPr>
                <p:cNvSpPr>
                  <a:spLocks noGrp="1" noRot="1" noMove="1" noResize="1" noEditPoints="1" noAdjustHandles="1" noChangeArrowheads="1" noChangeShapeType="1"/>
                </p:cNvSpPr>
                <p:nvPr/>
              </p:nvSpPr>
              <p:spPr>
                <a:xfrm rot="16200000">
                  <a:off x="-27983"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6" name="六角形 175">
                  <a:extLst>
                    <a:ext uri="{FF2B5EF4-FFF2-40B4-BE49-F238E27FC236}">
                      <a16:creationId xmlns:a16="http://schemas.microsoft.com/office/drawing/2014/main" id="{D300A0F4-2F49-6040-BDCF-B866336F7C98}"/>
                    </a:ext>
                  </a:extLst>
                </p:cNvPr>
                <p:cNvSpPr>
                  <a:spLocks noGrp="1" noRot="1" noMove="1" noResize="1" noEditPoints="1" noAdjustHandles="1" noChangeArrowheads="1" noChangeShapeType="1"/>
                </p:cNvSpPr>
                <p:nvPr/>
              </p:nvSpPr>
              <p:spPr>
                <a:xfrm rot="16200000">
                  <a:off x="670712" y="647666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7" name="六角形 176">
                  <a:extLst>
                    <a:ext uri="{FF2B5EF4-FFF2-40B4-BE49-F238E27FC236}">
                      <a16:creationId xmlns:a16="http://schemas.microsoft.com/office/drawing/2014/main" id="{AFAF44A6-B528-DD66-F779-501B38FE49BA}"/>
                    </a:ext>
                  </a:extLst>
                </p:cNvPr>
                <p:cNvSpPr>
                  <a:spLocks noGrp="1" noRot="1" noMove="1" noResize="1" noEditPoints="1" noAdjustHandles="1" noChangeArrowheads="1" noChangeShapeType="1"/>
                </p:cNvSpPr>
                <p:nvPr/>
              </p:nvSpPr>
              <p:spPr>
                <a:xfrm rot="16200000">
                  <a:off x="1020064" y="648198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8" name="六角形 177">
                  <a:extLst>
                    <a:ext uri="{FF2B5EF4-FFF2-40B4-BE49-F238E27FC236}">
                      <a16:creationId xmlns:a16="http://schemas.microsoft.com/office/drawing/2014/main" id="{9D388420-B2A5-FAFD-5E4E-8EDF0EB07167}"/>
                    </a:ext>
                  </a:extLst>
                </p:cNvPr>
                <p:cNvSpPr>
                  <a:spLocks noGrp="1" noRot="1" noMove="1" noResize="1" noEditPoints="1" noAdjustHandles="1" noChangeArrowheads="1" noChangeShapeType="1"/>
                </p:cNvSpPr>
                <p:nvPr/>
              </p:nvSpPr>
              <p:spPr>
                <a:xfrm rot="16200000">
                  <a:off x="146922"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9" name="六角形 178">
                  <a:extLst>
                    <a:ext uri="{FF2B5EF4-FFF2-40B4-BE49-F238E27FC236}">
                      <a16:creationId xmlns:a16="http://schemas.microsoft.com/office/drawing/2014/main" id="{83A9B48E-1470-191F-D29A-6CEAFD591D66}"/>
                    </a:ext>
                  </a:extLst>
                </p:cNvPr>
                <p:cNvSpPr>
                  <a:spLocks noGrp="1" noRot="1" noMove="1" noResize="1" noEditPoints="1" noAdjustHandles="1" noChangeArrowheads="1" noChangeShapeType="1"/>
                </p:cNvSpPr>
                <p:nvPr/>
              </p:nvSpPr>
              <p:spPr>
                <a:xfrm rot="16200000">
                  <a:off x="-27984"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0" name="六角形 179">
                  <a:extLst>
                    <a:ext uri="{FF2B5EF4-FFF2-40B4-BE49-F238E27FC236}">
                      <a16:creationId xmlns:a16="http://schemas.microsoft.com/office/drawing/2014/main" id="{2160E728-74D7-EE84-C7A0-609CDACCEC7B}"/>
                    </a:ext>
                  </a:extLst>
                </p:cNvPr>
                <p:cNvSpPr>
                  <a:spLocks noGrp="1" noRot="1" noMove="1" noResize="1" noEditPoints="1" noAdjustHandles="1" noChangeArrowheads="1" noChangeShapeType="1"/>
                </p:cNvSpPr>
                <p:nvPr/>
              </p:nvSpPr>
              <p:spPr>
                <a:xfrm rot="16200000">
                  <a:off x="146921" y="55418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1" name="六角形 180">
                  <a:extLst>
                    <a:ext uri="{FF2B5EF4-FFF2-40B4-BE49-F238E27FC236}">
                      <a16:creationId xmlns:a16="http://schemas.microsoft.com/office/drawing/2014/main" id="{D635124F-E333-A4BB-C273-5C628B2AF97C}"/>
                    </a:ext>
                  </a:extLst>
                </p:cNvPr>
                <p:cNvSpPr>
                  <a:spLocks noGrp="1" noRot="1" noMove="1" noResize="1" noEditPoints="1" noAdjustHandles="1" noChangeArrowheads="1" noChangeShapeType="1"/>
                </p:cNvSpPr>
                <p:nvPr/>
              </p:nvSpPr>
              <p:spPr>
                <a:xfrm rot="16200000">
                  <a:off x="320903"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六角形 181">
                  <a:extLst>
                    <a:ext uri="{FF2B5EF4-FFF2-40B4-BE49-F238E27FC236}">
                      <a16:creationId xmlns:a16="http://schemas.microsoft.com/office/drawing/2014/main" id="{4AA74BB0-7054-9027-3488-512F0A276FC7}"/>
                    </a:ext>
                  </a:extLst>
                </p:cNvPr>
                <p:cNvSpPr>
                  <a:spLocks noGrp="1" noRot="1" noMove="1" noResize="1" noEditPoints="1" noAdjustHandles="1" noChangeArrowheads="1" noChangeShapeType="1"/>
                </p:cNvSpPr>
                <p:nvPr/>
              </p:nvSpPr>
              <p:spPr>
                <a:xfrm rot="16200000">
                  <a:off x="1370537" y="648197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3" name="六角形 182">
                  <a:extLst>
                    <a:ext uri="{FF2B5EF4-FFF2-40B4-BE49-F238E27FC236}">
                      <a16:creationId xmlns:a16="http://schemas.microsoft.com/office/drawing/2014/main" id="{A8DA761C-4ECF-8799-4282-5A903FD95170}"/>
                    </a:ext>
                  </a:extLst>
                </p:cNvPr>
                <p:cNvSpPr>
                  <a:spLocks noGrp="1" noRot="1" noMove="1" noResize="1" noEditPoints="1" noAdjustHandles="1" noChangeArrowheads="1" noChangeShapeType="1"/>
                </p:cNvSpPr>
                <p:nvPr/>
              </p:nvSpPr>
              <p:spPr>
                <a:xfrm rot="16200000">
                  <a:off x="1721965" y="6474896"/>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4" name="六角形 183">
                  <a:extLst>
                    <a:ext uri="{FF2B5EF4-FFF2-40B4-BE49-F238E27FC236}">
                      <a16:creationId xmlns:a16="http://schemas.microsoft.com/office/drawing/2014/main" id="{93DC672E-5428-129D-ACFC-3D9D88A7B5E5}"/>
                    </a:ext>
                  </a:extLst>
                </p:cNvPr>
                <p:cNvSpPr>
                  <a:spLocks noGrp="1" noRot="1" noMove="1" noResize="1" noEditPoints="1" noAdjustHandles="1" noChangeArrowheads="1" noChangeShapeType="1"/>
                </p:cNvSpPr>
                <p:nvPr/>
              </p:nvSpPr>
              <p:spPr>
                <a:xfrm rot="16200000">
                  <a:off x="2070860"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5" name="六角形 184">
                  <a:extLst>
                    <a:ext uri="{FF2B5EF4-FFF2-40B4-BE49-F238E27FC236}">
                      <a16:creationId xmlns:a16="http://schemas.microsoft.com/office/drawing/2014/main" id="{9080FF56-A150-2B84-1B99-6807CAEEFABC}"/>
                    </a:ext>
                  </a:extLst>
                </p:cNvPr>
                <p:cNvSpPr>
                  <a:spLocks noGrp="1" noRot="1" noMove="1" noResize="1" noEditPoints="1" noAdjustHandles="1" noChangeArrowheads="1" noChangeShapeType="1"/>
                </p:cNvSpPr>
                <p:nvPr/>
              </p:nvSpPr>
              <p:spPr>
                <a:xfrm rot="16200000">
                  <a:off x="-27981" y="523086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6" name="六角形 185">
                  <a:extLst>
                    <a:ext uri="{FF2B5EF4-FFF2-40B4-BE49-F238E27FC236}">
                      <a16:creationId xmlns:a16="http://schemas.microsoft.com/office/drawing/2014/main" id="{66607F62-7E25-F6D9-F0C2-2ED85791F110}"/>
                    </a:ext>
                  </a:extLst>
                </p:cNvPr>
                <p:cNvSpPr>
                  <a:spLocks noGrp="1" noRot="1" noMove="1" noResize="1" noEditPoints="1" noAdjustHandles="1" noChangeArrowheads="1" noChangeShapeType="1"/>
                </p:cNvSpPr>
                <p:nvPr/>
              </p:nvSpPr>
              <p:spPr>
                <a:xfrm rot="16200000">
                  <a:off x="496727" y="554187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7" name="六角形 186">
                  <a:extLst>
                    <a:ext uri="{FF2B5EF4-FFF2-40B4-BE49-F238E27FC236}">
                      <a16:creationId xmlns:a16="http://schemas.microsoft.com/office/drawing/2014/main" id="{4C91BA03-9D31-87A6-D0E6-D2EFA999D3A0}"/>
                    </a:ext>
                  </a:extLst>
                </p:cNvPr>
                <p:cNvSpPr>
                  <a:spLocks noGrp="1" noRot="1" noMove="1" noResize="1" noEditPoints="1" noAdjustHandles="1" noChangeArrowheads="1" noChangeShapeType="1"/>
                </p:cNvSpPr>
                <p:nvPr/>
              </p:nvSpPr>
              <p:spPr>
                <a:xfrm rot="16200000">
                  <a:off x="846532" y="554187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8" name="六角形 187">
                  <a:extLst>
                    <a:ext uri="{FF2B5EF4-FFF2-40B4-BE49-F238E27FC236}">
                      <a16:creationId xmlns:a16="http://schemas.microsoft.com/office/drawing/2014/main" id="{50349382-17B6-6155-B7A3-233AE12A498B}"/>
                    </a:ext>
                  </a:extLst>
                </p:cNvPr>
                <p:cNvSpPr>
                  <a:spLocks noGrp="1" noRot="1" noMove="1" noResize="1" noEditPoints="1" noAdjustHandles="1" noChangeArrowheads="1" noChangeShapeType="1"/>
                </p:cNvSpPr>
                <p:nvPr/>
              </p:nvSpPr>
              <p:spPr>
                <a:xfrm rot="16200000">
                  <a:off x="1021439" y="585287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9" name="六角形 188">
                  <a:extLst>
                    <a:ext uri="{FF2B5EF4-FFF2-40B4-BE49-F238E27FC236}">
                      <a16:creationId xmlns:a16="http://schemas.microsoft.com/office/drawing/2014/main" id="{4DC20CE7-44AB-D861-D913-186143D235CE}"/>
                    </a:ext>
                  </a:extLst>
                </p:cNvPr>
                <p:cNvSpPr>
                  <a:spLocks noGrp="1" noRot="1" noMove="1" noResize="1" noEditPoints="1" noAdjustHandles="1" noChangeArrowheads="1" noChangeShapeType="1"/>
                </p:cNvSpPr>
                <p:nvPr/>
              </p:nvSpPr>
              <p:spPr>
                <a:xfrm rot="16200000">
                  <a:off x="1371247" y="585288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0" name="六角形 189">
                  <a:extLst>
                    <a:ext uri="{FF2B5EF4-FFF2-40B4-BE49-F238E27FC236}">
                      <a16:creationId xmlns:a16="http://schemas.microsoft.com/office/drawing/2014/main" id="{CC7F4A9D-9F76-F3AC-210B-3A9A69C17A69}"/>
                    </a:ext>
                  </a:extLst>
                </p:cNvPr>
                <p:cNvSpPr>
                  <a:spLocks noGrp="1" noRot="1" noMove="1" noResize="1" noEditPoints="1" noAdjustHandles="1" noChangeArrowheads="1" noChangeShapeType="1"/>
                </p:cNvSpPr>
                <p:nvPr/>
              </p:nvSpPr>
              <p:spPr>
                <a:xfrm rot="16200000">
                  <a:off x="1541708" y="616741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1" name="六角形 190">
                  <a:extLst>
                    <a:ext uri="{FF2B5EF4-FFF2-40B4-BE49-F238E27FC236}">
                      <a16:creationId xmlns:a16="http://schemas.microsoft.com/office/drawing/2014/main" id="{BE28A8AF-7951-4195-5638-35ADD1768DB2}"/>
                    </a:ext>
                  </a:extLst>
                </p:cNvPr>
                <p:cNvSpPr>
                  <a:spLocks noGrp="1" noRot="1" noMove="1" noResize="1" noEditPoints="1" noAdjustHandles="1" noChangeArrowheads="1" noChangeShapeType="1"/>
                </p:cNvSpPr>
                <p:nvPr/>
              </p:nvSpPr>
              <p:spPr>
                <a:xfrm rot="16200000">
                  <a:off x="1721055"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2" name="六角形 191">
                  <a:extLst>
                    <a:ext uri="{FF2B5EF4-FFF2-40B4-BE49-F238E27FC236}">
                      <a16:creationId xmlns:a16="http://schemas.microsoft.com/office/drawing/2014/main" id="{DEE4B722-CEFA-ADB1-1002-4685E780E146}"/>
                    </a:ext>
                  </a:extLst>
                </p:cNvPr>
                <p:cNvSpPr>
                  <a:spLocks noGrp="1" noRot="1" noMove="1" noResize="1" noEditPoints="1" noAdjustHandles="1" noChangeArrowheads="1" noChangeShapeType="1"/>
                </p:cNvSpPr>
                <p:nvPr/>
              </p:nvSpPr>
              <p:spPr>
                <a:xfrm rot="16200000">
                  <a:off x="2420677" y="647489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3" name="六角形 192">
                  <a:extLst>
                    <a:ext uri="{FF2B5EF4-FFF2-40B4-BE49-F238E27FC236}">
                      <a16:creationId xmlns:a16="http://schemas.microsoft.com/office/drawing/2014/main" id="{D82EF470-3A2C-D74E-723C-AA35710C9BF1}"/>
                    </a:ext>
                  </a:extLst>
                </p:cNvPr>
                <p:cNvSpPr>
                  <a:spLocks noGrp="1" noRot="1" noMove="1" noResize="1" noEditPoints="1" noAdjustHandles="1" noChangeArrowheads="1" noChangeShapeType="1"/>
                </p:cNvSpPr>
                <p:nvPr/>
              </p:nvSpPr>
              <p:spPr>
                <a:xfrm rot="16200000">
                  <a:off x="2595580"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4" name="六角形 193">
                  <a:extLst>
                    <a:ext uri="{FF2B5EF4-FFF2-40B4-BE49-F238E27FC236}">
                      <a16:creationId xmlns:a16="http://schemas.microsoft.com/office/drawing/2014/main" id="{293EDE79-B0F5-894C-CFF0-C0F5B69CEDC4}"/>
                    </a:ext>
                  </a:extLst>
                </p:cNvPr>
                <p:cNvSpPr>
                  <a:spLocks noGrp="1" noRot="1" noMove="1" noResize="1" noEditPoints="1" noAdjustHandles="1" noChangeArrowheads="1" noChangeShapeType="1"/>
                </p:cNvSpPr>
                <p:nvPr/>
              </p:nvSpPr>
              <p:spPr>
                <a:xfrm rot="16200000">
                  <a:off x="2420679" y="585287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5" name="六角形 194">
                  <a:extLst>
                    <a:ext uri="{FF2B5EF4-FFF2-40B4-BE49-F238E27FC236}">
                      <a16:creationId xmlns:a16="http://schemas.microsoft.com/office/drawing/2014/main" id="{7C9D6E18-7499-3CE5-0950-26EA9761686C}"/>
                    </a:ext>
                  </a:extLst>
                </p:cNvPr>
                <p:cNvSpPr>
                  <a:spLocks noGrp="1" noRot="1" noMove="1" noResize="1" noEditPoints="1" noAdjustHandles="1" noChangeArrowheads="1" noChangeShapeType="1"/>
                </p:cNvSpPr>
                <p:nvPr/>
              </p:nvSpPr>
              <p:spPr>
                <a:xfrm rot="16200000">
                  <a:off x="2070877" y="585288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六角形 195">
                  <a:extLst>
                    <a:ext uri="{FF2B5EF4-FFF2-40B4-BE49-F238E27FC236}">
                      <a16:creationId xmlns:a16="http://schemas.microsoft.com/office/drawing/2014/main" id="{7AABD85A-9000-B51B-D0A0-5211D626CB28}"/>
                    </a:ext>
                  </a:extLst>
                </p:cNvPr>
                <p:cNvSpPr>
                  <a:spLocks noGrp="1" noRot="1" noMove="1" noResize="1" noEditPoints="1" noAdjustHandles="1" noChangeArrowheads="1" noChangeShapeType="1"/>
                </p:cNvSpPr>
                <p:nvPr/>
              </p:nvSpPr>
              <p:spPr>
                <a:xfrm rot="16200000">
                  <a:off x="2766837" y="6474898"/>
                  <a:ext cx="405773" cy="3498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7" name="六角形 196">
                  <a:extLst>
                    <a:ext uri="{FF2B5EF4-FFF2-40B4-BE49-F238E27FC236}">
                      <a16:creationId xmlns:a16="http://schemas.microsoft.com/office/drawing/2014/main" id="{86922203-FF70-7796-C786-BE1FDAA2D816}"/>
                    </a:ext>
                  </a:extLst>
                </p:cNvPr>
                <p:cNvSpPr>
                  <a:spLocks noGrp="1" noRot="1" noMove="1" noResize="1" noEditPoints="1" noAdjustHandles="1" noChangeArrowheads="1" noChangeShapeType="1"/>
                </p:cNvSpPr>
                <p:nvPr/>
              </p:nvSpPr>
              <p:spPr>
                <a:xfrm rot="16200000">
                  <a:off x="146923" y="491985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8" name="六角形 197">
                  <a:extLst>
                    <a:ext uri="{FF2B5EF4-FFF2-40B4-BE49-F238E27FC236}">
                      <a16:creationId xmlns:a16="http://schemas.microsoft.com/office/drawing/2014/main" id="{6908D306-5B70-1327-2D6A-A7312882CAD7}"/>
                    </a:ext>
                  </a:extLst>
                </p:cNvPr>
                <p:cNvSpPr>
                  <a:spLocks noGrp="1" noRot="1" noMove="1" noResize="1" noEditPoints="1" noAdjustHandles="1" noChangeArrowheads="1" noChangeShapeType="1"/>
                </p:cNvSpPr>
                <p:nvPr/>
              </p:nvSpPr>
              <p:spPr>
                <a:xfrm rot="16200000">
                  <a:off x="671585" y="523085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9" name="六角形 198">
                  <a:extLst>
                    <a:ext uri="{FF2B5EF4-FFF2-40B4-BE49-F238E27FC236}">
                      <a16:creationId xmlns:a16="http://schemas.microsoft.com/office/drawing/2014/main" id="{B6DAAA36-6720-DFF9-1A6D-29DCF52FBE5F}"/>
                    </a:ext>
                  </a:extLst>
                </p:cNvPr>
                <p:cNvSpPr>
                  <a:spLocks noGrp="1" noRot="1" noMove="1" noResize="1" noEditPoints="1" noAdjustHandles="1" noChangeArrowheads="1" noChangeShapeType="1"/>
                </p:cNvSpPr>
                <p:nvPr/>
              </p:nvSpPr>
              <p:spPr>
                <a:xfrm rot="16200000">
                  <a:off x="-27980" y="460884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六角形 199">
                  <a:extLst>
                    <a:ext uri="{FF2B5EF4-FFF2-40B4-BE49-F238E27FC236}">
                      <a16:creationId xmlns:a16="http://schemas.microsoft.com/office/drawing/2014/main" id="{AE36D38F-5FF6-462A-F7CC-908FF9D4B250}"/>
                    </a:ext>
                  </a:extLst>
                </p:cNvPr>
                <p:cNvSpPr>
                  <a:spLocks noGrp="1" noRot="1" noMove="1" noResize="1" noEditPoints="1" noAdjustHandles="1" noChangeArrowheads="1" noChangeShapeType="1"/>
                </p:cNvSpPr>
                <p:nvPr/>
              </p:nvSpPr>
              <p:spPr>
                <a:xfrm rot="16200000">
                  <a:off x="496732" y="491985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六角形 200">
                  <a:extLst>
                    <a:ext uri="{FF2B5EF4-FFF2-40B4-BE49-F238E27FC236}">
                      <a16:creationId xmlns:a16="http://schemas.microsoft.com/office/drawing/2014/main" id="{30064D53-3793-7734-C22E-9EC179EDD97B}"/>
                    </a:ext>
                  </a:extLst>
                </p:cNvPr>
                <p:cNvSpPr>
                  <a:spLocks noGrp="1" noRot="1" noMove="1" noResize="1" noEditPoints="1" noAdjustHandles="1" noChangeArrowheads="1" noChangeShapeType="1"/>
                </p:cNvSpPr>
                <p:nvPr/>
              </p:nvSpPr>
              <p:spPr>
                <a:xfrm rot="16200000">
                  <a:off x="1196363" y="5541872"/>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六角形 201">
                  <a:extLst>
                    <a:ext uri="{FF2B5EF4-FFF2-40B4-BE49-F238E27FC236}">
                      <a16:creationId xmlns:a16="http://schemas.microsoft.com/office/drawing/2014/main" id="{ADB876E6-0B09-E5F0-BF39-BE86405F05C6}"/>
                    </a:ext>
                  </a:extLst>
                </p:cNvPr>
                <p:cNvSpPr>
                  <a:spLocks noGrp="1" noRot="1" noMove="1" noResize="1" noEditPoints="1" noAdjustHandles="1" noChangeArrowheads="1" noChangeShapeType="1"/>
                </p:cNvSpPr>
                <p:nvPr/>
              </p:nvSpPr>
              <p:spPr>
                <a:xfrm rot="16200000">
                  <a:off x="1895994" y="553831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3" name="六角形 202">
                  <a:extLst>
                    <a:ext uri="{FF2B5EF4-FFF2-40B4-BE49-F238E27FC236}">
                      <a16:creationId xmlns:a16="http://schemas.microsoft.com/office/drawing/2014/main" id="{3602FD74-CDF3-29EF-4640-62CBAC17CDA6}"/>
                    </a:ext>
                  </a:extLst>
                </p:cNvPr>
                <p:cNvSpPr>
                  <a:spLocks noGrp="1" noRot="1" noMove="1" noResize="1" noEditPoints="1" noAdjustHandles="1" noChangeArrowheads="1" noChangeShapeType="1"/>
                </p:cNvSpPr>
                <p:nvPr/>
              </p:nvSpPr>
              <p:spPr>
                <a:xfrm rot="16200000">
                  <a:off x="3101029" y="6476669"/>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六角形 203">
                  <a:extLst>
                    <a:ext uri="{FF2B5EF4-FFF2-40B4-BE49-F238E27FC236}">
                      <a16:creationId xmlns:a16="http://schemas.microsoft.com/office/drawing/2014/main" id="{FD31ACC1-6E91-4F33-5AB1-3C323B44E6A5}"/>
                    </a:ext>
                  </a:extLst>
                </p:cNvPr>
                <p:cNvSpPr>
                  <a:spLocks noGrp="1" noRot="1" noMove="1" noResize="1" noEditPoints="1" noAdjustHandles="1" noChangeArrowheads="1" noChangeShapeType="1"/>
                </p:cNvSpPr>
                <p:nvPr/>
              </p:nvSpPr>
              <p:spPr>
                <a:xfrm rot="16200000">
                  <a:off x="2935695" y="6163888"/>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六角形 204">
                  <a:extLst>
                    <a:ext uri="{FF2B5EF4-FFF2-40B4-BE49-F238E27FC236}">
                      <a16:creationId xmlns:a16="http://schemas.microsoft.com/office/drawing/2014/main" id="{2FFE4A92-6845-713F-9667-63AAF13E6C84}"/>
                    </a:ext>
                  </a:extLst>
                </p:cNvPr>
                <p:cNvSpPr>
                  <a:spLocks noGrp="1" noRot="1" noMove="1" noResize="1" noEditPoints="1" noAdjustHandles="1" noChangeArrowheads="1" noChangeShapeType="1"/>
                </p:cNvSpPr>
                <p:nvPr/>
              </p:nvSpPr>
              <p:spPr>
                <a:xfrm rot="16200000">
                  <a:off x="3444790" y="6478440"/>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6" name="六角形 205">
                  <a:extLst>
                    <a:ext uri="{FF2B5EF4-FFF2-40B4-BE49-F238E27FC236}">
                      <a16:creationId xmlns:a16="http://schemas.microsoft.com/office/drawing/2014/main" id="{C181BF81-F7E8-7C4A-A164-2E8010A3B799}"/>
                    </a:ext>
                  </a:extLst>
                </p:cNvPr>
                <p:cNvSpPr>
                  <a:spLocks noGrp="1" noRot="1" noMove="1" noResize="1" noEditPoints="1" noAdjustHandles="1" noChangeArrowheads="1" noChangeShapeType="1"/>
                </p:cNvSpPr>
                <p:nvPr/>
              </p:nvSpPr>
              <p:spPr>
                <a:xfrm rot="16200000">
                  <a:off x="3792779" y="648021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7" name="六角形 206">
                  <a:extLst>
                    <a:ext uri="{FF2B5EF4-FFF2-40B4-BE49-F238E27FC236}">
                      <a16:creationId xmlns:a16="http://schemas.microsoft.com/office/drawing/2014/main" id="{B24F070C-B544-A513-96D7-8D000749262A}"/>
                    </a:ext>
                  </a:extLst>
                </p:cNvPr>
                <p:cNvSpPr>
                  <a:spLocks noGrp="1" noRot="1" noMove="1" noResize="1" noEditPoints="1" noAdjustHandles="1" noChangeArrowheads="1" noChangeShapeType="1"/>
                </p:cNvSpPr>
                <p:nvPr/>
              </p:nvSpPr>
              <p:spPr>
                <a:xfrm rot="16200000">
                  <a:off x="1546128" y="5541851"/>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六角形 207">
                  <a:extLst>
                    <a:ext uri="{FF2B5EF4-FFF2-40B4-BE49-F238E27FC236}">
                      <a16:creationId xmlns:a16="http://schemas.microsoft.com/office/drawing/2014/main" id="{95B6FA0B-1581-19E9-6A88-5E5BB038082F}"/>
                    </a:ext>
                  </a:extLst>
                </p:cNvPr>
                <p:cNvSpPr>
                  <a:spLocks noGrp="1" noRot="1" noMove="1" noResize="1" noEditPoints="1" noAdjustHandles="1" noChangeArrowheads="1" noChangeShapeType="1"/>
                </p:cNvSpPr>
                <p:nvPr/>
              </p:nvSpPr>
              <p:spPr>
                <a:xfrm rot="16200000">
                  <a:off x="1195878" y="6163886"/>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9" name="六角形 208">
                  <a:extLst>
                    <a:ext uri="{FF2B5EF4-FFF2-40B4-BE49-F238E27FC236}">
                      <a16:creationId xmlns:a16="http://schemas.microsoft.com/office/drawing/2014/main" id="{46484465-310E-9D4E-BE1E-559E5E3F96D2}"/>
                    </a:ext>
                  </a:extLst>
                </p:cNvPr>
                <p:cNvSpPr>
                  <a:spLocks noGrp="1" noRot="1" noMove="1" noResize="1" noEditPoints="1" noAdjustHandles="1" noChangeArrowheads="1" noChangeShapeType="1"/>
                </p:cNvSpPr>
                <p:nvPr/>
              </p:nvSpPr>
              <p:spPr>
                <a:xfrm rot="16200000">
                  <a:off x="140049" y="4297834"/>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0" name="六角形 209">
                  <a:extLst>
                    <a:ext uri="{FF2B5EF4-FFF2-40B4-BE49-F238E27FC236}">
                      <a16:creationId xmlns:a16="http://schemas.microsoft.com/office/drawing/2014/main" id="{1C89843E-FB26-A35A-2798-A17FEF9A3E18}"/>
                    </a:ext>
                  </a:extLst>
                </p:cNvPr>
                <p:cNvSpPr>
                  <a:spLocks noGrp="1" noRot="1" noMove="1" noResize="1" noEditPoints="1" noAdjustHandles="1" noChangeArrowheads="1" noChangeShapeType="1"/>
                </p:cNvSpPr>
                <p:nvPr/>
              </p:nvSpPr>
              <p:spPr>
                <a:xfrm rot="16200000">
                  <a:off x="-34853" y="3986823"/>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2" name="六角形 211">
                  <a:extLst>
                    <a:ext uri="{FF2B5EF4-FFF2-40B4-BE49-F238E27FC236}">
                      <a16:creationId xmlns:a16="http://schemas.microsoft.com/office/drawing/2014/main" id="{2FC7928E-F5EA-E70C-C5D2-BCB217D7F450}"/>
                    </a:ext>
                  </a:extLst>
                </p:cNvPr>
                <p:cNvSpPr>
                  <a:spLocks noGrp="1" noRot="1" noMove="1" noResize="1" noEditPoints="1" noAdjustHandles="1" noChangeArrowheads="1" noChangeShapeType="1"/>
                </p:cNvSpPr>
                <p:nvPr/>
              </p:nvSpPr>
              <p:spPr>
                <a:xfrm rot="16200000">
                  <a:off x="2246684" y="616388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4" name="正方形/長方形 213">
                <a:extLst>
                  <a:ext uri="{FF2B5EF4-FFF2-40B4-BE49-F238E27FC236}">
                    <a16:creationId xmlns:a16="http://schemas.microsoft.com/office/drawing/2014/main" id="{C1EE30D2-694C-0ACA-6ED4-F4013CD6FD88}"/>
                  </a:ext>
                </a:extLst>
              </p:cNvPr>
              <p:cNvSpPr>
                <a:spLocks noGrp="1" noRot="1" noMove="1" noResize="1" noEditPoints="1" noAdjustHandles="1" noChangeArrowheads="1" noChangeShapeType="1"/>
              </p:cNvSpPr>
              <p:nvPr/>
            </p:nvSpPr>
            <p:spPr>
              <a:xfrm>
                <a:off x="10314080" y="0"/>
                <a:ext cx="273698" cy="93509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7" name="六角形 216">
              <a:extLst>
                <a:ext uri="{FF2B5EF4-FFF2-40B4-BE49-F238E27FC236}">
                  <a16:creationId xmlns:a16="http://schemas.microsoft.com/office/drawing/2014/main" id="{B3C02482-04C4-993C-185E-ACE869EAB889}"/>
                </a:ext>
              </a:extLst>
            </p:cNvPr>
            <p:cNvSpPr>
              <a:spLocks noGrp="1" noRot="1" noMove="1" noResize="1" noEditPoints="1" noAdjustHandles="1" noChangeArrowheads="1" noChangeShapeType="1"/>
            </p:cNvSpPr>
            <p:nvPr/>
          </p:nvSpPr>
          <p:spPr>
            <a:xfrm rot="16200000">
              <a:off x="1196155" y="6354757"/>
              <a:ext cx="405773" cy="349804"/>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2" name="正方形/長方形 11">
            <a:extLst>
              <a:ext uri="{FF2B5EF4-FFF2-40B4-BE49-F238E27FC236}">
                <a16:creationId xmlns:a16="http://schemas.microsoft.com/office/drawing/2014/main" id="{762487E8-5F29-C4CA-2658-ACC2015D7136}"/>
              </a:ext>
            </a:extLst>
          </p:cNvPr>
          <p:cNvSpPr>
            <a:spLocks noGrp="1" noRot="1" noMove="1" noResize="1" noEditPoints="1" noAdjustHandles="1" noChangeArrowheads="1" noChangeShapeType="1"/>
          </p:cNvSpPr>
          <p:nvPr/>
        </p:nvSpPr>
        <p:spPr>
          <a:xfrm>
            <a:off x="698789" y="622019"/>
            <a:ext cx="265536" cy="72209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CF9AFFC-4F16-CD54-3521-54AA4EEBDCC8}"/>
              </a:ext>
            </a:extLst>
          </p:cNvPr>
          <p:cNvSpPr txBox="1"/>
          <p:nvPr/>
        </p:nvSpPr>
        <p:spPr>
          <a:xfrm>
            <a:off x="1123615" y="598345"/>
            <a:ext cx="3964547" cy="769441"/>
          </a:xfrm>
          <a:prstGeom prst="rect">
            <a:avLst/>
          </a:prstGeom>
          <a:noFill/>
        </p:spPr>
        <p:txBody>
          <a:bodyPr wrap="none" rtlCol="0">
            <a:spAutoFit/>
          </a:bodyPr>
          <a:lstStyle/>
          <a:p>
            <a:r>
              <a:rPr kumimoji="1" lang="en-US" altLang="ja-JP" sz="4400" dirty="0"/>
              <a:t>PID</a:t>
            </a:r>
            <a:r>
              <a:rPr kumimoji="1" lang="ja-JP" altLang="en-US" sz="4400"/>
              <a:t>制御とは？</a:t>
            </a:r>
          </a:p>
        </p:txBody>
      </p:sp>
      <p:sp>
        <p:nvSpPr>
          <p:cNvPr id="56" name="円/楕円 55">
            <a:extLst>
              <a:ext uri="{FF2B5EF4-FFF2-40B4-BE49-F238E27FC236}">
                <a16:creationId xmlns:a16="http://schemas.microsoft.com/office/drawing/2014/main" id="{BAEEB8A1-97ED-8DAC-A971-2F24B432033A}"/>
              </a:ext>
            </a:extLst>
          </p:cNvPr>
          <p:cNvSpPr/>
          <p:nvPr/>
        </p:nvSpPr>
        <p:spPr>
          <a:xfrm>
            <a:off x="2602363" y="1584027"/>
            <a:ext cx="2123792" cy="135474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sz="3200" b="0" i="0" u="none" strike="noStrike" dirty="0">
                <a:solidFill>
                  <a:srgbClr val="000000"/>
                </a:solidFill>
                <a:effectLst/>
                <a:latin typeface="MathJax_Math-italic"/>
              </a:rPr>
              <a:t>e</a:t>
            </a:r>
            <a:r>
              <a:rPr lang="en" altLang="ja-JP" sz="3200" b="0" i="0" u="none" strike="noStrike" dirty="0">
                <a:solidFill>
                  <a:srgbClr val="000000"/>
                </a:solidFill>
                <a:effectLst/>
                <a:latin typeface="MathJax_Main"/>
              </a:rPr>
              <a:t>(</a:t>
            </a:r>
            <a:r>
              <a:rPr lang="en" altLang="ja-JP" sz="3200" b="0" i="0" u="none" strike="noStrike" dirty="0">
                <a:solidFill>
                  <a:srgbClr val="000000"/>
                </a:solidFill>
                <a:effectLst/>
                <a:latin typeface="MathJax_Math-italic"/>
              </a:rPr>
              <a:t>t</a:t>
            </a:r>
            <a:r>
              <a:rPr lang="en" altLang="ja-JP" sz="3200" b="0" i="0" u="none" strike="noStrike" dirty="0">
                <a:solidFill>
                  <a:srgbClr val="000000"/>
                </a:solidFill>
                <a:effectLst/>
                <a:latin typeface="MathJax_Main"/>
              </a:rPr>
              <a:t>)</a:t>
            </a:r>
            <a:endParaRPr kumimoji="1" lang="ja-JP" altLang="en-US" sz="3200"/>
          </a:p>
        </p:txBody>
      </p:sp>
      <p:sp>
        <p:nvSpPr>
          <p:cNvPr id="57" name="円/楕円 56">
            <a:extLst>
              <a:ext uri="{FF2B5EF4-FFF2-40B4-BE49-F238E27FC236}">
                <a16:creationId xmlns:a16="http://schemas.microsoft.com/office/drawing/2014/main" id="{4284878A-68F1-B1DF-62DA-28621F9F021E}"/>
              </a:ext>
            </a:extLst>
          </p:cNvPr>
          <p:cNvSpPr/>
          <p:nvPr/>
        </p:nvSpPr>
        <p:spPr>
          <a:xfrm>
            <a:off x="2635557" y="3076583"/>
            <a:ext cx="2189250" cy="135474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sz="3200" b="0" i="0" u="none" strike="noStrike" dirty="0">
                <a:solidFill>
                  <a:srgbClr val="000000"/>
                </a:solidFill>
                <a:effectLst/>
                <a:latin typeface="MathJax_Size2"/>
                <a:ea typeface="Hiragino Kaku Gothic ProN" panose="020B0300000000000000" pitchFamily="34" charset="-128"/>
              </a:rPr>
              <a:t>∫</a:t>
            </a:r>
            <a:r>
              <a:rPr lang="en" altLang="ja-JP" sz="3200" b="0" i="0" u="none" strike="noStrike" dirty="0">
                <a:solidFill>
                  <a:srgbClr val="000000"/>
                </a:solidFill>
                <a:effectLst/>
                <a:latin typeface="MathJax_Math-italic"/>
              </a:rPr>
              <a:t>e</a:t>
            </a:r>
            <a:r>
              <a:rPr lang="en" altLang="ja-JP" sz="3200" b="0" i="0" u="none" strike="noStrike" dirty="0">
                <a:solidFill>
                  <a:srgbClr val="000000"/>
                </a:solidFill>
                <a:effectLst/>
                <a:latin typeface="MathJax_Main"/>
              </a:rPr>
              <a:t>(</a:t>
            </a:r>
            <a:r>
              <a:rPr lang="en-US" altLang="ja-JP" sz="3200" dirty="0">
                <a:solidFill>
                  <a:srgbClr val="000000"/>
                </a:solidFill>
                <a:latin typeface="MathJax_Math-italic"/>
              </a:rPr>
              <a:t>t</a:t>
            </a:r>
            <a:r>
              <a:rPr lang="en-US" altLang="ja-JP" sz="3200" dirty="0">
                <a:solidFill>
                  <a:srgbClr val="000000"/>
                </a:solidFill>
                <a:latin typeface="MathJax_Main"/>
              </a:rPr>
              <a:t>)</a:t>
            </a:r>
            <a:r>
              <a:rPr lang="en" altLang="ja-JP" sz="3200" b="0" i="0" u="none" strike="noStrike" dirty="0">
                <a:solidFill>
                  <a:srgbClr val="000000"/>
                </a:solidFill>
                <a:effectLst/>
                <a:latin typeface="MathJax_Math-italic"/>
              </a:rPr>
              <a:t>d</a:t>
            </a:r>
            <a:r>
              <a:rPr lang="en-US" altLang="ja-JP" sz="3200" dirty="0">
                <a:solidFill>
                  <a:srgbClr val="000000"/>
                </a:solidFill>
                <a:latin typeface="MathJax_Math-italic"/>
              </a:rPr>
              <a:t>t</a:t>
            </a:r>
            <a:endParaRPr kumimoji="1" lang="ja-JP" altLang="en-US" sz="3200"/>
          </a:p>
        </p:txBody>
      </p:sp>
      <p:sp>
        <p:nvSpPr>
          <p:cNvPr id="58" name="円/楕円 57">
            <a:extLst>
              <a:ext uri="{FF2B5EF4-FFF2-40B4-BE49-F238E27FC236}">
                <a16:creationId xmlns:a16="http://schemas.microsoft.com/office/drawing/2014/main" id="{C1359012-53BA-6986-F6DA-292DB1098A6E}"/>
              </a:ext>
            </a:extLst>
          </p:cNvPr>
          <p:cNvSpPr/>
          <p:nvPr/>
        </p:nvSpPr>
        <p:spPr>
          <a:xfrm>
            <a:off x="2601440" y="4622993"/>
            <a:ext cx="2268802" cy="135474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ja-JP" sz="3200" dirty="0">
                <a:solidFill>
                  <a:srgbClr val="000000"/>
                </a:solidFill>
                <a:latin typeface="MathJax_Math-italic"/>
                <a:ea typeface="Hiragino Kaku Gothic ProN" panose="020B0300000000000000" pitchFamily="34" charset="-128"/>
              </a:rPr>
              <a:t>e’</a:t>
            </a:r>
            <a:r>
              <a:rPr lang="en" altLang="ja-JP" sz="3200" b="0" i="0" u="none" strike="noStrike" dirty="0">
                <a:solidFill>
                  <a:srgbClr val="000000"/>
                </a:solidFill>
                <a:effectLst/>
                <a:latin typeface="MathJax_Main"/>
              </a:rPr>
              <a:t>(</a:t>
            </a:r>
            <a:r>
              <a:rPr lang="en" altLang="ja-JP" sz="3200" b="0" i="0" u="none" strike="noStrike" dirty="0">
                <a:solidFill>
                  <a:srgbClr val="000000"/>
                </a:solidFill>
                <a:effectLst/>
                <a:latin typeface="MathJax_Math-italic"/>
              </a:rPr>
              <a:t>t</a:t>
            </a:r>
            <a:r>
              <a:rPr lang="en" altLang="ja-JP" sz="3200" b="0" i="0" u="none" strike="noStrike" dirty="0">
                <a:solidFill>
                  <a:srgbClr val="000000"/>
                </a:solidFill>
                <a:effectLst/>
                <a:latin typeface="MathJax_Main"/>
              </a:rPr>
              <a:t>)</a:t>
            </a:r>
            <a:endParaRPr kumimoji="1" lang="ja-JP" altLang="en-US" sz="3200"/>
          </a:p>
        </p:txBody>
      </p:sp>
      <p:sp>
        <p:nvSpPr>
          <p:cNvPr id="59" name="テキスト ボックス 58">
            <a:extLst>
              <a:ext uri="{FF2B5EF4-FFF2-40B4-BE49-F238E27FC236}">
                <a16:creationId xmlns:a16="http://schemas.microsoft.com/office/drawing/2014/main" id="{7DE7D007-BEFE-6FD4-19CC-84E5253406F0}"/>
              </a:ext>
            </a:extLst>
          </p:cNvPr>
          <p:cNvSpPr txBox="1"/>
          <p:nvPr/>
        </p:nvSpPr>
        <p:spPr>
          <a:xfrm>
            <a:off x="1174910" y="2001815"/>
            <a:ext cx="1276311" cy="584775"/>
          </a:xfrm>
          <a:prstGeom prst="rect">
            <a:avLst/>
          </a:prstGeom>
          <a:noFill/>
        </p:spPr>
        <p:txBody>
          <a:bodyPr wrap="none" rtlCol="0">
            <a:spAutoFit/>
          </a:bodyPr>
          <a:lstStyle/>
          <a:p>
            <a:r>
              <a:rPr kumimoji="1" lang="en-US" altLang="ja-JP" sz="3200" dirty="0"/>
              <a:t>P</a:t>
            </a:r>
            <a:r>
              <a:rPr kumimoji="1" lang="ja-JP" altLang="en-US" sz="3200"/>
              <a:t>制御</a:t>
            </a:r>
          </a:p>
        </p:txBody>
      </p:sp>
      <p:sp>
        <p:nvSpPr>
          <p:cNvPr id="60" name="テキスト ボックス 59">
            <a:extLst>
              <a:ext uri="{FF2B5EF4-FFF2-40B4-BE49-F238E27FC236}">
                <a16:creationId xmlns:a16="http://schemas.microsoft.com/office/drawing/2014/main" id="{6E885230-491F-0652-7BAB-2BF5E9121ED1}"/>
              </a:ext>
            </a:extLst>
          </p:cNvPr>
          <p:cNvSpPr txBox="1"/>
          <p:nvPr/>
        </p:nvSpPr>
        <p:spPr>
          <a:xfrm>
            <a:off x="1174910" y="3460533"/>
            <a:ext cx="1125629" cy="584775"/>
          </a:xfrm>
          <a:prstGeom prst="rect">
            <a:avLst/>
          </a:prstGeom>
          <a:noFill/>
        </p:spPr>
        <p:txBody>
          <a:bodyPr wrap="none" rtlCol="0">
            <a:spAutoFit/>
          </a:bodyPr>
          <a:lstStyle/>
          <a:p>
            <a:r>
              <a:rPr lang="en-US" altLang="ja-JP" sz="3200" dirty="0"/>
              <a:t>I</a:t>
            </a:r>
            <a:r>
              <a:rPr kumimoji="1" lang="ja-JP" altLang="en-US" sz="3200"/>
              <a:t>制御</a:t>
            </a:r>
          </a:p>
        </p:txBody>
      </p:sp>
      <p:sp>
        <p:nvSpPr>
          <p:cNvPr id="61" name="テキスト ボックス 60">
            <a:extLst>
              <a:ext uri="{FF2B5EF4-FFF2-40B4-BE49-F238E27FC236}">
                <a16:creationId xmlns:a16="http://schemas.microsoft.com/office/drawing/2014/main" id="{1202E277-D824-C2BA-65FB-B76099273FC4}"/>
              </a:ext>
            </a:extLst>
          </p:cNvPr>
          <p:cNvSpPr txBox="1"/>
          <p:nvPr/>
        </p:nvSpPr>
        <p:spPr>
          <a:xfrm>
            <a:off x="1174910" y="4900132"/>
            <a:ext cx="1311578" cy="584775"/>
          </a:xfrm>
          <a:prstGeom prst="rect">
            <a:avLst/>
          </a:prstGeom>
          <a:noFill/>
        </p:spPr>
        <p:txBody>
          <a:bodyPr wrap="none" rtlCol="0">
            <a:spAutoFit/>
          </a:bodyPr>
          <a:lstStyle/>
          <a:p>
            <a:r>
              <a:rPr lang="en-US" altLang="ja-JP" sz="3200" dirty="0"/>
              <a:t>D</a:t>
            </a:r>
            <a:r>
              <a:rPr kumimoji="1" lang="ja-JP" altLang="en-US" sz="3200"/>
              <a:t>制御</a:t>
            </a:r>
          </a:p>
        </p:txBody>
      </p:sp>
      <p:sp>
        <p:nvSpPr>
          <p:cNvPr id="63" name="テキスト ボックス 62">
            <a:extLst>
              <a:ext uri="{FF2B5EF4-FFF2-40B4-BE49-F238E27FC236}">
                <a16:creationId xmlns:a16="http://schemas.microsoft.com/office/drawing/2014/main" id="{9860673C-0570-F7D0-2435-595045D85077}"/>
              </a:ext>
            </a:extLst>
          </p:cNvPr>
          <p:cNvSpPr txBox="1"/>
          <p:nvPr/>
        </p:nvSpPr>
        <p:spPr>
          <a:xfrm>
            <a:off x="5376386" y="1722791"/>
            <a:ext cx="5109091" cy="1077218"/>
          </a:xfrm>
          <a:prstGeom prst="rect">
            <a:avLst/>
          </a:prstGeom>
          <a:noFill/>
        </p:spPr>
        <p:txBody>
          <a:bodyPr wrap="none" rtlCol="0">
            <a:spAutoFit/>
          </a:bodyPr>
          <a:lstStyle/>
          <a:p>
            <a:r>
              <a:rPr lang="ja-JP" altLang="en-US" sz="3200"/>
              <a:t>誤差を入力して、目的値に</a:t>
            </a:r>
            <a:endParaRPr lang="en-US" altLang="ja-JP" sz="3200" dirty="0"/>
          </a:p>
          <a:p>
            <a:r>
              <a:rPr lang="ja-JP" altLang="en-US" sz="3200"/>
              <a:t>より速く向かうようにする</a:t>
            </a:r>
            <a:endParaRPr kumimoji="1" lang="ja-JP" altLang="en-US" sz="3200"/>
          </a:p>
        </p:txBody>
      </p:sp>
      <p:sp>
        <p:nvSpPr>
          <p:cNvPr id="67" name="テキスト ボックス 66">
            <a:extLst>
              <a:ext uri="{FF2B5EF4-FFF2-40B4-BE49-F238E27FC236}">
                <a16:creationId xmlns:a16="http://schemas.microsoft.com/office/drawing/2014/main" id="{009C170B-48B6-584E-E8B5-198830921B51}"/>
              </a:ext>
            </a:extLst>
          </p:cNvPr>
          <p:cNvSpPr txBox="1"/>
          <p:nvPr/>
        </p:nvSpPr>
        <p:spPr>
          <a:xfrm>
            <a:off x="5376385" y="3221196"/>
            <a:ext cx="5519460" cy="584775"/>
          </a:xfrm>
          <a:prstGeom prst="rect">
            <a:avLst/>
          </a:prstGeom>
          <a:noFill/>
        </p:spPr>
        <p:txBody>
          <a:bodyPr wrap="none" rtlCol="0">
            <a:spAutoFit/>
          </a:bodyPr>
          <a:lstStyle/>
          <a:p>
            <a:r>
              <a:rPr lang="ja-JP" altLang="en-US" sz="3200"/>
              <a:t>外力の値を検知して制御する</a:t>
            </a:r>
            <a:endParaRPr kumimoji="1" lang="ja-JP" altLang="en-US" sz="3200"/>
          </a:p>
        </p:txBody>
      </p:sp>
      <p:sp>
        <p:nvSpPr>
          <p:cNvPr id="68" name="テキスト ボックス 67">
            <a:extLst>
              <a:ext uri="{FF2B5EF4-FFF2-40B4-BE49-F238E27FC236}">
                <a16:creationId xmlns:a16="http://schemas.microsoft.com/office/drawing/2014/main" id="{A17D6E59-99E2-4AEC-F3AC-11EB85E78BB7}"/>
              </a:ext>
            </a:extLst>
          </p:cNvPr>
          <p:cNvSpPr txBox="1"/>
          <p:nvPr/>
        </p:nvSpPr>
        <p:spPr>
          <a:xfrm>
            <a:off x="5371264" y="4783804"/>
            <a:ext cx="4288353" cy="584775"/>
          </a:xfrm>
          <a:prstGeom prst="rect">
            <a:avLst/>
          </a:prstGeom>
          <a:noFill/>
        </p:spPr>
        <p:txBody>
          <a:bodyPr wrap="none" rtlCol="0">
            <a:spAutoFit/>
          </a:bodyPr>
          <a:lstStyle/>
          <a:p>
            <a:r>
              <a:rPr lang="ja-JP" altLang="en-US" sz="3200"/>
              <a:t>クルマの振動を抑える</a:t>
            </a:r>
            <a:endParaRPr kumimoji="1" lang="ja-JP" altLang="en-US" sz="3200"/>
          </a:p>
        </p:txBody>
      </p:sp>
      <p:sp>
        <p:nvSpPr>
          <p:cNvPr id="70" name="正方形/長方形 69">
            <a:extLst>
              <a:ext uri="{FF2B5EF4-FFF2-40B4-BE49-F238E27FC236}">
                <a16:creationId xmlns:a16="http://schemas.microsoft.com/office/drawing/2014/main" id="{B915E012-F819-68F5-634E-28402BFB04FC}"/>
              </a:ext>
            </a:extLst>
          </p:cNvPr>
          <p:cNvSpPr/>
          <p:nvPr/>
        </p:nvSpPr>
        <p:spPr>
          <a:xfrm>
            <a:off x="4490018" y="5921421"/>
            <a:ext cx="7359045" cy="60823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データが２値的であるため難しい！！</a:t>
            </a:r>
          </a:p>
        </p:txBody>
      </p:sp>
    </p:spTree>
    <p:extLst>
      <p:ext uri="{BB962C8B-B14F-4D97-AF65-F5344CB8AC3E}">
        <p14:creationId xmlns:p14="http://schemas.microsoft.com/office/powerpoint/2010/main" val="169957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7" grpId="0"/>
      <p:bldP spid="68" grpId="0"/>
      <p:bldP spid="7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TotalTime>
  <Words>847</Words>
  <Application>Microsoft Macintosh PowerPoint</Application>
  <PresentationFormat>ワイド画面</PresentationFormat>
  <Paragraphs>97</Paragraphs>
  <Slides>8</Slides>
  <Notes>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vt:i4>
      </vt:variant>
    </vt:vector>
  </HeadingPairs>
  <TitlesOfParts>
    <vt:vector size="19" baseType="lpstr">
      <vt:lpstr>gg sans</vt:lpstr>
      <vt:lpstr>Google Sans</vt:lpstr>
      <vt:lpstr>HGP創英角ｺﾞｼｯｸUB</vt:lpstr>
      <vt:lpstr>inherit</vt:lpstr>
      <vt:lpstr>MathJax_Main</vt:lpstr>
      <vt:lpstr>MathJax_Math-italic</vt:lpstr>
      <vt:lpstr>MathJax_Size2</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金子 勇輝</dc:creator>
  <cp:lastModifiedBy>ccta2903</cp:lastModifiedBy>
  <cp:revision>14</cp:revision>
  <dcterms:created xsi:type="dcterms:W3CDTF">2022-12-22T01:12:20Z</dcterms:created>
  <dcterms:modified xsi:type="dcterms:W3CDTF">2023-11-24T07:12:44Z</dcterms:modified>
</cp:coreProperties>
</file>