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8" d="100"/>
          <a:sy n="68" d="100"/>
        </p:scale>
        <p:origin x="780" y="6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2"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2"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kinkini-adhikari-1202391b3" TargetMode="External"/><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drive/folders/14PHcrxlNrP-haoVSMry8eEiwVqxQjMPU?usp=sharing" TargetMode="External"/><Relationship Id="rId5" Type="http://schemas.openxmlformats.org/officeDocument/2006/relationships/image" Target="../media/image14.png"/><Relationship Id="rId10" Type="http://schemas.openxmlformats.org/officeDocument/2006/relationships/image" Target="../media/image17.jpeg"/><Relationship Id="rId4" Type="http://schemas.openxmlformats.org/officeDocument/2006/relationships/hyperlink" Target="https://github.com/kinkini123/Bu_Project"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595394203"/>
              </p:ext>
            </p:extLst>
          </p:nvPr>
        </p:nvGraphicFramePr>
        <p:xfrm>
          <a:off x="9229514" y="1143001"/>
          <a:ext cx="3038686" cy="4817865"/>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RabbitMQ, Swagger </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and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basics ,</a:t>
                      </a:r>
                      <a:r>
                        <a:rPr lang="en-US" sz="800" b="1" dirty="0"/>
                        <a:t> </a:t>
                      </a:r>
                      <a:r>
                        <a:rPr lang="en-US" sz="800" b="0" dirty="0"/>
                        <a:t>PostgreSQL</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Bootstrap 5</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2602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026613"/>
          </a:xfrm>
        </p:spPr>
        <p:txBody>
          <a:bodyPr/>
          <a:lstStyle/>
          <a:p>
            <a:pPr eaLnBrk="1" hangingPunct="1">
              <a:lnSpc>
                <a:spcPct val="114000"/>
              </a:lnSpc>
            </a:pPr>
            <a:r>
              <a:rPr lang="en-US" altLang="en-US" b="1" dirty="0"/>
              <a:t>Online Railway Reservation System</a:t>
            </a:r>
          </a:p>
          <a:p>
            <a:pPr eaLnBrk="1" hangingPunct="1">
              <a:lnSpc>
                <a:spcPct val="114000"/>
              </a:lnSpc>
            </a:pPr>
            <a:r>
              <a:rPr lang="en-IN" altLang="en-US" dirty="0"/>
              <a:t>Completed end to end case study of Online Railway Reservation System along with JWT authentication, Swagger</a:t>
            </a:r>
            <a:r>
              <a:rPr lang="en-US" altLang="en-US" dirty="0"/>
              <a:t> and ReactJs used for user interface.</a:t>
            </a:r>
            <a:endParaRPr lang="en-US" altLang="nl-NL" b="1" dirty="0"/>
          </a:p>
          <a:p>
            <a:pPr eaLnBrk="1" hangingPunct="1">
              <a:lnSpc>
                <a:spcPct val="114000"/>
              </a:lnSpc>
            </a:pPr>
            <a:r>
              <a:rPr lang="en-US" altLang="en-US" b="1" dirty="0"/>
              <a:t>Library Management System</a:t>
            </a:r>
          </a:p>
          <a:p>
            <a:pPr eaLnBrk="1" hangingPunct="1">
              <a:lnSpc>
                <a:spcPct val="114000"/>
              </a:lnSpc>
            </a:pPr>
            <a:r>
              <a:rPr lang="en-IN" altLang="en-US" dirty="0"/>
              <a:t>Completed end to end case study of Library Management System using Spring boot and ReactJs</a:t>
            </a:r>
            <a:r>
              <a:rPr lang="en-US" altLang="en-US" dirty="0"/>
              <a:t>.</a:t>
            </a:r>
            <a:endParaRPr lang="en-US"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24363"/>
            <a:ext cx="2373313" cy="325438"/>
          </a:xfrm>
        </p:spPr>
        <p:txBody>
          <a:bodyPr/>
          <a:lstStyle/>
          <a:p>
            <a:pPr eaLnBrk="1" hangingPunct="1"/>
            <a:r>
              <a:rPr lang="nl-NL" altLang="nl-NL" dirty="0">
                <a:hlinkClick r:id="rId3"/>
              </a:rPr>
              <a:t>kinkini.adhikari@capgemini.com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+91 8240841052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3725068"/>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JWT Security  Authentication, Role Based Authorization, Spring Security, Spring Cloud API Gateway,</a:t>
            </a:r>
            <a:r>
              <a:rPr lang="en-US" dirty="0"/>
              <a:t> Eureka server and postman</a:t>
            </a:r>
          </a:p>
          <a:p>
            <a:pPr marL="171450" indent="-171450">
              <a:buFont typeface="Arial" panose="020B0604020202020204" pitchFamily="34" charset="0"/>
              <a:buChar char="•"/>
            </a:pPr>
            <a:r>
              <a:rPr lang="en-US" dirty="0"/>
              <a:t>Hands on experience in developing web pages using </a:t>
            </a:r>
            <a:r>
              <a:rPr lang="en-US" b="1" dirty="0"/>
              <a:t>HTML5, CSS 3, ES6, JSON,</a:t>
            </a:r>
            <a:r>
              <a:rPr lang="en-US" dirty="0"/>
              <a:t> understanding of Document Object Model (DOM).</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 js</a:t>
            </a:r>
            <a:r>
              <a:rPr lang="en-US" dirty="0"/>
              <a:t> with Authentication.</a:t>
            </a:r>
          </a:p>
          <a:p>
            <a:pPr marL="171450" indent="-171450">
              <a:buFont typeface="Arial" panose="020B0604020202020204" pitchFamily="34" charset="0"/>
              <a:buChar char="•"/>
            </a:pPr>
            <a:r>
              <a:rPr lang="en-US" dirty="0"/>
              <a:t>Hands on experience in implementing case study</a:t>
            </a:r>
            <a:r>
              <a:rPr lang="en-US" b="1" dirty="0"/>
              <a:t> </a:t>
            </a:r>
            <a:r>
              <a:rPr lang="en-US" dirty="0"/>
              <a:t>with </a:t>
            </a:r>
            <a:r>
              <a:rPr lang="en-US" b="1" dirty="0"/>
              <a:t>ReactJs</a:t>
            </a:r>
            <a:r>
              <a:rPr lang="en-US" dirty="0"/>
              <a:t> &amp; </a:t>
            </a:r>
            <a:r>
              <a:rPr lang="en-US" b="1" dirty="0"/>
              <a:t>spring boot</a:t>
            </a:r>
            <a:r>
              <a:rPr lang="en-US" dirty="0"/>
              <a:t> </a:t>
            </a:r>
          </a:p>
          <a:p>
            <a:pPr marL="171450" indent="-171450">
              <a:buFont typeface="Arial" panose="020B0604020202020204" pitchFamily="34" charset="0"/>
              <a:buChar char="•"/>
            </a:pPr>
            <a:r>
              <a:rPr lang="en-US" dirty="0"/>
              <a:t>Hands on experience in implementing case study</a:t>
            </a:r>
            <a:r>
              <a:rPr lang="en-US" b="1" dirty="0"/>
              <a:t> </a:t>
            </a:r>
            <a:r>
              <a:rPr lang="en-US" dirty="0"/>
              <a:t>using </a:t>
            </a:r>
            <a:r>
              <a:rPr lang="en-US" b="1" dirty="0"/>
              <a:t>MongoDB Atlas</a:t>
            </a:r>
            <a:r>
              <a:rPr lang="en-US" dirty="0"/>
              <a:t> &amp; </a:t>
            </a:r>
            <a:r>
              <a:rPr lang="en-US" b="1" dirty="0"/>
              <a:t>PostgreSQL</a:t>
            </a:r>
          </a:p>
          <a:p>
            <a:pPr marL="171450" indent="-171450">
              <a:buFont typeface="Arial" panose="020B0604020202020204" pitchFamily="34" charset="0"/>
              <a:buChar char="•"/>
            </a:pPr>
            <a:r>
              <a:rPr lang="en-US" dirty="0"/>
              <a:t>Experience in </a:t>
            </a:r>
            <a:r>
              <a:rPr lang="en-US" b="1" dirty="0"/>
              <a:t>Swagger</a:t>
            </a:r>
            <a:r>
              <a:rPr lang="en-US" dirty="0"/>
              <a:t> and in </a:t>
            </a:r>
            <a:r>
              <a:rPr lang="en-US" b="1" dirty="0"/>
              <a:t>unit testing using Junit , Mockito.</a:t>
            </a:r>
            <a:r>
              <a:rPr lang="en-US" dirty="0"/>
              <a:t> </a:t>
            </a:r>
          </a:p>
          <a:p>
            <a:pPr marL="171450" indent="-171450">
              <a:buFont typeface="Arial" panose="020B0604020202020204" pitchFamily="34" charset="0"/>
              <a:buChar char="•"/>
            </a:pPr>
            <a:r>
              <a:rPr lang="en-US" dirty="0"/>
              <a:t>Hands on experience in implementing</a:t>
            </a:r>
            <a:r>
              <a:rPr lang="en-US" b="1" dirty="0"/>
              <a:t> RabbitMQ.</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77450"/>
            <a:ext cx="6223000" cy="306387"/>
          </a:xfrm>
        </p:spPr>
        <p:txBody>
          <a:bodyPr/>
          <a:lstStyle/>
          <a:p>
            <a:r>
              <a:rPr lang="en-US" altLang="en-US" dirty="0"/>
              <a:t>K</a:t>
            </a:r>
            <a:r>
              <a:rPr lang="en-IN" altLang="en-US" dirty="0"/>
              <a:t>inkini Adhikari</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081" y="6232865"/>
            <a:ext cx="47148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025" y="6258845"/>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6881" y="2002201"/>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Electrical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9" name="Picture Placeholder 18">
            <a:extLst>
              <a:ext uri="{FF2B5EF4-FFF2-40B4-BE49-F238E27FC236}">
                <a16:creationId xmlns:a16="http://schemas.microsoft.com/office/drawing/2014/main" id="{BA36E218-1166-48D7-B97D-8CD52C7328AC}"/>
              </a:ext>
            </a:extLst>
          </p:cNvPr>
          <p:cNvPicPr>
            <a:picLocks noGrp="1" noChangeAspect="1"/>
          </p:cNvPicPr>
          <p:nvPr>
            <p:ph type="pic" sz="quarter" idx="46"/>
          </p:nvPr>
        </p:nvPicPr>
        <p:blipFill>
          <a:blip r:embed="rId10">
            <a:extLst>
              <a:ext uri="{28A0092B-C50C-407E-A947-70E740481C1C}">
                <a14:useLocalDpi xmlns:a14="http://schemas.microsoft.com/office/drawing/2010/main" val="0"/>
              </a:ext>
            </a:extLst>
          </a:blip>
          <a:srcRect t="6383" b="6383"/>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c43bfbf7-b5f8-4451-8464-ef79a2e28ca1"/>
    <ds:schemaRef ds:uri="25289c4b-8fd1-4155-b56f-82d6fa13afd3"/>
    <ds:schemaRef ds:uri="http://purl.org/dc/dcmityp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2547</TotalTime>
  <Words>261</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HP</cp:lastModifiedBy>
  <cp:revision>113</cp:revision>
  <dcterms:created xsi:type="dcterms:W3CDTF">2020-09-22T06:24:34Z</dcterms:created>
  <dcterms:modified xsi:type="dcterms:W3CDTF">2022-11-03T11:41:35Z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