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-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97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9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5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3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3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2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AFEA-6876-4346-810F-A10726B078DF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D7AC-8A32-42EE-B7AD-A043AF094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99937" y="1155200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桃太郎最強伝説の企画書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19927" y="3542800"/>
            <a:ext cx="831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アクションアドベンチャー</a:t>
            </a:r>
            <a:r>
              <a:rPr kumimoji="1" lang="en-US" altLang="ja-JP" sz="2400" dirty="0" smtClean="0"/>
              <a:t>+</a:t>
            </a:r>
            <a:r>
              <a:rPr kumimoji="1" lang="ja-JP" altLang="en-US" sz="2400" dirty="0" smtClean="0"/>
              <a:t>ローグライク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64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50495" y="21656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初めに・あらすじ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853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59568" y="42110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ゲームの内容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1284" y="1034715"/>
            <a:ext cx="94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主人公の桃太郎が鬼ヶ島に鬼退治をしに行く、アクションアドベンチャー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ローグライクゲームです。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9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8621" y="601579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ここで終わりに・あとがき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15979" y="1407695"/>
            <a:ext cx="93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1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桃太郎最強伝説の企画書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桃太郎最強伝説の企画書</dc:title>
  <dc:creator>GA1</dc:creator>
  <cp:lastModifiedBy>GA1</cp:lastModifiedBy>
  <cp:revision>9</cp:revision>
  <dcterms:created xsi:type="dcterms:W3CDTF">2019-01-15T04:41:18Z</dcterms:created>
  <dcterms:modified xsi:type="dcterms:W3CDTF">2019-01-15T07:32:53Z</dcterms:modified>
</cp:coreProperties>
</file>