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61" r:id="rId2"/>
    <p:sldId id="256" r:id="rId3"/>
    <p:sldId id="257" r:id="rId4"/>
    <p:sldId id="258" r:id="rId5"/>
    <p:sldId id="259" r:id="rId6"/>
    <p:sldId id="260"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B138C2A-60D5-45C6-A939-A9A55B38C3F4}" type="datetimeFigureOut">
              <a:rPr kumimoji="1" lang="ja-JP" altLang="en-US" smtClean="0"/>
              <a:t>2018/10/15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7A9D692-7990-4955-87B2-9156B0C775C6}" type="slidenum">
              <a:rPr kumimoji="1" lang="ja-JP" altLang="en-US" smtClean="0"/>
              <a:t>‹#›</a:t>
            </a:fld>
            <a:endParaRPr kumimoji="1" lang="ja-JP" altLang="en-US"/>
          </a:p>
        </p:txBody>
      </p:sp>
    </p:spTree>
    <p:extLst>
      <p:ext uri="{BB962C8B-B14F-4D97-AF65-F5344CB8AC3E}">
        <p14:creationId xmlns:p14="http://schemas.microsoft.com/office/powerpoint/2010/main" val="1282838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138C2A-60D5-45C6-A939-A9A55B38C3F4}" type="datetimeFigureOut">
              <a:rPr kumimoji="1" lang="ja-JP" altLang="en-US" smtClean="0"/>
              <a:t>2018/10/15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7A9D692-7990-4955-87B2-9156B0C775C6}" type="slidenum">
              <a:rPr kumimoji="1" lang="ja-JP" altLang="en-US" smtClean="0"/>
              <a:t>‹#›</a:t>
            </a:fld>
            <a:endParaRPr kumimoji="1" lang="ja-JP" altLang="en-US"/>
          </a:p>
        </p:txBody>
      </p:sp>
    </p:spTree>
    <p:extLst>
      <p:ext uri="{BB962C8B-B14F-4D97-AF65-F5344CB8AC3E}">
        <p14:creationId xmlns:p14="http://schemas.microsoft.com/office/powerpoint/2010/main" val="298355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138C2A-60D5-45C6-A939-A9A55B38C3F4}" type="datetimeFigureOut">
              <a:rPr kumimoji="1" lang="ja-JP" altLang="en-US" smtClean="0"/>
              <a:t>2018/10/15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7A9D692-7990-4955-87B2-9156B0C775C6}" type="slidenum">
              <a:rPr kumimoji="1" lang="ja-JP" altLang="en-US" smtClean="0"/>
              <a:t>‹#›</a:t>
            </a:fld>
            <a:endParaRPr kumimoji="1" lang="ja-JP" altLang="en-US"/>
          </a:p>
        </p:txBody>
      </p:sp>
    </p:spTree>
    <p:extLst>
      <p:ext uri="{BB962C8B-B14F-4D97-AF65-F5344CB8AC3E}">
        <p14:creationId xmlns:p14="http://schemas.microsoft.com/office/powerpoint/2010/main" val="60332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138C2A-60D5-45C6-A939-A9A55B38C3F4}" type="datetimeFigureOut">
              <a:rPr kumimoji="1" lang="ja-JP" altLang="en-US" smtClean="0"/>
              <a:t>2018/10/15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7A9D692-7990-4955-87B2-9156B0C775C6}" type="slidenum">
              <a:rPr kumimoji="1" lang="ja-JP" altLang="en-US" smtClean="0"/>
              <a:t>‹#›</a:t>
            </a:fld>
            <a:endParaRPr kumimoji="1" lang="ja-JP" altLang="en-US"/>
          </a:p>
        </p:txBody>
      </p:sp>
    </p:spTree>
    <p:extLst>
      <p:ext uri="{BB962C8B-B14F-4D97-AF65-F5344CB8AC3E}">
        <p14:creationId xmlns:p14="http://schemas.microsoft.com/office/powerpoint/2010/main" val="127189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B138C2A-60D5-45C6-A939-A9A55B38C3F4}" type="datetimeFigureOut">
              <a:rPr kumimoji="1" lang="ja-JP" altLang="en-US" smtClean="0"/>
              <a:t>2018/10/15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7A9D692-7990-4955-87B2-9156B0C775C6}" type="slidenum">
              <a:rPr kumimoji="1" lang="ja-JP" altLang="en-US" smtClean="0"/>
              <a:t>‹#›</a:t>
            </a:fld>
            <a:endParaRPr kumimoji="1" lang="ja-JP" altLang="en-US"/>
          </a:p>
        </p:txBody>
      </p:sp>
    </p:spTree>
    <p:extLst>
      <p:ext uri="{BB962C8B-B14F-4D97-AF65-F5344CB8AC3E}">
        <p14:creationId xmlns:p14="http://schemas.microsoft.com/office/powerpoint/2010/main" val="347453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B138C2A-60D5-45C6-A939-A9A55B38C3F4}" type="datetimeFigureOut">
              <a:rPr kumimoji="1" lang="ja-JP" altLang="en-US" smtClean="0"/>
              <a:t>2018/10/15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7A9D692-7990-4955-87B2-9156B0C775C6}" type="slidenum">
              <a:rPr kumimoji="1" lang="ja-JP" altLang="en-US" smtClean="0"/>
              <a:t>‹#›</a:t>
            </a:fld>
            <a:endParaRPr kumimoji="1" lang="ja-JP" altLang="en-US"/>
          </a:p>
        </p:txBody>
      </p:sp>
    </p:spTree>
    <p:extLst>
      <p:ext uri="{BB962C8B-B14F-4D97-AF65-F5344CB8AC3E}">
        <p14:creationId xmlns:p14="http://schemas.microsoft.com/office/powerpoint/2010/main" val="3921735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B138C2A-60D5-45C6-A939-A9A55B38C3F4}" type="datetimeFigureOut">
              <a:rPr kumimoji="1" lang="ja-JP" altLang="en-US" smtClean="0"/>
              <a:t>2018/10/15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7A9D692-7990-4955-87B2-9156B0C775C6}" type="slidenum">
              <a:rPr kumimoji="1" lang="ja-JP" altLang="en-US" smtClean="0"/>
              <a:t>‹#›</a:t>
            </a:fld>
            <a:endParaRPr kumimoji="1" lang="ja-JP" altLang="en-US"/>
          </a:p>
        </p:txBody>
      </p:sp>
    </p:spTree>
    <p:extLst>
      <p:ext uri="{BB962C8B-B14F-4D97-AF65-F5344CB8AC3E}">
        <p14:creationId xmlns:p14="http://schemas.microsoft.com/office/powerpoint/2010/main" val="227136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B138C2A-60D5-45C6-A939-A9A55B38C3F4}" type="datetimeFigureOut">
              <a:rPr kumimoji="1" lang="ja-JP" altLang="en-US" smtClean="0"/>
              <a:t>2018/10/15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7A9D692-7990-4955-87B2-9156B0C775C6}" type="slidenum">
              <a:rPr kumimoji="1" lang="ja-JP" altLang="en-US" smtClean="0"/>
              <a:t>‹#›</a:t>
            </a:fld>
            <a:endParaRPr kumimoji="1" lang="ja-JP" altLang="en-US"/>
          </a:p>
        </p:txBody>
      </p:sp>
    </p:spTree>
    <p:extLst>
      <p:ext uri="{BB962C8B-B14F-4D97-AF65-F5344CB8AC3E}">
        <p14:creationId xmlns:p14="http://schemas.microsoft.com/office/powerpoint/2010/main" val="46155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B138C2A-60D5-45C6-A939-A9A55B38C3F4}" type="datetimeFigureOut">
              <a:rPr kumimoji="1" lang="ja-JP" altLang="en-US" smtClean="0"/>
              <a:t>2018/10/15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7A9D692-7990-4955-87B2-9156B0C775C6}" type="slidenum">
              <a:rPr kumimoji="1" lang="ja-JP" altLang="en-US" smtClean="0"/>
              <a:t>‹#›</a:t>
            </a:fld>
            <a:endParaRPr kumimoji="1" lang="ja-JP" altLang="en-US"/>
          </a:p>
        </p:txBody>
      </p:sp>
    </p:spTree>
    <p:extLst>
      <p:ext uri="{BB962C8B-B14F-4D97-AF65-F5344CB8AC3E}">
        <p14:creationId xmlns:p14="http://schemas.microsoft.com/office/powerpoint/2010/main" val="400884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B138C2A-60D5-45C6-A939-A9A55B38C3F4}" type="datetimeFigureOut">
              <a:rPr kumimoji="1" lang="ja-JP" altLang="en-US" smtClean="0"/>
              <a:t>2018/10/15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7A9D692-7990-4955-87B2-9156B0C775C6}" type="slidenum">
              <a:rPr kumimoji="1" lang="ja-JP" altLang="en-US" smtClean="0"/>
              <a:t>‹#›</a:t>
            </a:fld>
            <a:endParaRPr kumimoji="1" lang="ja-JP" altLang="en-US"/>
          </a:p>
        </p:txBody>
      </p:sp>
    </p:spTree>
    <p:extLst>
      <p:ext uri="{BB962C8B-B14F-4D97-AF65-F5344CB8AC3E}">
        <p14:creationId xmlns:p14="http://schemas.microsoft.com/office/powerpoint/2010/main" val="3373205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B138C2A-60D5-45C6-A939-A9A55B38C3F4}" type="datetimeFigureOut">
              <a:rPr kumimoji="1" lang="ja-JP" altLang="en-US" smtClean="0"/>
              <a:t>2018/10/15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7A9D692-7990-4955-87B2-9156B0C775C6}" type="slidenum">
              <a:rPr kumimoji="1" lang="ja-JP" altLang="en-US" smtClean="0"/>
              <a:t>‹#›</a:t>
            </a:fld>
            <a:endParaRPr kumimoji="1" lang="ja-JP" altLang="en-US"/>
          </a:p>
        </p:txBody>
      </p:sp>
    </p:spTree>
    <p:extLst>
      <p:ext uri="{BB962C8B-B14F-4D97-AF65-F5344CB8AC3E}">
        <p14:creationId xmlns:p14="http://schemas.microsoft.com/office/powerpoint/2010/main" val="2744197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38C2A-60D5-45C6-A939-A9A55B38C3F4}" type="datetimeFigureOut">
              <a:rPr kumimoji="1" lang="ja-JP" altLang="en-US" smtClean="0"/>
              <a:t>2018/10/15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9D692-7990-4955-87B2-9156B0C775C6}" type="slidenum">
              <a:rPr kumimoji="1" lang="ja-JP" altLang="en-US" smtClean="0"/>
              <a:t>‹#›</a:t>
            </a:fld>
            <a:endParaRPr kumimoji="1" lang="ja-JP" altLang="en-US"/>
          </a:p>
        </p:txBody>
      </p:sp>
    </p:spTree>
    <p:extLst>
      <p:ext uri="{BB962C8B-B14F-4D97-AF65-F5344CB8AC3E}">
        <p14:creationId xmlns:p14="http://schemas.microsoft.com/office/powerpoint/2010/main" val="291214500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19100" y="2768600"/>
            <a:ext cx="10680700" cy="769441"/>
          </a:xfrm>
          <a:prstGeom prst="rect">
            <a:avLst/>
          </a:prstGeom>
          <a:noFill/>
        </p:spPr>
        <p:txBody>
          <a:bodyPr wrap="square" rtlCol="0">
            <a:spAutoFit/>
          </a:bodyPr>
          <a:lstStyle/>
          <a:p>
            <a:r>
              <a:rPr kumimoji="1" lang="en-US" altLang="ja-JP" sz="4400" dirty="0" smtClean="0"/>
              <a:t>				</a:t>
            </a:r>
            <a:r>
              <a:rPr kumimoji="1" lang="ja-JP" altLang="en-US" sz="4400" dirty="0" smtClean="0"/>
              <a:t>企画書</a:t>
            </a:r>
            <a:r>
              <a:rPr kumimoji="1" lang="en-US" altLang="ja-JP" sz="4400" dirty="0" smtClean="0"/>
              <a:t>E</a:t>
            </a:r>
            <a:r>
              <a:rPr kumimoji="1" lang="ja-JP" altLang="en-US" sz="4400" dirty="0" smtClean="0"/>
              <a:t>チーム</a:t>
            </a:r>
            <a:endParaRPr kumimoji="1" lang="ja-JP" altLang="en-US" sz="4400" dirty="0"/>
          </a:p>
        </p:txBody>
      </p:sp>
    </p:spTree>
    <p:extLst>
      <p:ext uri="{BB962C8B-B14F-4D97-AF65-F5344CB8AC3E}">
        <p14:creationId xmlns:p14="http://schemas.microsoft.com/office/powerpoint/2010/main" val="415793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08100" y="1630363"/>
            <a:ext cx="9144000" cy="2387600"/>
          </a:xfrm>
        </p:spPr>
        <p:txBody>
          <a:bodyPr>
            <a:normAutofit/>
          </a:bodyPr>
          <a:lstStyle/>
          <a:p>
            <a:r>
              <a:rPr kumimoji="1" lang="ja-JP" altLang="en-US" sz="8000" dirty="0" smtClean="0"/>
              <a:t>桃太郎最強</a:t>
            </a:r>
            <a:r>
              <a:rPr kumimoji="1" lang="ja-JP" altLang="en-US" sz="8000" dirty="0" smtClean="0"/>
              <a:t>伝説</a:t>
            </a:r>
            <a:endParaRPr kumimoji="1" lang="ja-JP" altLang="en-US" sz="8000" dirty="0"/>
          </a:p>
        </p:txBody>
      </p:sp>
    </p:spTree>
    <p:extLst>
      <p:ext uri="{BB962C8B-B14F-4D97-AF65-F5344CB8AC3E}">
        <p14:creationId xmlns:p14="http://schemas.microsoft.com/office/powerpoint/2010/main" val="3247314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82366" y="326326"/>
            <a:ext cx="6012437" cy="2800767"/>
          </a:xfrm>
          <a:prstGeom prst="rect">
            <a:avLst/>
          </a:prstGeom>
          <a:noFill/>
        </p:spPr>
        <p:txBody>
          <a:bodyPr wrap="square" rtlCol="0">
            <a:spAutoFit/>
          </a:bodyPr>
          <a:lstStyle/>
          <a:p>
            <a:r>
              <a:rPr kumimoji="1" lang="ja-JP" altLang="en-US" sz="3200" dirty="0" smtClean="0"/>
              <a:t>どういうゲームか？</a:t>
            </a:r>
            <a:endParaRPr kumimoji="1" lang="en-US" altLang="ja-JP" sz="3200" dirty="0" smtClean="0"/>
          </a:p>
          <a:p>
            <a:r>
              <a:rPr lang="ja-JP" altLang="en-US" sz="3200" dirty="0"/>
              <a:t>右</a:t>
            </a:r>
            <a:r>
              <a:rPr lang="ja-JP" altLang="en-US" sz="3200" dirty="0" smtClean="0"/>
              <a:t>のようなマップの</a:t>
            </a:r>
            <a:r>
              <a:rPr lang="ja-JP" altLang="en-US" sz="3200" dirty="0"/>
              <a:t>中</a:t>
            </a:r>
            <a:r>
              <a:rPr lang="ja-JP" altLang="en-US" sz="3200" dirty="0" smtClean="0"/>
              <a:t>を</a:t>
            </a:r>
            <a:r>
              <a:rPr lang="ja-JP" altLang="en-US" sz="3200" dirty="0"/>
              <a:t>桃太郎</a:t>
            </a:r>
            <a:r>
              <a:rPr lang="ja-JP" altLang="en-US" sz="3200" dirty="0" smtClean="0"/>
              <a:t>が敵を倒しながら鬼退治をしに行くゲームです。</a:t>
            </a:r>
            <a:endParaRPr lang="en-US" altLang="ja-JP" sz="3200" dirty="0"/>
          </a:p>
          <a:p>
            <a:endParaRPr kumimoji="1" lang="en-US" altLang="ja-JP" sz="2400" dirty="0" smtClean="0"/>
          </a:p>
          <a:p>
            <a:endParaRPr kumimoji="1" lang="en-US" altLang="ja-JP" sz="2400" dirty="0" smtClean="0"/>
          </a:p>
        </p:txBody>
      </p:sp>
      <p:sp>
        <p:nvSpPr>
          <p:cNvPr id="4" name="正方形/長方形 3"/>
          <p:cNvSpPr/>
          <p:nvPr/>
        </p:nvSpPr>
        <p:spPr>
          <a:xfrm>
            <a:off x="7442200" y="-1"/>
            <a:ext cx="1625600" cy="14986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9398000" y="0"/>
            <a:ext cx="2590800" cy="12632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p:nvSpPr>
        <p:spPr>
          <a:xfrm>
            <a:off x="9067800" y="397172"/>
            <a:ext cx="330200" cy="3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8086725" y="1498600"/>
            <a:ext cx="336550" cy="5209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442200" y="1972073"/>
            <a:ext cx="2762250" cy="1288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0604500" y="1901838"/>
            <a:ext cx="1384300" cy="12794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1026774" y="1263265"/>
            <a:ext cx="444500" cy="6385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89303" y="3193565"/>
            <a:ext cx="7600208" cy="1569660"/>
          </a:xfrm>
          <a:prstGeom prst="rect">
            <a:avLst/>
          </a:prstGeom>
          <a:noFill/>
        </p:spPr>
        <p:txBody>
          <a:bodyPr wrap="square" rtlCol="0">
            <a:spAutoFit/>
          </a:bodyPr>
          <a:lstStyle/>
          <a:p>
            <a:r>
              <a:rPr kumimoji="1" lang="ja-JP" altLang="en-US" sz="3200" dirty="0" smtClean="0"/>
              <a:t>あらすじ</a:t>
            </a:r>
            <a:endParaRPr kumimoji="1" lang="en-US" altLang="ja-JP" sz="3200" dirty="0" smtClean="0"/>
          </a:p>
          <a:p>
            <a:r>
              <a:rPr kumimoji="1" lang="ja-JP" altLang="en-US" sz="3200" dirty="0" smtClean="0"/>
              <a:t>桃から生まれた桃太郎は村を困らせている鬼を退治しに鬼ヶ島へ向かいます</a:t>
            </a:r>
            <a:endParaRPr kumimoji="1" lang="ja-JP" altLang="en-US" sz="3200" dirty="0"/>
          </a:p>
        </p:txBody>
      </p:sp>
      <p:sp>
        <p:nvSpPr>
          <p:cNvPr id="12" name="円/楕円 11"/>
          <p:cNvSpPr/>
          <p:nvPr/>
        </p:nvSpPr>
        <p:spPr>
          <a:xfrm>
            <a:off x="8108950" y="2392334"/>
            <a:ext cx="336550" cy="322948"/>
          </a:xfrm>
          <a:prstGeom prst="ellipse">
            <a:avLst/>
          </a:prstGeom>
          <a:solidFill>
            <a:srgbClr val="FF66CC"/>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chemeClr val="tx1"/>
                </a:solidFill>
              </a:rPr>
              <a:t>桃</a:t>
            </a:r>
            <a:endParaRPr kumimoji="1" lang="ja-JP" altLang="en-US" sz="1000" dirty="0">
              <a:solidFill>
                <a:schemeClr val="tx1"/>
              </a:solidFill>
            </a:endParaRPr>
          </a:p>
        </p:txBody>
      </p:sp>
      <p:sp>
        <p:nvSpPr>
          <p:cNvPr id="13" name="円/楕円 12"/>
          <p:cNvSpPr/>
          <p:nvPr/>
        </p:nvSpPr>
        <p:spPr>
          <a:xfrm>
            <a:off x="7720603" y="627469"/>
            <a:ext cx="270457" cy="33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敵</a:t>
            </a:r>
            <a:endParaRPr kumimoji="1" lang="ja-JP" altLang="en-US" dirty="0">
              <a:solidFill>
                <a:schemeClr val="tx1"/>
              </a:solidFill>
            </a:endParaRPr>
          </a:p>
        </p:txBody>
      </p:sp>
      <p:pic>
        <p:nvPicPr>
          <p:cNvPr id="15" name="図 14"/>
          <p:cNvPicPr>
            <a:picLocks noChangeAspect="1"/>
          </p:cNvPicPr>
          <p:nvPr/>
        </p:nvPicPr>
        <p:blipFill>
          <a:blip r:embed="rId2"/>
          <a:stretch>
            <a:fillRect/>
          </a:stretch>
        </p:blipFill>
        <p:spPr>
          <a:xfrm>
            <a:off x="8506393" y="262994"/>
            <a:ext cx="518205" cy="493819"/>
          </a:xfrm>
          <a:prstGeom prst="rect">
            <a:avLst/>
          </a:prstGeom>
        </p:spPr>
      </p:pic>
      <p:pic>
        <p:nvPicPr>
          <p:cNvPr id="16" name="図 15"/>
          <p:cNvPicPr>
            <a:picLocks noChangeAspect="1"/>
          </p:cNvPicPr>
          <p:nvPr/>
        </p:nvPicPr>
        <p:blipFill>
          <a:blip r:embed="rId2"/>
          <a:stretch>
            <a:fillRect/>
          </a:stretch>
        </p:blipFill>
        <p:spPr>
          <a:xfrm>
            <a:off x="9945347" y="713919"/>
            <a:ext cx="518205" cy="493819"/>
          </a:xfrm>
          <a:prstGeom prst="rect">
            <a:avLst/>
          </a:prstGeom>
        </p:spPr>
      </p:pic>
      <p:pic>
        <p:nvPicPr>
          <p:cNvPr id="18" name="図 17"/>
          <p:cNvPicPr>
            <a:picLocks noChangeAspect="1"/>
          </p:cNvPicPr>
          <p:nvPr/>
        </p:nvPicPr>
        <p:blipFill>
          <a:blip r:embed="rId2"/>
          <a:stretch>
            <a:fillRect/>
          </a:stretch>
        </p:blipFill>
        <p:spPr>
          <a:xfrm>
            <a:off x="10345397" y="79417"/>
            <a:ext cx="518205" cy="493819"/>
          </a:xfrm>
          <a:prstGeom prst="rect">
            <a:avLst/>
          </a:prstGeom>
        </p:spPr>
      </p:pic>
      <p:sp>
        <p:nvSpPr>
          <p:cNvPr id="19" name="円/楕円 18"/>
          <p:cNvSpPr/>
          <p:nvPr/>
        </p:nvSpPr>
        <p:spPr>
          <a:xfrm>
            <a:off x="11321029" y="85670"/>
            <a:ext cx="351177" cy="374911"/>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ア</a:t>
            </a:r>
            <a:endParaRPr kumimoji="1" lang="ja-JP" altLang="en-US" dirty="0">
              <a:solidFill>
                <a:schemeClr val="tx1"/>
              </a:solidFill>
            </a:endParaRPr>
          </a:p>
        </p:txBody>
      </p:sp>
      <p:sp>
        <p:nvSpPr>
          <p:cNvPr id="21" name="円/楕円 20"/>
          <p:cNvSpPr/>
          <p:nvPr/>
        </p:nvSpPr>
        <p:spPr>
          <a:xfrm>
            <a:off x="10986548" y="2245842"/>
            <a:ext cx="620203" cy="615932"/>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ボス</a:t>
            </a:r>
            <a:endParaRPr kumimoji="1" lang="ja-JP" altLang="en-US" dirty="0">
              <a:solidFill>
                <a:schemeClr val="tx1"/>
              </a:solidFill>
            </a:endParaRPr>
          </a:p>
        </p:txBody>
      </p:sp>
      <p:pic>
        <p:nvPicPr>
          <p:cNvPr id="23" name="図 22"/>
          <p:cNvPicPr>
            <a:picLocks noChangeAspect="1"/>
          </p:cNvPicPr>
          <p:nvPr/>
        </p:nvPicPr>
        <p:blipFill>
          <a:blip r:embed="rId3"/>
          <a:stretch>
            <a:fillRect/>
          </a:stretch>
        </p:blipFill>
        <p:spPr>
          <a:xfrm>
            <a:off x="1441524" y="4934174"/>
            <a:ext cx="1247999" cy="1191282"/>
          </a:xfrm>
          <a:prstGeom prst="rect">
            <a:avLst/>
          </a:prstGeom>
        </p:spPr>
      </p:pic>
      <p:pic>
        <p:nvPicPr>
          <p:cNvPr id="26" name="図 25"/>
          <p:cNvPicPr>
            <a:picLocks noChangeAspect="1"/>
          </p:cNvPicPr>
          <p:nvPr/>
        </p:nvPicPr>
        <p:blipFill>
          <a:blip r:embed="rId4"/>
          <a:stretch>
            <a:fillRect/>
          </a:stretch>
        </p:blipFill>
        <p:spPr>
          <a:xfrm>
            <a:off x="4618410" y="5553246"/>
            <a:ext cx="2066722" cy="1144419"/>
          </a:xfrm>
          <a:prstGeom prst="rect">
            <a:avLst/>
          </a:prstGeom>
        </p:spPr>
      </p:pic>
      <p:pic>
        <p:nvPicPr>
          <p:cNvPr id="24" name="図 23"/>
          <p:cNvPicPr>
            <a:picLocks noChangeAspect="1"/>
          </p:cNvPicPr>
          <p:nvPr/>
        </p:nvPicPr>
        <p:blipFill>
          <a:blip r:embed="rId5"/>
          <a:stretch>
            <a:fillRect/>
          </a:stretch>
        </p:blipFill>
        <p:spPr>
          <a:xfrm>
            <a:off x="4514445" y="4881935"/>
            <a:ext cx="1137326" cy="1295759"/>
          </a:xfrm>
          <a:prstGeom prst="rect">
            <a:avLst/>
          </a:prstGeom>
        </p:spPr>
      </p:pic>
      <p:pic>
        <p:nvPicPr>
          <p:cNvPr id="25" name="図 24"/>
          <p:cNvPicPr>
            <a:picLocks noChangeAspect="1"/>
          </p:cNvPicPr>
          <p:nvPr/>
        </p:nvPicPr>
        <p:blipFill>
          <a:blip r:embed="rId6"/>
          <a:stretch>
            <a:fillRect/>
          </a:stretch>
        </p:blipFill>
        <p:spPr>
          <a:xfrm>
            <a:off x="5797550" y="4967340"/>
            <a:ext cx="1070178" cy="1210354"/>
          </a:xfrm>
          <a:prstGeom prst="rect">
            <a:avLst/>
          </a:prstGeom>
        </p:spPr>
      </p:pic>
      <p:sp>
        <p:nvSpPr>
          <p:cNvPr id="27" name="右矢印 26"/>
          <p:cNvSpPr/>
          <p:nvPr/>
        </p:nvSpPr>
        <p:spPr>
          <a:xfrm>
            <a:off x="3112780" y="5310930"/>
            <a:ext cx="978408" cy="4846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p:cNvPicPr>
            <a:picLocks noChangeAspect="1"/>
          </p:cNvPicPr>
          <p:nvPr/>
        </p:nvPicPr>
        <p:blipFill>
          <a:blip r:embed="rId7"/>
          <a:stretch>
            <a:fillRect/>
          </a:stretch>
        </p:blipFill>
        <p:spPr>
          <a:xfrm>
            <a:off x="7695692" y="73321"/>
            <a:ext cx="493819" cy="499915"/>
          </a:xfrm>
          <a:prstGeom prst="rect">
            <a:avLst/>
          </a:prstGeom>
        </p:spPr>
      </p:pic>
    </p:spTree>
    <p:extLst>
      <p:ext uri="{BB962C8B-B14F-4D97-AF65-F5344CB8AC3E}">
        <p14:creationId xmlns:p14="http://schemas.microsoft.com/office/powerpoint/2010/main" val="2073784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19414" y="447056"/>
            <a:ext cx="8474321" cy="2277547"/>
          </a:xfrm>
          <a:prstGeom prst="rect">
            <a:avLst/>
          </a:prstGeom>
          <a:noFill/>
        </p:spPr>
        <p:txBody>
          <a:bodyPr wrap="square" rtlCol="0">
            <a:spAutoFit/>
          </a:bodyPr>
          <a:lstStyle/>
          <a:p>
            <a:r>
              <a:rPr lang="ja-JP" altLang="en-US" sz="3200" dirty="0" smtClean="0"/>
              <a:t>どう</a:t>
            </a:r>
            <a:r>
              <a:rPr lang="ja-JP" altLang="en-US" sz="3200" dirty="0"/>
              <a:t>いうところが面白いか</a:t>
            </a:r>
            <a:r>
              <a:rPr lang="ja-JP" altLang="en-US" sz="3200" dirty="0" smtClean="0"/>
              <a:t>？</a:t>
            </a:r>
            <a:endParaRPr lang="en-US" altLang="ja-JP" sz="3200" dirty="0" smtClean="0"/>
          </a:p>
          <a:p>
            <a:r>
              <a:rPr lang="ja-JP" altLang="en-US" sz="3200" dirty="0" smtClean="0"/>
              <a:t>冒険しながら仲間を集めたり</a:t>
            </a:r>
            <a:endParaRPr lang="ja-JP" altLang="en-US" sz="3200" dirty="0"/>
          </a:p>
          <a:p>
            <a:r>
              <a:rPr lang="ja-JP" altLang="en-US" sz="3200" dirty="0"/>
              <a:t>敵</a:t>
            </a:r>
            <a:r>
              <a:rPr lang="ja-JP" altLang="en-US" sz="3200" dirty="0" smtClean="0"/>
              <a:t>を倒しながらアイテムを集めるのが楽しいです</a:t>
            </a:r>
            <a:endParaRPr lang="en-US" altLang="ja-JP" sz="3200" dirty="0" smtClean="0"/>
          </a:p>
          <a:p>
            <a:endParaRPr lang="en-US" altLang="ja-JP" sz="2800" dirty="0" smtClean="0"/>
          </a:p>
          <a:p>
            <a:endParaRPr lang="ja-JP" altLang="en-US" dirty="0"/>
          </a:p>
        </p:txBody>
      </p:sp>
      <p:pic>
        <p:nvPicPr>
          <p:cNvPr id="5" name="図 4"/>
          <p:cNvPicPr>
            <a:picLocks noChangeAspect="1"/>
          </p:cNvPicPr>
          <p:nvPr/>
        </p:nvPicPr>
        <p:blipFill>
          <a:blip r:embed="rId2"/>
          <a:stretch>
            <a:fillRect/>
          </a:stretch>
        </p:blipFill>
        <p:spPr>
          <a:xfrm>
            <a:off x="6260779" y="2036476"/>
            <a:ext cx="2408519" cy="2272681"/>
          </a:xfrm>
          <a:prstGeom prst="rect">
            <a:avLst/>
          </a:prstGeom>
        </p:spPr>
      </p:pic>
      <p:pic>
        <p:nvPicPr>
          <p:cNvPr id="7" name="図 6"/>
          <p:cNvPicPr>
            <a:picLocks noChangeAspect="1"/>
          </p:cNvPicPr>
          <p:nvPr/>
        </p:nvPicPr>
        <p:blipFill>
          <a:blip r:embed="rId3"/>
          <a:stretch>
            <a:fillRect/>
          </a:stretch>
        </p:blipFill>
        <p:spPr>
          <a:xfrm>
            <a:off x="8084098" y="4309157"/>
            <a:ext cx="1781466" cy="2004149"/>
          </a:xfrm>
          <a:prstGeom prst="rect">
            <a:avLst/>
          </a:prstGeom>
        </p:spPr>
      </p:pic>
      <p:pic>
        <p:nvPicPr>
          <p:cNvPr id="20" name="図 19"/>
          <p:cNvPicPr>
            <a:picLocks noChangeAspect="1"/>
          </p:cNvPicPr>
          <p:nvPr/>
        </p:nvPicPr>
        <p:blipFill>
          <a:blip r:embed="rId4"/>
          <a:stretch>
            <a:fillRect/>
          </a:stretch>
        </p:blipFill>
        <p:spPr>
          <a:xfrm>
            <a:off x="9412668" y="917610"/>
            <a:ext cx="2322685" cy="2499986"/>
          </a:xfrm>
          <a:prstGeom prst="rect">
            <a:avLst/>
          </a:prstGeom>
        </p:spPr>
      </p:pic>
      <p:pic>
        <p:nvPicPr>
          <p:cNvPr id="23" name="図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172817"/>
            <a:ext cx="4188438" cy="3543170"/>
          </a:xfrm>
          <a:prstGeom prst="rect">
            <a:avLst/>
          </a:prstGeom>
        </p:spPr>
      </p:pic>
      <p:pic>
        <p:nvPicPr>
          <p:cNvPr id="22" name="図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414" y="4463713"/>
            <a:ext cx="2043707" cy="2138373"/>
          </a:xfrm>
          <a:prstGeom prst="rect">
            <a:avLst/>
          </a:prstGeom>
        </p:spPr>
      </p:pic>
      <p:pic>
        <p:nvPicPr>
          <p:cNvPr id="6" name="図 5"/>
          <p:cNvPicPr>
            <a:picLocks noChangeAspect="1"/>
          </p:cNvPicPr>
          <p:nvPr/>
        </p:nvPicPr>
        <p:blipFill>
          <a:blip r:embed="rId7"/>
          <a:stretch>
            <a:fillRect/>
          </a:stretch>
        </p:blipFill>
        <p:spPr>
          <a:xfrm rot="18294658" flipH="1">
            <a:off x="7380226" y="2656778"/>
            <a:ext cx="1056503" cy="534524"/>
          </a:xfrm>
          <a:prstGeom prst="rect">
            <a:avLst/>
          </a:prstGeom>
        </p:spPr>
      </p:pic>
    </p:spTree>
    <p:extLst>
      <p:ext uri="{BB962C8B-B14F-4D97-AF65-F5344CB8AC3E}">
        <p14:creationId xmlns:p14="http://schemas.microsoft.com/office/powerpoint/2010/main" val="3115024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696983" y="615285"/>
            <a:ext cx="9498842" cy="5693866"/>
          </a:xfrm>
          <a:prstGeom prst="rect">
            <a:avLst/>
          </a:prstGeom>
          <a:noFill/>
        </p:spPr>
        <p:txBody>
          <a:bodyPr wrap="square" rtlCol="0">
            <a:spAutoFit/>
          </a:bodyPr>
          <a:lstStyle/>
          <a:p>
            <a:r>
              <a:rPr lang="ja-JP" altLang="en-US" sz="3600" dirty="0"/>
              <a:t>大体のプレイ時間。</a:t>
            </a:r>
          </a:p>
          <a:p>
            <a:endParaRPr lang="en-US" altLang="ja-JP" sz="2800" dirty="0" smtClean="0"/>
          </a:p>
          <a:p>
            <a:r>
              <a:rPr lang="ja-JP" altLang="en-US" sz="4000" dirty="0" smtClean="0">
                <a:solidFill>
                  <a:srgbClr val="FF0000"/>
                </a:solidFill>
              </a:rPr>
              <a:t>約</a:t>
            </a:r>
            <a:r>
              <a:rPr lang="en-US" altLang="ja-JP" sz="4000" dirty="0" smtClean="0">
                <a:solidFill>
                  <a:srgbClr val="FF0000"/>
                </a:solidFill>
              </a:rPr>
              <a:t>30</a:t>
            </a:r>
            <a:r>
              <a:rPr lang="ja-JP" altLang="en-US" sz="4000" dirty="0" smtClean="0">
                <a:solidFill>
                  <a:srgbClr val="FF0000"/>
                </a:solidFill>
              </a:rPr>
              <a:t>分ほどでクリアできる</a:t>
            </a:r>
            <a:endParaRPr lang="ja-JP" altLang="en-US" sz="4000" dirty="0">
              <a:solidFill>
                <a:srgbClr val="FF0000"/>
              </a:solidFill>
            </a:endParaRPr>
          </a:p>
          <a:p>
            <a:endParaRPr lang="en-US" altLang="ja-JP" sz="2400" dirty="0" smtClean="0"/>
          </a:p>
          <a:p>
            <a:endParaRPr lang="en-US" altLang="ja-JP" sz="2400" dirty="0"/>
          </a:p>
          <a:p>
            <a:r>
              <a:rPr lang="ja-JP" altLang="en-US" sz="3200" dirty="0" smtClean="0"/>
              <a:t>どう</a:t>
            </a:r>
            <a:r>
              <a:rPr lang="ja-JP" altLang="en-US" sz="3200" dirty="0"/>
              <a:t>いう人にお勧めできるか</a:t>
            </a:r>
            <a:r>
              <a:rPr lang="ja-JP" altLang="en-US" sz="3200" dirty="0" smtClean="0"/>
              <a:t>？</a:t>
            </a:r>
            <a:endParaRPr lang="en-US" altLang="ja-JP" sz="3200" dirty="0" smtClean="0"/>
          </a:p>
          <a:p>
            <a:r>
              <a:rPr lang="ja-JP" altLang="en-US" sz="2800" dirty="0" smtClean="0">
                <a:solidFill>
                  <a:srgbClr val="FF0000"/>
                </a:solidFill>
              </a:rPr>
              <a:t>昔話が好きな人、冒険ものが好きな人</a:t>
            </a:r>
            <a:endParaRPr lang="en-US" altLang="ja-JP" sz="2800" dirty="0" smtClean="0">
              <a:solidFill>
                <a:srgbClr val="FF0000"/>
              </a:solidFill>
            </a:endParaRPr>
          </a:p>
          <a:p>
            <a:r>
              <a:rPr lang="ja-JP" altLang="en-US" sz="2800" dirty="0">
                <a:solidFill>
                  <a:srgbClr val="FF0000"/>
                </a:solidFill>
              </a:rPr>
              <a:t>不思議</a:t>
            </a:r>
            <a:r>
              <a:rPr lang="ja-JP" altLang="en-US" sz="2800" dirty="0" smtClean="0">
                <a:solidFill>
                  <a:srgbClr val="FF0000"/>
                </a:solidFill>
              </a:rPr>
              <a:t>のダンジョン</a:t>
            </a:r>
            <a:r>
              <a:rPr lang="ja-JP" altLang="en-US" sz="2800" dirty="0">
                <a:solidFill>
                  <a:srgbClr val="FF0000"/>
                </a:solidFill>
              </a:rPr>
              <a:t>シリーズ</a:t>
            </a:r>
            <a:r>
              <a:rPr lang="ja-JP" altLang="en-US" sz="2800" dirty="0" smtClean="0">
                <a:solidFill>
                  <a:srgbClr val="FF0000"/>
                </a:solidFill>
              </a:rPr>
              <a:t>が</a:t>
            </a:r>
            <a:r>
              <a:rPr lang="ja-JP" altLang="en-US" sz="2800" dirty="0">
                <a:solidFill>
                  <a:srgbClr val="FF0000"/>
                </a:solidFill>
              </a:rPr>
              <a:t>好</a:t>
            </a:r>
            <a:r>
              <a:rPr lang="ja-JP" altLang="en-US" sz="2800" dirty="0" smtClean="0">
                <a:solidFill>
                  <a:srgbClr val="FF0000"/>
                </a:solidFill>
              </a:rPr>
              <a:t>きな</a:t>
            </a:r>
            <a:r>
              <a:rPr lang="ja-JP" altLang="en-US" sz="2800" dirty="0">
                <a:solidFill>
                  <a:srgbClr val="FF0000"/>
                </a:solidFill>
              </a:rPr>
              <a:t>人</a:t>
            </a:r>
            <a:r>
              <a:rPr lang="ja-JP" altLang="en-US" sz="2800" dirty="0" smtClean="0">
                <a:solidFill>
                  <a:srgbClr val="FF0000"/>
                </a:solidFill>
              </a:rPr>
              <a:t>または</a:t>
            </a:r>
            <a:r>
              <a:rPr lang="ja-JP" altLang="en-US" sz="2800" dirty="0">
                <a:solidFill>
                  <a:srgbClr val="FF0000"/>
                </a:solidFill>
              </a:rPr>
              <a:t>プレイ</a:t>
            </a:r>
            <a:r>
              <a:rPr lang="ja-JP" altLang="en-US" sz="2800" dirty="0" smtClean="0">
                <a:solidFill>
                  <a:srgbClr val="FF0000"/>
                </a:solidFill>
              </a:rPr>
              <a:t>してる人</a:t>
            </a:r>
            <a:endParaRPr lang="en-US" altLang="ja-JP" sz="2800" dirty="0" smtClean="0">
              <a:solidFill>
                <a:srgbClr val="FF0000"/>
              </a:solidFill>
            </a:endParaRPr>
          </a:p>
          <a:p>
            <a:endParaRPr lang="en-US" altLang="ja-JP" sz="2800" dirty="0" smtClean="0">
              <a:solidFill>
                <a:srgbClr val="FF0000"/>
              </a:solidFill>
            </a:endParaRPr>
          </a:p>
          <a:p>
            <a:endParaRPr lang="en-US" altLang="ja-JP" sz="2400" dirty="0"/>
          </a:p>
          <a:p>
            <a:endParaRPr lang="en-US" altLang="ja-JP" sz="2400" dirty="0" smtClean="0"/>
          </a:p>
          <a:p>
            <a:endParaRPr lang="en-US" altLang="ja-JP" sz="2400" dirty="0"/>
          </a:p>
          <a:p>
            <a:endParaRPr lang="ja-JP" altLang="en-US" sz="2400" dirty="0"/>
          </a:p>
        </p:txBody>
      </p:sp>
      <p:pic>
        <p:nvPicPr>
          <p:cNvPr id="4" name="図 3"/>
          <p:cNvPicPr>
            <a:picLocks noChangeAspect="1"/>
          </p:cNvPicPr>
          <p:nvPr/>
        </p:nvPicPr>
        <p:blipFill>
          <a:blip r:embed="rId2"/>
          <a:stretch>
            <a:fillRect/>
          </a:stretch>
        </p:blipFill>
        <p:spPr>
          <a:xfrm>
            <a:off x="4041693" y="4562703"/>
            <a:ext cx="2194067" cy="1857540"/>
          </a:xfrm>
          <a:prstGeom prst="rect">
            <a:avLst/>
          </a:prstGeom>
        </p:spPr>
      </p:pic>
      <p:pic>
        <p:nvPicPr>
          <p:cNvPr id="5" name="図 4"/>
          <p:cNvPicPr>
            <a:picLocks noChangeAspect="1"/>
          </p:cNvPicPr>
          <p:nvPr/>
        </p:nvPicPr>
        <p:blipFill>
          <a:blip r:embed="rId3"/>
          <a:stretch>
            <a:fillRect/>
          </a:stretch>
        </p:blipFill>
        <p:spPr>
          <a:xfrm>
            <a:off x="1300678" y="4562703"/>
            <a:ext cx="2077873" cy="1848048"/>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889" y="4430603"/>
            <a:ext cx="2336030" cy="2147997"/>
          </a:xfrm>
          <a:prstGeom prst="rect">
            <a:avLst/>
          </a:prstGeom>
        </p:spPr>
      </p:pic>
      <p:sp>
        <p:nvSpPr>
          <p:cNvPr id="12" name="正方形/長方形 11"/>
          <p:cNvSpPr/>
          <p:nvPr/>
        </p:nvSpPr>
        <p:spPr>
          <a:xfrm>
            <a:off x="7227036" y="1008386"/>
            <a:ext cx="4808082" cy="225790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4585" y="1346546"/>
            <a:ext cx="990600" cy="1447800"/>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09239" y="1401336"/>
            <a:ext cx="990600" cy="1447800"/>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18639" y="1401336"/>
            <a:ext cx="990600" cy="144780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00319" y="1364402"/>
            <a:ext cx="990600" cy="1447800"/>
          </a:xfrm>
          <a:prstGeom prst="rect">
            <a:avLst/>
          </a:prstGeom>
        </p:spPr>
      </p:pic>
      <p:sp>
        <p:nvSpPr>
          <p:cNvPr id="13" name="フローチャート: 結合子 12"/>
          <p:cNvSpPr/>
          <p:nvPr/>
        </p:nvSpPr>
        <p:spPr>
          <a:xfrm>
            <a:off x="9647180" y="1702036"/>
            <a:ext cx="129774" cy="130733"/>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p:cNvSpPr/>
          <p:nvPr/>
        </p:nvSpPr>
        <p:spPr>
          <a:xfrm>
            <a:off x="9636221" y="2347379"/>
            <a:ext cx="129774" cy="130733"/>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71311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28600" y="177800"/>
            <a:ext cx="10375900" cy="2769989"/>
          </a:xfrm>
          <a:prstGeom prst="rect">
            <a:avLst/>
          </a:prstGeom>
          <a:noFill/>
        </p:spPr>
        <p:txBody>
          <a:bodyPr wrap="square" rtlCol="0">
            <a:spAutoFit/>
          </a:bodyPr>
          <a:lstStyle/>
          <a:p>
            <a:r>
              <a:rPr lang="ja-JP" altLang="en-US" sz="3600" dirty="0"/>
              <a:t>今後</a:t>
            </a:r>
            <a:r>
              <a:rPr lang="ja-JP" altLang="en-US" sz="3600" dirty="0" smtClean="0"/>
              <a:t>の</a:t>
            </a:r>
            <a:r>
              <a:rPr lang="ja-JP" altLang="en-US" sz="3600" dirty="0"/>
              <a:t>予定</a:t>
            </a:r>
            <a:endParaRPr lang="en-US" altLang="ja-JP" sz="3600" dirty="0"/>
          </a:p>
          <a:p>
            <a:r>
              <a:rPr kumimoji="1" lang="ja-JP" altLang="en-US" sz="2400" dirty="0" smtClean="0"/>
              <a:t>・</a:t>
            </a:r>
            <a:r>
              <a:rPr kumimoji="1" lang="en-US" altLang="ja-JP" sz="2400" dirty="0" smtClean="0"/>
              <a:t>3</a:t>
            </a:r>
            <a:r>
              <a:rPr kumimoji="1" lang="ja-JP" altLang="en-US" sz="2400" dirty="0" smtClean="0"/>
              <a:t>匹のお供の使い道</a:t>
            </a:r>
            <a:r>
              <a:rPr lang="ja-JP" altLang="en-US" sz="2400" dirty="0"/>
              <a:t>、</a:t>
            </a:r>
            <a:r>
              <a:rPr lang="ja-JP" altLang="en-US" sz="2400" dirty="0" smtClean="0"/>
              <a:t>一匹加えるごとに見える</a:t>
            </a:r>
            <a:r>
              <a:rPr lang="ja-JP" altLang="en-US" sz="2400" dirty="0"/>
              <a:t>範囲</a:t>
            </a:r>
            <a:r>
              <a:rPr lang="ja-JP" altLang="en-US" sz="2400" dirty="0" smtClean="0"/>
              <a:t>が</a:t>
            </a:r>
            <a:r>
              <a:rPr lang="ja-JP" altLang="en-US" sz="2400" dirty="0"/>
              <a:t>大</a:t>
            </a:r>
            <a:r>
              <a:rPr lang="ja-JP" altLang="en-US" sz="2400" dirty="0" smtClean="0"/>
              <a:t>きくなっていく</a:t>
            </a:r>
            <a:endParaRPr lang="en-US" altLang="ja-JP" sz="2400" dirty="0" smtClean="0"/>
          </a:p>
          <a:p>
            <a:endParaRPr kumimoji="1" lang="en-US" altLang="ja-JP" sz="1400" dirty="0" smtClean="0"/>
          </a:p>
          <a:p>
            <a:r>
              <a:rPr kumimoji="1" lang="ja-JP" altLang="en-US" sz="2400" dirty="0" smtClean="0"/>
              <a:t>・強化</a:t>
            </a:r>
            <a:r>
              <a:rPr kumimoji="1" lang="ja-JP" altLang="en-US" sz="2400" dirty="0"/>
              <a:t>アイテム</a:t>
            </a:r>
            <a:r>
              <a:rPr kumimoji="1" lang="ja-JP" altLang="en-US" sz="2400" dirty="0" smtClean="0"/>
              <a:t>は</a:t>
            </a:r>
            <a:r>
              <a:rPr kumimoji="1" lang="ja-JP" altLang="en-US" sz="2400" dirty="0"/>
              <a:t>実装</a:t>
            </a:r>
            <a:r>
              <a:rPr kumimoji="1" lang="ja-JP" altLang="en-US" sz="2400" dirty="0" smtClean="0"/>
              <a:t>できそうならする</a:t>
            </a:r>
            <a:endParaRPr kumimoji="1" lang="en-US" altLang="ja-JP" sz="2400" dirty="0" smtClean="0"/>
          </a:p>
          <a:p>
            <a:endParaRPr lang="en-US" altLang="ja-JP" sz="1400" dirty="0" smtClean="0"/>
          </a:p>
          <a:p>
            <a:r>
              <a:rPr lang="ja-JP" altLang="en-US" sz="2400" dirty="0" smtClean="0"/>
              <a:t>・難易度</a:t>
            </a:r>
            <a:r>
              <a:rPr lang="ja-JP" altLang="en-US" sz="2400" dirty="0"/>
              <a:t>設定</a:t>
            </a:r>
            <a:r>
              <a:rPr lang="ja-JP" altLang="en-US" sz="2400" dirty="0" smtClean="0"/>
              <a:t>はできたらする</a:t>
            </a:r>
            <a:endParaRPr lang="en-US" altLang="ja-JP" sz="2400" dirty="0" smtClean="0"/>
          </a:p>
          <a:p>
            <a:endParaRPr kumimoji="1" lang="en-US" altLang="ja-JP" sz="1400" dirty="0" smtClean="0"/>
          </a:p>
          <a:p>
            <a:r>
              <a:rPr kumimoji="1" lang="ja-JP" altLang="en-US" sz="2400" dirty="0" smtClean="0"/>
              <a:t>・動物</a:t>
            </a:r>
            <a:r>
              <a:rPr kumimoji="1" lang="ja-JP" altLang="en-US" sz="2400" dirty="0"/>
              <a:t>限定</a:t>
            </a:r>
            <a:r>
              <a:rPr kumimoji="1" lang="ja-JP" altLang="en-US" sz="2400" dirty="0" smtClean="0"/>
              <a:t>の</a:t>
            </a:r>
            <a:r>
              <a:rPr kumimoji="1" lang="ja-JP" altLang="en-US" sz="2400" dirty="0"/>
              <a:t>ギミック</a:t>
            </a:r>
            <a:r>
              <a:rPr kumimoji="1" lang="ja-JP" altLang="en-US" sz="2400" dirty="0" smtClean="0"/>
              <a:t>は</a:t>
            </a:r>
            <a:r>
              <a:rPr kumimoji="1" lang="ja-JP" altLang="en-US" sz="2400" dirty="0"/>
              <a:t>優先</a:t>
            </a:r>
            <a:r>
              <a:rPr kumimoji="1" lang="ja-JP" altLang="en-US" sz="2400" dirty="0" smtClean="0"/>
              <a:t>度低め</a:t>
            </a:r>
            <a:endParaRPr kumimoji="1" lang="en-US" altLang="ja-JP" sz="2400" dirty="0" smtClean="0"/>
          </a:p>
        </p:txBody>
      </p:sp>
    </p:spTree>
    <p:extLst>
      <p:ext uri="{BB962C8B-B14F-4D97-AF65-F5344CB8AC3E}">
        <p14:creationId xmlns:p14="http://schemas.microsoft.com/office/powerpoint/2010/main" val="6088655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TotalTime>
  <Words>163</Words>
  <Application>Microsoft Office PowerPoint</Application>
  <PresentationFormat>ワイド画面</PresentationFormat>
  <Paragraphs>32</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ＭＳ Ｐゴシック</vt:lpstr>
      <vt:lpstr>Arial</vt:lpstr>
      <vt:lpstr>Calibri</vt:lpstr>
      <vt:lpstr>Calibri Light</vt:lpstr>
      <vt:lpstr>Office テーマ</vt:lpstr>
      <vt:lpstr>PowerPoint プレゼンテーション</vt:lpstr>
      <vt:lpstr>桃太郎最強伝説</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桃太郎最強伝説(仮)</dc:title>
  <dc:creator>Windows User</dc:creator>
  <cp:lastModifiedBy>Windows User</cp:lastModifiedBy>
  <cp:revision>21</cp:revision>
  <dcterms:created xsi:type="dcterms:W3CDTF">2018-10-11T04:48:52Z</dcterms:created>
  <dcterms:modified xsi:type="dcterms:W3CDTF">2018-10-15T06:32:15Z</dcterms:modified>
</cp:coreProperties>
</file>