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62" r:id="rId8"/>
    <p:sldId id="258" r:id="rId9"/>
    <p:sldId id="264" r:id="rId10"/>
    <p:sldId id="259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2D314-0EAD-744B-46AF-9ADC4B170C37}" v="3" dt="2025-04-08T21:22:41.946"/>
    <p1510:client id="{2C319B9A-EF61-4348-91C3-73A2C0C3673A}" v="1574" dt="2025-04-09T07:09:49.509"/>
    <p1510:client id="{84A31CE1-7B7B-FC78-0A3B-6DE83A491EA8}" v="25" dt="2025-04-08T09:30:34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hringer Simon (behrisim)" userId="S::behrisim@students.zhaw.ch::c16f3d70-dcc0-4c2c-8ad2-dd7e3c4e087c" providerId="AD" clId="Web-{84A31CE1-7B7B-FC78-0A3B-6DE83A491EA8}"/>
    <pc:docChg chg="addSld delSld modSld">
      <pc:chgData name="Behringer Simon (behrisim)" userId="S::behrisim@students.zhaw.ch::c16f3d70-dcc0-4c2c-8ad2-dd7e3c4e087c" providerId="AD" clId="Web-{84A31CE1-7B7B-FC78-0A3B-6DE83A491EA8}" dt="2025-04-08T09:30:34.849" v="23"/>
      <pc:docMkLst>
        <pc:docMk/>
      </pc:docMkLst>
      <pc:sldChg chg="modSp">
        <pc:chgData name="Behringer Simon (behrisim)" userId="S::behrisim@students.zhaw.ch::c16f3d70-dcc0-4c2c-8ad2-dd7e3c4e087c" providerId="AD" clId="Web-{84A31CE1-7B7B-FC78-0A3B-6DE83A491EA8}" dt="2025-04-08T09:29:32.391" v="22" actId="20577"/>
        <pc:sldMkLst>
          <pc:docMk/>
          <pc:sldMk cId="3672118360" sldId="261"/>
        </pc:sldMkLst>
        <pc:spChg chg="mod">
          <ac:chgData name="Behringer Simon (behrisim)" userId="S::behrisim@students.zhaw.ch::c16f3d70-dcc0-4c2c-8ad2-dd7e3c4e087c" providerId="AD" clId="Web-{84A31CE1-7B7B-FC78-0A3B-6DE83A491EA8}" dt="2025-04-08T09:29:32.391" v="22" actId="20577"/>
          <ac:spMkLst>
            <pc:docMk/>
            <pc:sldMk cId="3672118360" sldId="261"/>
            <ac:spMk id="2" creationId="{0F29FF70-7201-9CEF-E633-2A7429E40393}"/>
          </ac:spMkLst>
        </pc:spChg>
      </pc:sldChg>
      <pc:sldChg chg="modSp">
        <pc:chgData name="Behringer Simon (behrisim)" userId="S::behrisim@students.zhaw.ch::c16f3d70-dcc0-4c2c-8ad2-dd7e3c4e087c" providerId="AD" clId="Web-{84A31CE1-7B7B-FC78-0A3B-6DE83A491EA8}" dt="2025-04-08T08:54:01.791" v="9" actId="20577"/>
        <pc:sldMkLst>
          <pc:docMk/>
          <pc:sldMk cId="2179412851" sldId="262"/>
        </pc:sldMkLst>
        <pc:spChg chg="mod">
          <ac:chgData name="Behringer Simon (behrisim)" userId="S::behrisim@students.zhaw.ch::c16f3d70-dcc0-4c2c-8ad2-dd7e3c4e087c" providerId="AD" clId="Web-{84A31CE1-7B7B-FC78-0A3B-6DE83A491EA8}" dt="2025-04-08T08:54:01.791" v="9" actId="20577"/>
          <ac:spMkLst>
            <pc:docMk/>
            <pc:sldMk cId="2179412851" sldId="262"/>
            <ac:spMk id="3" creationId="{B697DC2E-B65C-A6E2-9E2B-FB66A249912B}"/>
          </ac:spMkLst>
        </pc:spChg>
      </pc:sldChg>
      <pc:sldChg chg="modSp new del">
        <pc:chgData name="Behringer Simon (behrisim)" userId="S::behrisim@students.zhaw.ch::c16f3d70-dcc0-4c2c-8ad2-dd7e3c4e087c" providerId="AD" clId="Web-{84A31CE1-7B7B-FC78-0A3B-6DE83A491EA8}" dt="2025-04-08T09:30:34.849" v="23"/>
        <pc:sldMkLst>
          <pc:docMk/>
          <pc:sldMk cId="525490515" sldId="265"/>
        </pc:sldMkLst>
        <pc:spChg chg="mod">
          <ac:chgData name="Behringer Simon (behrisim)" userId="S::behrisim@students.zhaw.ch::c16f3d70-dcc0-4c2c-8ad2-dd7e3c4e087c" providerId="AD" clId="Web-{84A31CE1-7B7B-FC78-0A3B-6DE83A491EA8}" dt="2025-04-08T08:54:29.074" v="19" actId="20577"/>
          <ac:spMkLst>
            <pc:docMk/>
            <pc:sldMk cId="525490515" sldId="265"/>
            <ac:spMk id="2" creationId="{51FD5007-7ECE-DDEB-50F7-C365EDFC6F26}"/>
          </ac:spMkLst>
        </pc:spChg>
        <pc:spChg chg="mod">
          <ac:chgData name="Behringer Simon (behrisim)" userId="S::behrisim@students.zhaw.ch::c16f3d70-dcc0-4c2c-8ad2-dd7e3c4e087c" providerId="AD" clId="Web-{84A31CE1-7B7B-FC78-0A3B-6DE83A491EA8}" dt="2025-04-08T08:57:23.790" v="20" actId="20577"/>
          <ac:spMkLst>
            <pc:docMk/>
            <pc:sldMk cId="525490515" sldId="265"/>
            <ac:spMk id="3" creationId="{D61C144B-8AD3-4CCD-7989-0AAEE453A87E}"/>
          </ac:spMkLst>
        </pc:spChg>
      </pc:sldChg>
    </pc:docChg>
  </pc:docChgLst>
  <pc:docChgLst>
    <pc:chgData name="Behringer Simon (behrisim)" userId="S::behrisim@students.zhaw.ch::c16f3d70-dcc0-4c2c-8ad2-dd7e3c4e087c" providerId="AD" clId="Web-{0F82D314-0EAD-744B-46AF-9ADC4B170C37}"/>
    <pc:docChg chg="modSld">
      <pc:chgData name="Behringer Simon (behrisim)" userId="S::behrisim@students.zhaw.ch::c16f3d70-dcc0-4c2c-8ad2-dd7e3c4e087c" providerId="AD" clId="Web-{0F82D314-0EAD-744B-46AF-9ADC4B170C37}" dt="2025-04-08T21:22:37.915" v="1" actId="20577"/>
      <pc:docMkLst>
        <pc:docMk/>
      </pc:docMkLst>
      <pc:sldChg chg="modSp">
        <pc:chgData name="Behringer Simon (behrisim)" userId="S::behrisim@students.zhaw.ch::c16f3d70-dcc0-4c2c-8ad2-dd7e3c4e087c" providerId="AD" clId="Web-{0F82D314-0EAD-744B-46AF-9ADC4B170C37}" dt="2025-04-08T21:22:37.915" v="1" actId="20577"/>
        <pc:sldMkLst>
          <pc:docMk/>
          <pc:sldMk cId="2179412851" sldId="262"/>
        </pc:sldMkLst>
        <pc:spChg chg="mod">
          <ac:chgData name="Behringer Simon (behrisim)" userId="S::behrisim@students.zhaw.ch::c16f3d70-dcc0-4c2c-8ad2-dd7e3c4e087c" providerId="AD" clId="Web-{0F82D314-0EAD-744B-46AF-9ADC4B170C37}" dt="2025-04-08T21:22:37.915" v="1" actId="20577"/>
          <ac:spMkLst>
            <pc:docMk/>
            <pc:sldMk cId="2179412851" sldId="262"/>
            <ac:spMk id="3" creationId="{B697DC2E-B65C-A6E2-9E2B-FB66A249912B}"/>
          </ac:spMkLst>
        </pc:spChg>
      </pc:sldChg>
    </pc:docChg>
  </pc:docChgLst>
  <pc:docChgLst>
    <pc:chgData name="King Marius Norman (kinmar01)" userId="S::kinmar01@students.zhaw.ch::bee045dc-db03-4a2d-ba56-9ad0af8f3bf2" providerId="AD" clId="Web-{224EC187-F488-4151-C046-705F5CBB6AC7}"/>
    <pc:docChg chg="modSld">
      <pc:chgData name="King Marius Norman (kinmar01)" userId="S::kinmar01@students.zhaw.ch::bee045dc-db03-4a2d-ba56-9ad0af8f3bf2" providerId="AD" clId="Web-{224EC187-F488-4151-C046-705F5CBB6AC7}" dt="2025-04-07T17:23:33.549" v="0" actId="20577"/>
      <pc:docMkLst>
        <pc:docMk/>
      </pc:docMkLst>
      <pc:sldChg chg="modSp">
        <pc:chgData name="King Marius Norman (kinmar01)" userId="S::kinmar01@students.zhaw.ch::bee045dc-db03-4a2d-ba56-9ad0af8f3bf2" providerId="AD" clId="Web-{224EC187-F488-4151-C046-705F5CBB6AC7}" dt="2025-04-07T17:23:33.549" v="0" actId="20577"/>
        <pc:sldMkLst>
          <pc:docMk/>
          <pc:sldMk cId="2052608817" sldId="258"/>
        </pc:sldMkLst>
        <pc:spChg chg="mod">
          <ac:chgData name="King Marius Norman (kinmar01)" userId="S::kinmar01@students.zhaw.ch::bee045dc-db03-4a2d-ba56-9ad0af8f3bf2" providerId="AD" clId="Web-{224EC187-F488-4151-C046-705F5CBB6AC7}" dt="2025-04-07T17:23:33.549" v="0" actId="20577"/>
          <ac:spMkLst>
            <pc:docMk/>
            <pc:sldMk cId="2052608817" sldId="258"/>
            <ac:spMk id="2" creationId="{6DB587E3-8BBA-1C80-782D-516229EAA931}"/>
          </ac:spMkLst>
        </pc:spChg>
      </pc:sldChg>
    </pc:docChg>
  </pc:docChgLst>
  <pc:docChgLst>
    <pc:chgData name="King Marius Norman (kinmar01)" userId="bee045dc-db03-4a2d-ba56-9ad0af8f3bf2" providerId="ADAL" clId="{2C319B9A-EF61-4348-91C3-73A2C0C3673A}"/>
    <pc:docChg chg="undo redo custSel addSld delSld modSld sldOrd">
      <pc:chgData name="King Marius Norman (kinmar01)" userId="bee045dc-db03-4a2d-ba56-9ad0af8f3bf2" providerId="ADAL" clId="{2C319B9A-EF61-4348-91C3-73A2C0C3673A}" dt="2025-04-09T07:09:49.509" v="2797" actId="20577"/>
      <pc:docMkLst>
        <pc:docMk/>
      </pc:docMkLst>
      <pc:sldChg chg="modSp">
        <pc:chgData name="King Marius Norman (kinmar01)" userId="bee045dc-db03-4a2d-ba56-9ad0af8f3bf2" providerId="ADAL" clId="{2C319B9A-EF61-4348-91C3-73A2C0C3673A}" dt="2025-04-07T17:24:08.810" v="1" actId="2711"/>
        <pc:sldMkLst>
          <pc:docMk/>
          <pc:sldMk cId="207794697" sldId="256"/>
        </pc:sldMkLst>
        <pc:spChg chg="mod">
          <ac:chgData name="King Marius Norman (kinmar01)" userId="bee045dc-db03-4a2d-ba56-9ad0af8f3bf2" providerId="ADAL" clId="{2C319B9A-EF61-4348-91C3-73A2C0C3673A}" dt="2025-04-07T17:24:04.909" v="0" actId="2711"/>
          <ac:spMkLst>
            <pc:docMk/>
            <pc:sldMk cId="207794697" sldId="256"/>
            <ac:spMk id="2" creationId="{150C3C37-1C15-6B56-2FBA-16770567F9FC}"/>
          </ac:spMkLst>
        </pc:spChg>
        <pc:spChg chg="mod">
          <ac:chgData name="King Marius Norman (kinmar01)" userId="bee045dc-db03-4a2d-ba56-9ad0af8f3bf2" providerId="ADAL" clId="{2C319B9A-EF61-4348-91C3-73A2C0C3673A}" dt="2025-04-07T17:24:08.810" v="1" actId="2711"/>
          <ac:spMkLst>
            <pc:docMk/>
            <pc:sldMk cId="207794697" sldId="256"/>
            <ac:spMk id="3" creationId="{C191ED2F-6B52-6AF8-6C55-83EA8C4E4FF0}"/>
          </ac:spMkLst>
        </pc:spChg>
      </pc:sldChg>
      <pc:sldChg chg="modSp mod ord">
        <pc:chgData name="King Marius Norman (kinmar01)" userId="bee045dc-db03-4a2d-ba56-9ad0af8f3bf2" providerId="ADAL" clId="{2C319B9A-EF61-4348-91C3-73A2C0C3673A}" dt="2025-04-07T18:49:39.766" v="2324" actId="313"/>
        <pc:sldMkLst>
          <pc:docMk/>
          <pc:sldMk cId="1733355397" sldId="257"/>
        </pc:sldMkLst>
        <pc:spChg chg="mod">
          <ac:chgData name="King Marius Norman (kinmar01)" userId="bee045dc-db03-4a2d-ba56-9ad0af8f3bf2" providerId="ADAL" clId="{2C319B9A-EF61-4348-91C3-73A2C0C3673A}" dt="2025-04-07T18:49:39.766" v="2324" actId="313"/>
          <ac:spMkLst>
            <pc:docMk/>
            <pc:sldMk cId="1733355397" sldId="257"/>
            <ac:spMk id="2" creationId="{44681CA7-F6A3-32D3-C989-F62F3DB75252}"/>
          </ac:spMkLst>
        </pc:spChg>
        <pc:spChg chg="mod">
          <ac:chgData name="King Marius Norman (kinmar01)" userId="bee045dc-db03-4a2d-ba56-9ad0af8f3bf2" providerId="ADAL" clId="{2C319B9A-EF61-4348-91C3-73A2C0C3673A}" dt="2025-04-07T18:13:17.429" v="1460" actId="12"/>
          <ac:spMkLst>
            <pc:docMk/>
            <pc:sldMk cId="1733355397" sldId="257"/>
            <ac:spMk id="3" creationId="{311D9B66-9AD9-FD5A-0C57-AFB1A4F0E8E1}"/>
          </ac:spMkLst>
        </pc:spChg>
      </pc:sldChg>
      <pc:sldChg chg="addSp delSp modSp mod">
        <pc:chgData name="King Marius Norman (kinmar01)" userId="bee045dc-db03-4a2d-ba56-9ad0af8f3bf2" providerId="ADAL" clId="{2C319B9A-EF61-4348-91C3-73A2C0C3673A}" dt="2025-04-09T07:09:49.509" v="2797" actId="20577"/>
        <pc:sldMkLst>
          <pc:docMk/>
          <pc:sldMk cId="2052608817" sldId="258"/>
        </pc:sldMkLst>
        <pc:spChg chg="mod">
          <ac:chgData name="King Marius Norman (kinmar01)" userId="bee045dc-db03-4a2d-ba56-9ad0af8f3bf2" providerId="ADAL" clId="{2C319B9A-EF61-4348-91C3-73A2C0C3673A}" dt="2025-04-07T18:49:52.629" v="2329" actId="20577"/>
          <ac:spMkLst>
            <pc:docMk/>
            <pc:sldMk cId="2052608817" sldId="258"/>
            <ac:spMk id="2" creationId="{6DB587E3-8BBA-1C80-782D-516229EAA931}"/>
          </ac:spMkLst>
        </pc:spChg>
        <pc:spChg chg="add del mod">
          <ac:chgData name="King Marius Norman (kinmar01)" userId="bee045dc-db03-4a2d-ba56-9ad0af8f3bf2" providerId="ADAL" clId="{2C319B9A-EF61-4348-91C3-73A2C0C3673A}" dt="2025-04-09T07:09:49.509" v="2797" actId="20577"/>
          <ac:spMkLst>
            <pc:docMk/>
            <pc:sldMk cId="2052608817" sldId="258"/>
            <ac:spMk id="3" creationId="{3D7E02AB-C949-F0EB-3632-FDFC4B231891}"/>
          </ac:spMkLst>
        </pc:spChg>
      </pc:sldChg>
      <pc:sldChg chg="modSp new mod">
        <pc:chgData name="King Marius Norman (kinmar01)" userId="bee045dc-db03-4a2d-ba56-9ad0af8f3bf2" providerId="ADAL" clId="{2C319B9A-EF61-4348-91C3-73A2C0C3673A}" dt="2025-04-07T17:58:53.520" v="792"/>
        <pc:sldMkLst>
          <pc:docMk/>
          <pc:sldMk cId="608784659" sldId="259"/>
        </pc:sldMkLst>
        <pc:spChg chg="mod">
          <ac:chgData name="King Marius Norman (kinmar01)" userId="bee045dc-db03-4a2d-ba56-9ad0af8f3bf2" providerId="ADAL" clId="{2C319B9A-EF61-4348-91C3-73A2C0C3673A}" dt="2025-04-07T17:29:51.064" v="85" actId="20577"/>
          <ac:spMkLst>
            <pc:docMk/>
            <pc:sldMk cId="608784659" sldId="259"/>
            <ac:spMk id="2" creationId="{578F743F-3665-CFEB-EA7C-C2C03D677008}"/>
          </ac:spMkLst>
        </pc:spChg>
        <pc:spChg chg="mod">
          <ac:chgData name="King Marius Norman (kinmar01)" userId="bee045dc-db03-4a2d-ba56-9ad0af8f3bf2" providerId="ADAL" clId="{2C319B9A-EF61-4348-91C3-73A2C0C3673A}" dt="2025-04-07T17:58:53.520" v="792"/>
          <ac:spMkLst>
            <pc:docMk/>
            <pc:sldMk cId="608784659" sldId="259"/>
            <ac:spMk id="3" creationId="{64C42BE9-2685-965A-F0BD-154E715F08CC}"/>
          </ac:spMkLst>
        </pc:spChg>
      </pc:sldChg>
      <pc:sldChg chg="modSp new del mod">
        <pc:chgData name="King Marius Norman (kinmar01)" userId="bee045dc-db03-4a2d-ba56-9ad0af8f3bf2" providerId="ADAL" clId="{2C319B9A-EF61-4348-91C3-73A2C0C3673A}" dt="2025-04-07T19:02:10.576" v="2758" actId="47"/>
        <pc:sldMkLst>
          <pc:docMk/>
          <pc:sldMk cId="377360698" sldId="260"/>
        </pc:sldMkLst>
      </pc:sldChg>
      <pc:sldChg chg="modSp new mod">
        <pc:chgData name="King Marius Norman (kinmar01)" userId="bee045dc-db03-4a2d-ba56-9ad0af8f3bf2" providerId="ADAL" clId="{2C319B9A-EF61-4348-91C3-73A2C0C3673A}" dt="2025-04-07T18:57:30.384" v="2730" actId="20577"/>
        <pc:sldMkLst>
          <pc:docMk/>
          <pc:sldMk cId="3672118360" sldId="261"/>
        </pc:sldMkLst>
        <pc:spChg chg="mod">
          <ac:chgData name="King Marius Norman (kinmar01)" userId="bee045dc-db03-4a2d-ba56-9ad0af8f3bf2" providerId="ADAL" clId="{2C319B9A-EF61-4348-91C3-73A2C0C3673A}" dt="2025-04-07T17:33:42.165" v="178" actId="20577"/>
          <ac:spMkLst>
            <pc:docMk/>
            <pc:sldMk cId="3672118360" sldId="261"/>
            <ac:spMk id="2" creationId="{0F29FF70-7201-9CEF-E633-2A7429E40393}"/>
          </ac:spMkLst>
        </pc:spChg>
        <pc:spChg chg="mod">
          <ac:chgData name="King Marius Norman (kinmar01)" userId="bee045dc-db03-4a2d-ba56-9ad0af8f3bf2" providerId="ADAL" clId="{2C319B9A-EF61-4348-91C3-73A2C0C3673A}" dt="2025-04-07T18:57:30.384" v="2730" actId="20577"/>
          <ac:spMkLst>
            <pc:docMk/>
            <pc:sldMk cId="3672118360" sldId="261"/>
            <ac:spMk id="3" creationId="{B95B1DA3-023E-8711-844C-3D038CF4DB2D}"/>
          </ac:spMkLst>
        </pc:spChg>
      </pc:sldChg>
      <pc:sldChg chg="modSp new mod">
        <pc:chgData name="King Marius Norman (kinmar01)" userId="bee045dc-db03-4a2d-ba56-9ad0af8f3bf2" providerId="ADAL" clId="{2C319B9A-EF61-4348-91C3-73A2C0C3673A}" dt="2025-04-09T07:07:27.701" v="2796" actId="5793"/>
        <pc:sldMkLst>
          <pc:docMk/>
          <pc:sldMk cId="2179412851" sldId="262"/>
        </pc:sldMkLst>
        <pc:spChg chg="mod">
          <ac:chgData name="King Marius Norman (kinmar01)" userId="bee045dc-db03-4a2d-ba56-9ad0af8f3bf2" providerId="ADAL" clId="{2C319B9A-EF61-4348-91C3-73A2C0C3673A}" dt="2025-04-07T19:12:16.533" v="2791" actId="20577"/>
          <ac:spMkLst>
            <pc:docMk/>
            <pc:sldMk cId="2179412851" sldId="262"/>
            <ac:spMk id="2" creationId="{70E7F605-3508-0157-F272-A3BCF1E95C2F}"/>
          </ac:spMkLst>
        </pc:spChg>
        <pc:spChg chg="mod">
          <ac:chgData name="King Marius Norman (kinmar01)" userId="bee045dc-db03-4a2d-ba56-9ad0af8f3bf2" providerId="ADAL" clId="{2C319B9A-EF61-4348-91C3-73A2C0C3673A}" dt="2025-04-09T07:07:27.701" v="2796" actId="5793"/>
          <ac:spMkLst>
            <pc:docMk/>
            <pc:sldMk cId="2179412851" sldId="262"/>
            <ac:spMk id="3" creationId="{B697DC2E-B65C-A6E2-9E2B-FB66A249912B}"/>
          </ac:spMkLst>
        </pc:spChg>
      </pc:sldChg>
      <pc:sldChg chg="delSp modSp add mod">
        <pc:chgData name="King Marius Norman (kinmar01)" userId="bee045dc-db03-4a2d-ba56-9ad0af8f3bf2" providerId="ADAL" clId="{2C319B9A-EF61-4348-91C3-73A2C0C3673A}" dt="2025-04-07T18:13:46.983" v="1497" actId="478"/>
        <pc:sldMkLst>
          <pc:docMk/>
          <pc:sldMk cId="3660654311" sldId="263"/>
        </pc:sldMkLst>
        <pc:spChg chg="mod">
          <ac:chgData name="King Marius Norman (kinmar01)" userId="bee045dc-db03-4a2d-ba56-9ad0af8f3bf2" providerId="ADAL" clId="{2C319B9A-EF61-4348-91C3-73A2C0C3673A}" dt="2025-04-07T18:13:43.001" v="1496" actId="20577"/>
          <ac:spMkLst>
            <pc:docMk/>
            <pc:sldMk cId="3660654311" sldId="263"/>
            <ac:spMk id="2" creationId="{2E98D5A4-9799-862C-785D-E40842F049E0}"/>
          </ac:spMkLst>
        </pc:spChg>
      </pc:sldChg>
      <pc:sldChg chg="addSp delSp modSp new mod">
        <pc:chgData name="King Marius Norman (kinmar01)" userId="bee045dc-db03-4a2d-ba56-9ad0af8f3bf2" providerId="ADAL" clId="{2C319B9A-EF61-4348-91C3-73A2C0C3673A}" dt="2025-04-07T19:11:44.088" v="2789" actId="14826"/>
        <pc:sldMkLst>
          <pc:docMk/>
          <pc:sldMk cId="1818950782" sldId="264"/>
        </pc:sldMkLst>
        <pc:spChg chg="mod">
          <ac:chgData name="King Marius Norman (kinmar01)" userId="bee045dc-db03-4a2d-ba56-9ad0af8f3bf2" providerId="ADAL" clId="{2C319B9A-EF61-4348-91C3-73A2C0C3673A}" dt="2025-04-07T19:02:08.274" v="2757" actId="20577"/>
          <ac:spMkLst>
            <pc:docMk/>
            <pc:sldMk cId="1818950782" sldId="264"/>
            <ac:spMk id="2" creationId="{87395AEE-78B4-2DD4-5CAC-7741D172ABC8}"/>
          </ac:spMkLst>
        </pc:spChg>
        <pc:picChg chg="add mod">
          <ac:chgData name="King Marius Norman (kinmar01)" userId="bee045dc-db03-4a2d-ba56-9ad0af8f3bf2" providerId="ADAL" clId="{2C319B9A-EF61-4348-91C3-73A2C0C3673A}" dt="2025-04-07T19:11:44.088" v="2789" actId="14826"/>
          <ac:picMkLst>
            <pc:docMk/>
            <pc:sldMk cId="1818950782" sldId="264"/>
            <ac:picMk id="11" creationId="{41BD089D-2760-D1BD-045D-FA8DA615D8AA}"/>
          </ac:picMkLst>
        </pc:picChg>
        <pc:picChg chg="add mod ord">
          <ac:chgData name="King Marius Norman (kinmar01)" userId="bee045dc-db03-4a2d-ba56-9ad0af8f3bf2" providerId="ADAL" clId="{2C319B9A-EF61-4348-91C3-73A2C0C3673A}" dt="2025-04-07T19:11:36.556" v="2788" actId="555"/>
          <ac:picMkLst>
            <pc:docMk/>
            <pc:sldMk cId="1818950782" sldId="264"/>
            <ac:picMk id="14" creationId="{83CBDB28-7536-9396-2AA6-F5A7DF5F48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A370A-ECE4-5AB5-344D-1397BF3CC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4CEC16-55D0-5D88-1801-6B14F3848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B9C7D7-D56E-2AE0-3A44-878B76E9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6212-1C5A-4362-98E9-DC183B642285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CC82BD-08B0-73AA-4A32-EB086BE2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9647DE-8A82-3929-6E8D-AF647F31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62D-0939-4965-870A-94683F37828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62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90601-66DE-F4BF-A109-B11EF4DA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998FB6-FCAC-EB95-66B3-F81AB230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4B51FC-9EE4-12CA-3323-B1A2D5AC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6212-1C5A-4362-98E9-DC183B642285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03AA33-2F2D-3804-8F66-E5381A5D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C5A102-C6CE-D195-629D-07E0CE31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62D-0939-4965-870A-94683F37828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505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71D8B3-2273-6721-F1C0-B5383C5BA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950B71-3E77-CA6C-0C3D-F35C283E1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45014C-6C43-2A0B-89C3-9308A020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6212-1C5A-4362-98E9-DC183B642285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6F0CF2-787D-18FE-9BF0-469C5652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DB8AC5-B66D-2B29-BBCF-CEE80842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62D-0939-4965-870A-94683F37828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371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37D32-F072-8BEE-7F8D-C55C9D98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65D603-734A-D328-58FB-B64E2EB28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D9D71A-DCFC-9768-8AB7-DB58E2F4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6212-1C5A-4362-98E9-DC183B642285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695B3-1CCC-A4CE-B676-519F0982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3EC39-3BC2-1FD4-6D82-FD831C51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62D-0939-4965-870A-94683F37828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46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69984-2578-DF40-C5EA-1C235956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E7D620-5768-C30E-4BDC-AA609D98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68D215-D3A8-3DBD-BA09-61EA31F3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6212-1C5A-4362-98E9-DC183B642285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D4F373-BE8E-3127-9717-4E48281C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0F49BA-C7A4-1A6F-9A8D-D219293C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62D-0939-4965-870A-94683F37828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867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93901-2BAC-10C5-803D-76BFEB3C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7700AB-95FD-EFA3-0129-1B2F8AEB3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41382C-8825-D346-8BB9-F8A689635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7B5864-B35F-4011-FD7B-C1FFE433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6212-1C5A-4362-98E9-DC183B642285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342A74-1CE2-7BC8-D9F8-AB8FABB7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E76B2A-C145-7A5B-E406-6622D815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62D-0939-4965-870A-94683F37828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595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7F526-F6CB-1C29-C3EE-ACBC73B2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FC415A-61F2-42F4-1D9B-C7B87DCFD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69CB36-3F61-9642-8C72-6DD115030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72725F-B0F2-AF7D-9FD5-F5773B969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59392F0-A122-6081-14ED-1655BF3D2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B58AB5-3FD4-7ECC-3829-4331B572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6212-1C5A-4362-98E9-DC183B642285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DCC933-736E-AC4D-5BA0-66773BE0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F69A6A2-5FAE-5369-F485-1A3B27A1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62D-0939-4965-870A-94683F37828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883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0E4592-16C9-11CE-4FA0-864CF99A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5661D3-4AD3-56AD-3669-032C8C11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6212-1C5A-4362-98E9-DC183B642285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112450-657F-7FAE-F01B-C93477F1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A09E6D-0337-6344-F356-36E29659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62D-0939-4965-870A-94683F37828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429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7FC6DB-C075-EFC1-BA79-90410021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6212-1C5A-4362-98E9-DC183B642285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CDA8789-F382-E453-8C2F-F8E02E16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1678F6-E6DE-5909-2A50-3795F9AF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62D-0939-4965-870A-94683F37828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217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50E24-F868-55A8-B048-D9DB0F9F9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5FD615-40A4-91B7-A204-36C1D2C35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F5F285-AF22-D0B6-3B05-2DD5E54C0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9BE5D4-F662-C1A3-DA3A-293E3783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6212-1C5A-4362-98E9-DC183B642285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B2186A-5F6B-DA68-CF76-CB2DCF0A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4275B5-6654-F9EC-637D-05B2F7CF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62D-0939-4965-870A-94683F37828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0775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3EEA6-0C1B-6EE1-72B8-42D2C25B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EE174E-10B8-E26A-3778-AFBEB808D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BC638E-A477-1787-AD5C-DAAC473A8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DCC898-935C-4FED-9418-D32AB687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F6212-1C5A-4362-98E9-DC183B642285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2ED9FD-0CA0-31EA-54BA-3A80A7A0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DEE180-9360-8A54-39A4-61F4F486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8762D-0939-4965-870A-94683F37828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584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A9BB82-C01D-1724-6E10-B26F1E75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CE92D-BC2E-3A78-14D2-39DBA27D3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DCAB0-BDAA-8520-C5CD-A349C6F3C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AF6212-1C5A-4362-98E9-DC183B642285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A6E12-298F-417D-6111-6E34E0E18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3753F4-1C59-7783-76B9-0FB26B65A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68762D-0939-4965-870A-94683F37828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696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Vogel, Baum, Schnabel, draußen enthält.&#10;&#10;KI-generierte Inhalte können fehlerhaft sein.">
            <a:extLst>
              <a:ext uri="{FF2B5EF4-FFF2-40B4-BE49-F238E27FC236}">
                <a16:creationId xmlns:a16="http://schemas.microsoft.com/office/drawing/2014/main" id="{EDCC4FEB-89F7-C7DF-6707-3F6A61401D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9012" b="2481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50C3C37-1C15-6B56-2FBA-16770567F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br>
              <a:rPr lang="en-US" sz="3800" b="1" i="0">
                <a:solidFill>
                  <a:srgbClr val="FFFFFF"/>
                </a:solidFill>
                <a:effectLst/>
              </a:rPr>
            </a:br>
            <a:r>
              <a:rPr lang="en-US" sz="3800" b="1" i="0">
                <a:solidFill>
                  <a:srgbClr val="FFFFFF"/>
                </a:solidFill>
                <a:effectLst/>
              </a:rPr>
              <a:t>Semester project </a:t>
            </a:r>
            <a:br>
              <a:rPr lang="en-US" sz="3800" b="1" i="0">
                <a:solidFill>
                  <a:srgbClr val="FFFFFF"/>
                </a:solidFill>
                <a:effectLst/>
              </a:rPr>
            </a:br>
            <a:r>
              <a:rPr lang="en-US" sz="3800" b="1">
                <a:solidFill>
                  <a:srgbClr val="FFFFFF"/>
                </a:solidFill>
              </a:rPr>
              <a:t>Patterns and trends in environmental data MSc ENR FS25</a:t>
            </a:r>
            <a:br>
              <a:rPr lang="en-US" sz="3800" b="1">
                <a:solidFill>
                  <a:srgbClr val="FFFFFF"/>
                </a:solidFill>
              </a:rPr>
            </a:br>
            <a:endParaRPr lang="de-CH" sz="380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91ED2F-6B52-6AF8-6C55-83EA8C4E4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b="1" i="0">
                <a:solidFill>
                  <a:srgbClr val="FFFFFF"/>
                </a:solidFill>
                <a:effectLst/>
                <a:latin typeface="+mj-lt"/>
              </a:rPr>
              <a:t>How frequently revisited sites differ between individuals and the sex of the spotted nutcracker in Davos</a:t>
            </a:r>
            <a:endParaRPr lang="de-CH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794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FF70-7201-9CEF-E633-2A7429E4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B1DA3-023E-8711-844C-3D038CF4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spotted nutcracker (</a:t>
            </a:r>
            <a:r>
              <a:rPr lang="en-US" i="1" err="1"/>
              <a:t>Nucifraga</a:t>
            </a:r>
            <a:r>
              <a:rPr lang="en-US" i="1"/>
              <a:t> </a:t>
            </a:r>
            <a:r>
              <a:rPr lang="en-US" i="1" err="1"/>
              <a:t>caryocatactes</a:t>
            </a:r>
            <a:r>
              <a:rPr lang="en-US"/>
              <a:t>) plays an important role in the dispersal of Swiss stone pine by dispersing seeds</a:t>
            </a:r>
          </a:p>
          <a:p>
            <a:r>
              <a:rPr lang="en-US"/>
              <a:t>Their movement data allows you to draw conclusions about frequently revisited sites resp. harvesting and caching sites</a:t>
            </a:r>
          </a:p>
          <a:p>
            <a:r>
              <a:rPr lang="en-US"/>
              <a:t>Understanding these patterns helps in forest conservation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67211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81CA7-F6A3-32D3-C989-F62F3DB7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Research Questions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1D9B66-9AD9-FD5A-0C57-AFB1A4F0E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+mj-lt"/>
              </a:rPr>
              <a:t>How do frequently revisited sites vary among individuals, and can distinct clusters of these sites be identified?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>
                <a:solidFill>
                  <a:srgbClr val="000000"/>
                </a:solidFill>
                <a:effectLst/>
                <a:latin typeface="+mj-lt"/>
              </a:rPr>
              <a:t>Do revisited sites of individuals differ between males and females in terms of distance from each other?</a:t>
            </a:r>
          </a:p>
          <a:p>
            <a:pPr marL="0" indent="0">
              <a:buNone/>
            </a:pPr>
            <a:endParaRPr lang="de-CH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335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F605-3508-0157-F272-A3BCF1E9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used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7DC2E-B65C-A6E2-9E2B-FB66A2499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Combined data set of two studies conducted in the same area with total 31 individuals (only 11 used for our project)</a:t>
            </a:r>
          </a:p>
          <a:p>
            <a:r>
              <a:rPr lang="en-US"/>
              <a:t>Data set contains:</a:t>
            </a:r>
          </a:p>
          <a:p>
            <a:pPr lvl="1"/>
            <a:r>
              <a:rPr lang="en-US"/>
              <a:t>X / Y coordinates</a:t>
            </a:r>
          </a:p>
          <a:p>
            <a:pPr lvl="1"/>
            <a:r>
              <a:rPr lang="en-US"/>
              <a:t>Timestamp (every 15-minutes / hourly 🫤)</a:t>
            </a:r>
          </a:p>
          <a:p>
            <a:pPr lvl="1"/>
            <a:r>
              <a:rPr lang="en-US"/>
              <a:t>Animal Id</a:t>
            </a:r>
          </a:p>
          <a:p>
            <a:pPr lvl="1"/>
            <a:r>
              <a:rPr lang="en-US"/>
              <a:t>Animal sex</a:t>
            </a:r>
          </a:p>
          <a:p>
            <a:pPr lvl="1"/>
            <a:r>
              <a:rPr lang="en-US"/>
              <a:t>…</a:t>
            </a:r>
          </a:p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9412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587E3-8BBA-1C80-782D-516229EA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Analysis </a:t>
            </a:r>
            <a:r>
              <a:rPr lang="de-CH" err="1"/>
              <a:t>of</a:t>
            </a:r>
            <a:r>
              <a:rPr lang="de-CH"/>
              <a:t> </a:t>
            </a:r>
            <a:r>
              <a:rPr lang="de-CH" err="1"/>
              <a:t>Frequently</a:t>
            </a:r>
            <a:r>
              <a:rPr lang="de-CH"/>
              <a:t> Revisited Sites</a:t>
            </a:r>
            <a:br>
              <a:rPr lang="de-CH"/>
            </a:br>
            <a:r>
              <a:rPr lang="da-DK" sz="2000"/>
              <a:t>after Sorensen et al. (2022) and Graf et al. (2024)</a:t>
            </a:r>
            <a:endParaRPr lang="de-CH" sz="2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7E02AB-C949-F0EB-3632-FDFC4B231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For each bird, we did/will do the following:</a:t>
            </a:r>
          </a:p>
          <a:p>
            <a:r>
              <a:rPr lang="en-US"/>
              <a:t>Get the number of revisits for each of their GPS point using the R package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recurse</a:t>
            </a:r>
          </a:p>
          <a:p>
            <a:r>
              <a:rPr lang="en-US"/>
              <a:t>Extract the GPS location over a certain threshold of revisits. (We use the mean, but other thresholds are possible.)</a:t>
            </a:r>
          </a:p>
          <a:p>
            <a:r>
              <a:rPr lang="en-US"/>
              <a:t>Cluster the extracted GPS location into groups</a:t>
            </a:r>
          </a:p>
          <a:p>
            <a:r>
              <a:rPr lang="en-US"/>
              <a:t>Extract the 95% convex polygons of each cluster using the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adehabitatHR</a:t>
            </a:r>
            <a:r>
              <a:rPr lang="en-US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2052608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screen shot of a graph&#10;&#10;AI-generated content may be incorrect.">
            <a:extLst>
              <a:ext uri="{FF2B5EF4-FFF2-40B4-BE49-F238E27FC236}">
                <a16:creationId xmlns:a16="http://schemas.microsoft.com/office/drawing/2014/main" id="{83CBDB28-7536-9396-2AA6-F5A7DF5F48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8000"/>
            <a:ext cx="5760000" cy="576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395AEE-78B4-2DD4-5CAC-7741D172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 in Progress</a:t>
            </a:r>
            <a:endParaRPr lang="en-CH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1BD089D-2760-D1BD-045D-FA8DA615D8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2000" y="1098000"/>
            <a:ext cx="5760000" cy="5760000"/>
          </a:xfrm>
        </p:spPr>
      </p:pic>
    </p:spTree>
    <p:extLst>
      <p:ext uri="{BB962C8B-B14F-4D97-AF65-F5344CB8AC3E}">
        <p14:creationId xmlns:p14="http://schemas.microsoft.com/office/powerpoint/2010/main" val="181895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43F-3665-CFEB-EA7C-C2C03D67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42BE9-2685-965A-F0BD-154E715F0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Combined data of two studies with different GPS sampling frequency (every 15 minutes resp. every hour) 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    using only the individuals with a 15-minute sampling interval</a:t>
            </a:r>
            <a:endParaRPr lang="en-US"/>
          </a:p>
          <a:p>
            <a:r>
              <a:rPr lang="en-US"/>
              <a:t>Lack of field observation or context data like the abundance of the Swiss stone pine (Pinus cembra) to classify frequently revisited sites into harvesting and caching sites</a:t>
            </a:r>
          </a:p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    do without the classification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8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0EA1B-51CB-3D44-D1E9-9DC627D13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D5A4-9799-862C-785D-E40842F0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 for you attention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065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EC8EEF5B97484A884399769AE376E2" ma:contentTypeVersion="10" ma:contentTypeDescription="Create a new document." ma:contentTypeScope="" ma:versionID="b4ef72001a80318337348c15c65c9e66">
  <xsd:schema xmlns:xsd="http://www.w3.org/2001/XMLSchema" xmlns:xs="http://www.w3.org/2001/XMLSchema" xmlns:p="http://schemas.microsoft.com/office/2006/metadata/properties" xmlns:ns2="d0ccad3a-e035-4d39-b97a-a5f7f722b791" xmlns:ns3="4029a170-57d1-47ce-8c97-14117b32e981" targetNamespace="http://schemas.microsoft.com/office/2006/metadata/properties" ma:root="true" ma:fieldsID="8fc77f32a41f28529ba1d9a29ebadc5f" ns2:_="" ns3:_="">
    <xsd:import namespace="d0ccad3a-e035-4d39-b97a-a5f7f722b791"/>
    <xsd:import namespace="4029a170-57d1-47ce-8c97-14117b32e981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cad3a-e035-4d39-b97a-a5f7f722b79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9e3ed14-352d-4aa2-a63b-0b06d7ab5f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9a170-57d1-47ce-8c97-14117b32e981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51159fe7-d01e-4fb2-a279-ded95507d861}" ma:internalName="TaxCatchAll" ma:showField="CatchAllData" ma:web="4029a170-57d1-47ce-8c97-14117b32e9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029a170-57d1-47ce-8c97-14117b32e981" xsi:nil="true"/>
    <lcf76f155ced4ddcb4097134ff3c332f xmlns="d0ccad3a-e035-4d39-b97a-a5f7f722b79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412317-33A8-4D16-A5AA-FC720F96C7CF}"/>
</file>

<file path=customXml/itemProps2.xml><?xml version="1.0" encoding="utf-8"?>
<ds:datastoreItem xmlns:ds="http://schemas.openxmlformats.org/officeDocument/2006/customXml" ds:itemID="{58141073-38D3-4A09-BC7C-D592002C6BFA}">
  <ds:schemaRefs>
    <ds:schemaRef ds:uri="4029a170-57d1-47ce-8c97-14117b32e981"/>
    <ds:schemaRef ds:uri="d0ccad3a-e035-4d39-b97a-a5f7f722b791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6BABBC-2E39-4DB3-9E59-0C7F7C67F5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</vt:lpstr>
      <vt:lpstr> Semester project  Patterns and trends in environmental data MSc ENR FS25 </vt:lpstr>
      <vt:lpstr>Context</vt:lpstr>
      <vt:lpstr>Research Questions</vt:lpstr>
      <vt:lpstr>Data used</vt:lpstr>
      <vt:lpstr>Analysis of Frequently Revisited Sites after Sorensen et al. (2022) and Graf et al. (2024)</vt:lpstr>
      <vt:lpstr>Work in Progress</vt:lpstr>
      <vt:lpstr>Challenges</vt:lpstr>
      <vt:lpstr>Thanks for you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Behringer Simon (behrisim)</dc:creator>
  <cp:revision>1</cp:revision>
  <dcterms:created xsi:type="dcterms:W3CDTF">2025-04-04T14:00:53Z</dcterms:created>
  <dcterms:modified xsi:type="dcterms:W3CDTF">2025-04-09T07:09:50Z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0x01010081EC8EEF5B97484A884399769AE376E2</vt:lpwstr>
  </property>
  <property fmtid="{D5CDD505-2E9C-101B-9397-08002B2CF9AE}" pid="3" name="MediaServiceImageTags">
    <vt:lpwstr/>
  </property>
</Properties>
</file>