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AE8C1-ABD8-4641-8F49-094D86E4CA98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AU"/>
        </a:p>
      </dgm:t>
    </dgm:pt>
    <dgm:pt modelId="{9C7FFA54-4E2F-41E7-8163-2FF6CF4D0F4C}">
      <dgm:prSet phldrT="[Text]"/>
      <dgm:spPr/>
      <dgm:t>
        <a:bodyPr/>
        <a:lstStyle/>
        <a:p>
          <a:r>
            <a:rPr lang="en-AU" dirty="0" smtClean="0"/>
            <a:t>Verify member ID</a:t>
          </a:r>
          <a:br>
            <a:rPr lang="en-AU" dirty="0" smtClean="0"/>
          </a:br>
          <a:r>
            <a:rPr lang="en-AU" dirty="0" smtClean="0"/>
            <a:t>Get member data</a:t>
          </a:r>
          <a:endParaRPr lang="en-AU" dirty="0"/>
        </a:p>
      </dgm:t>
    </dgm:pt>
    <dgm:pt modelId="{0510A651-1BA6-4674-AC87-CB822CB61A6B}" type="parTrans" cxnId="{C77C605D-9B9A-4924-82F6-E9AADF67FEB3}">
      <dgm:prSet/>
      <dgm:spPr/>
      <dgm:t>
        <a:bodyPr/>
        <a:lstStyle/>
        <a:p>
          <a:endParaRPr lang="en-AU"/>
        </a:p>
      </dgm:t>
    </dgm:pt>
    <dgm:pt modelId="{3B6393C6-CFBF-43FF-BA87-C66DA790E365}" type="sibTrans" cxnId="{C77C605D-9B9A-4924-82F6-E9AADF67FEB3}">
      <dgm:prSet/>
      <dgm:spPr/>
      <dgm:t>
        <a:bodyPr/>
        <a:lstStyle/>
        <a:p>
          <a:endParaRPr lang="en-AU"/>
        </a:p>
      </dgm:t>
    </dgm:pt>
    <dgm:pt modelId="{28D9CA99-0DA6-485C-9DFE-DF7630167997}">
      <dgm:prSet phldrT="[Text]"/>
      <dgm:spPr/>
      <dgm:t>
        <a:bodyPr/>
        <a:lstStyle/>
        <a:p>
          <a:r>
            <a:rPr lang="en-AU" dirty="0" smtClean="0"/>
            <a:t>Name</a:t>
          </a:r>
          <a:endParaRPr lang="en-AU" dirty="0"/>
        </a:p>
      </dgm:t>
    </dgm:pt>
    <dgm:pt modelId="{23A1E6E6-B4B5-4D35-96AF-8723C33F4130}" type="parTrans" cxnId="{E2165A8A-AE85-43AC-A010-811A7C6DB279}">
      <dgm:prSet/>
      <dgm:spPr/>
      <dgm:t>
        <a:bodyPr/>
        <a:lstStyle/>
        <a:p>
          <a:endParaRPr lang="en-AU"/>
        </a:p>
      </dgm:t>
    </dgm:pt>
    <dgm:pt modelId="{9DC1D72E-2E25-4738-B3C9-AC8F20C3D3B1}" type="sibTrans" cxnId="{E2165A8A-AE85-43AC-A010-811A7C6DB279}">
      <dgm:prSet/>
      <dgm:spPr/>
      <dgm:t>
        <a:bodyPr/>
        <a:lstStyle/>
        <a:p>
          <a:endParaRPr lang="en-AU"/>
        </a:p>
      </dgm:t>
    </dgm:pt>
    <dgm:pt modelId="{DF46A15A-2C01-4410-BAFC-A21447D021C5}">
      <dgm:prSet phldrT="[Text]"/>
      <dgm:spPr/>
      <dgm:t>
        <a:bodyPr/>
        <a:lstStyle/>
        <a:p>
          <a:r>
            <a:rPr lang="en-AU" dirty="0" smtClean="0"/>
            <a:t>Free look through experience layering</a:t>
          </a:r>
          <a:endParaRPr lang="en-AU" dirty="0"/>
        </a:p>
      </dgm:t>
    </dgm:pt>
    <dgm:pt modelId="{16C5A7D8-13CB-4238-8CE8-486DEB5D7D4B}" type="parTrans" cxnId="{B3A72802-CB87-4D38-B20D-7F21A3FD89FC}">
      <dgm:prSet/>
      <dgm:spPr/>
      <dgm:t>
        <a:bodyPr/>
        <a:lstStyle/>
        <a:p>
          <a:endParaRPr lang="en-AU"/>
        </a:p>
      </dgm:t>
    </dgm:pt>
    <dgm:pt modelId="{346D75CD-303F-4079-96C6-9AF5B62C683A}" type="sibTrans" cxnId="{B3A72802-CB87-4D38-B20D-7F21A3FD89FC}">
      <dgm:prSet/>
      <dgm:spPr/>
      <dgm:t>
        <a:bodyPr/>
        <a:lstStyle/>
        <a:p>
          <a:endParaRPr lang="en-AU"/>
        </a:p>
      </dgm:t>
    </dgm:pt>
    <dgm:pt modelId="{A56779FE-CE33-48EA-BDF0-F0E44E7F1C11}">
      <dgm:prSet phldrT="[Text]"/>
      <dgm:spPr/>
      <dgm:t>
        <a:bodyPr/>
        <a:lstStyle/>
        <a:p>
          <a:r>
            <a:rPr lang="en-AU" dirty="0" smtClean="0"/>
            <a:t>Data </a:t>
          </a:r>
          <a:r>
            <a:rPr lang="en-AU" smtClean="0"/>
            <a:t>needed;</a:t>
          </a:r>
          <a:endParaRPr lang="en-AU" dirty="0"/>
        </a:p>
      </dgm:t>
    </dgm:pt>
    <dgm:pt modelId="{3C3D701C-77EF-4227-B1E6-80B4FA0E035B}" type="parTrans" cxnId="{E1DFE80C-BB2C-485E-8009-3EF9E3034BBA}">
      <dgm:prSet/>
      <dgm:spPr/>
      <dgm:t>
        <a:bodyPr/>
        <a:lstStyle/>
        <a:p>
          <a:endParaRPr lang="en-AU"/>
        </a:p>
      </dgm:t>
    </dgm:pt>
    <dgm:pt modelId="{97A9F6FD-99FE-410A-8B45-3A63097F6304}" type="sibTrans" cxnId="{E1DFE80C-BB2C-485E-8009-3EF9E3034BBA}">
      <dgm:prSet/>
      <dgm:spPr/>
      <dgm:t>
        <a:bodyPr/>
        <a:lstStyle/>
        <a:p>
          <a:endParaRPr lang="en-AU"/>
        </a:p>
      </dgm:t>
    </dgm:pt>
    <dgm:pt modelId="{B2153649-B828-4511-A6FD-013EF68D228C}">
      <dgm:prSet phldrT="[Text]"/>
      <dgm:spPr/>
      <dgm:t>
        <a:bodyPr/>
        <a:lstStyle/>
        <a:p>
          <a:r>
            <a:rPr lang="en-AU" dirty="0" smtClean="0"/>
            <a:t>Set up profile that other users will see</a:t>
          </a:r>
          <a:endParaRPr lang="en-AU" dirty="0"/>
        </a:p>
      </dgm:t>
    </dgm:pt>
    <dgm:pt modelId="{77785753-6F8C-4AD2-81D8-CE24F861F54F}" type="parTrans" cxnId="{10BF1DE8-6DDC-40DD-A11E-E23BD1FBE6C8}">
      <dgm:prSet/>
      <dgm:spPr/>
      <dgm:t>
        <a:bodyPr/>
        <a:lstStyle/>
        <a:p>
          <a:endParaRPr lang="en-AU"/>
        </a:p>
      </dgm:t>
    </dgm:pt>
    <dgm:pt modelId="{9C0EE9A2-37EF-417C-A1D3-993716816AD4}" type="sibTrans" cxnId="{10BF1DE8-6DDC-40DD-A11E-E23BD1FBE6C8}">
      <dgm:prSet/>
      <dgm:spPr/>
      <dgm:t>
        <a:bodyPr/>
        <a:lstStyle/>
        <a:p>
          <a:endParaRPr lang="en-AU"/>
        </a:p>
      </dgm:t>
    </dgm:pt>
    <dgm:pt modelId="{32D905BE-698A-416B-8DFD-5E2DE3EFA62C}">
      <dgm:prSet phldrT="[Text]"/>
      <dgm:spPr/>
      <dgm:t>
        <a:bodyPr/>
        <a:lstStyle/>
        <a:p>
          <a:r>
            <a:rPr lang="en-AU" dirty="0" smtClean="0"/>
            <a:t>Gender</a:t>
          </a:r>
          <a:endParaRPr lang="en-AU" dirty="0"/>
        </a:p>
      </dgm:t>
    </dgm:pt>
    <dgm:pt modelId="{84E7F806-E22D-43B2-87E9-C5729CE25772}" type="parTrans" cxnId="{556B4D0C-EF10-45FF-8A04-21A41E5E54D8}">
      <dgm:prSet/>
      <dgm:spPr/>
      <dgm:t>
        <a:bodyPr/>
        <a:lstStyle/>
        <a:p>
          <a:endParaRPr lang="en-AU"/>
        </a:p>
      </dgm:t>
    </dgm:pt>
    <dgm:pt modelId="{F1E16E3A-96D3-4B11-808B-655BC6EF640D}" type="sibTrans" cxnId="{556B4D0C-EF10-45FF-8A04-21A41E5E54D8}">
      <dgm:prSet/>
      <dgm:spPr/>
      <dgm:t>
        <a:bodyPr/>
        <a:lstStyle/>
        <a:p>
          <a:endParaRPr lang="en-AU"/>
        </a:p>
      </dgm:t>
    </dgm:pt>
    <dgm:pt modelId="{E3980124-6854-474A-8C76-5904EE2010E3}">
      <dgm:prSet phldrT="[Text]"/>
      <dgm:spPr/>
      <dgm:t>
        <a:bodyPr/>
        <a:lstStyle/>
        <a:p>
          <a:r>
            <a:rPr lang="en-AU" dirty="0" smtClean="0"/>
            <a:t>DOB</a:t>
          </a:r>
          <a:endParaRPr lang="en-AU" dirty="0"/>
        </a:p>
      </dgm:t>
    </dgm:pt>
    <dgm:pt modelId="{8230C1B7-F647-4A6D-9477-18C2FCEB106F}" type="parTrans" cxnId="{91EA9FF3-8195-4109-977B-C1EF0D0DDB0F}">
      <dgm:prSet/>
      <dgm:spPr/>
      <dgm:t>
        <a:bodyPr/>
        <a:lstStyle/>
        <a:p>
          <a:endParaRPr lang="en-AU"/>
        </a:p>
      </dgm:t>
    </dgm:pt>
    <dgm:pt modelId="{A832EC5B-D423-4D62-B2FF-F4ECA0EDD433}" type="sibTrans" cxnId="{91EA9FF3-8195-4109-977B-C1EF0D0DDB0F}">
      <dgm:prSet/>
      <dgm:spPr/>
      <dgm:t>
        <a:bodyPr/>
        <a:lstStyle/>
        <a:p>
          <a:endParaRPr lang="en-AU"/>
        </a:p>
      </dgm:t>
    </dgm:pt>
    <dgm:pt modelId="{C0CF8270-1FF2-44FD-9616-14906C56C31A}">
      <dgm:prSet phldrT="[Text]"/>
      <dgm:spPr/>
      <dgm:t>
        <a:bodyPr/>
        <a:lstStyle/>
        <a:p>
          <a:r>
            <a:rPr lang="en-AU" dirty="0" smtClean="0">
              <a:solidFill>
                <a:srgbClr val="FF0000"/>
              </a:solidFill>
            </a:rPr>
            <a:t>Member Type?</a:t>
          </a:r>
          <a:endParaRPr lang="en-AU" dirty="0">
            <a:solidFill>
              <a:srgbClr val="FF0000"/>
            </a:solidFill>
          </a:endParaRPr>
        </a:p>
      </dgm:t>
    </dgm:pt>
    <dgm:pt modelId="{C12B9EC4-6A00-46DF-8945-856DBFC37FF5}" type="parTrans" cxnId="{A0F935C2-EB1E-4017-B9D6-D0FC345A5B4D}">
      <dgm:prSet/>
      <dgm:spPr/>
      <dgm:t>
        <a:bodyPr/>
        <a:lstStyle/>
        <a:p>
          <a:endParaRPr lang="en-AU"/>
        </a:p>
      </dgm:t>
    </dgm:pt>
    <dgm:pt modelId="{36810389-5DD6-4F30-A975-11A89222AC5B}" type="sibTrans" cxnId="{A0F935C2-EB1E-4017-B9D6-D0FC345A5B4D}">
      <dgm:prSet/>
      <dgm:spPr/>
      <dgm:t>
        <a:bodyPr/>
        <a:lstStyle/>
        <a:p>
          <a:endParaRPr lang="en-AU"/>
        </a:p>
      </dgm:t>
    </dgm:pt>
    <dgm:pt modelId="{AC58A6F9-87CB-4AA1-886D-054294EEE579}">
      <dgm:prSet phldrT="[Text]"/>
      <dgm:spPr/>
      <dgm:t>
        <a:bodyPr/>
        <a:lstStyle/>
        <a:p>
          <a:r>
            <a:rPr lang="en-AU" dirty="0" smtClean="0"/>
            <a:t> Years in Job Level</a:t>
          </a:r>
          <a:endParaRPr lang="en-AU" dirty="0"/>
        </a:p>
      </dgm:t>
    </dgm:pt>
    <dgm:pt modelId="{2E9BDFE5-3EF6-40DA-9874-2A2473C66B91}" type="parTrans" cxnId="{021968B2-2ED9-41C1-91D2-51A376B61E62}">
      <dgm:prSet/>
      <dgm:spPr/>
      <dgm:t>
        <a:bodyPr/>
        <a:lstStyle/>
        <a:p>
          <a:endParaRPr lang="en-AU"/>
        </a:p>
      </dgm:t>
    </dgm:pt>
    <dgm:pt modelId="{1C7946DE-616D-426A-BB41-7122B8497FF5}" type="sibTrans" cxnId="{021968B2-2ED9-41C1-91D2-51A376B61E62}">
      <dgm:prSet/>
      <dgm:spPr/>
      <dgm:t>
        <a:bodyPr/>
        <a:lstStyle/>
        <a:p>
          <a:endParaRPr lang="en-AU"/>
        </a:p>
      </dgm:t>
    </dgm:pt>
    <dgm:pt modelId="{5FFCF89A-B59E-4F7F-8F6A-81892744F331}">
      <dgm:prSet phldrT="[Text]"/>
      <dgm:spPr/>
      <dgm:t>
        <a:bodyPr/>
        <a:lstStyle/>
        <a:p>
          <a:r>
            <a:rPr lang="en-AU" dirty="0" smtClean="0"/>
            <a:t>Data needed;</a:t>
          </a:r>
          <a:endParaRPr lang="en-AU" dirty="0"/>
        </a:p>
      </dgm:t>
    </dgm:pt>
    <dgm:pt modelId="{2FC4A904-4901-4898-8756-387CDA6C4C38}" type="parTrans" cxnId="{8139D17A-A6C6-4E4D-90D4-A4A30D5B0559}">
      <dgm:prSet/>
      <dgm:spPr/>
      <dgm:t>
        <a:bodyPr/>
        <a:lstStyle/>
        <a:p>
          <a:endParaRPr lang="en-AU"/>
        </a:p>
      </dgm:t>
    </dgm:pt>
    <dgm:pt modelId="{2180FB9F-A0C8-43E8-85EC-EF642B11240A}" type="sibTrans" cxnId="{8139D17A-A6C6-4E4D-90D4-A4A30D5B0559}">
      <dgm:prSet/>
      <dgm:spPr/>
      <dgm:t>
        <a:bodyPr/>
        <a:lstStyle/>
        <a:p>
          <a:endParaRPr lang="en-AU"/>
        </a:p>
      </dgm:t>
    </dgm:pt>
    <dgm:pt modelId="{1A21C278-E39B-4BE8-B9DC-3E7F838388C8}">
      <dgm:prSet phldrT="[Text]"/>
      <dgm:spPr/>
      <dgm:t>
        <a:bodyPr/>
        <a:lstStyle/>
        <a:p>
          <a:r>
            <a:rPr lang="en-AU" dirty="0" smtClean="0"/>
            <a:t>Employer Detail</a:t>
          </a:r>
          <a:endParaRPr lang="en-AU" dirty="0"/>
        </a:p>
      </dgm:t>
    </dgm:pt>
    <dgm:pt modelId="{24AC950E-0639-485E-9E63-9EC584EFB4E4}" type="parTrans" cxnId="{86F4596F-E77D-4ED8-8246-D9C805E59A15}">
      <dgm:prSet/>
      <dgm:spPr/>
      <dgm:t>
        <a:bodyPr/>
        <a:lstStyle/>
        <a:p>
          <a:endParaRPr lang="en-AU"/>
        </a:p>
      </dgm:t>
    </dgm:pt>
    <dgm:pt modelId="{1818521A-434E-4114-887A-A07121726ABB}" type="sibTrans" cxnId="{86F4596F-E77D-4ED8-8246-D9C805E59A15}">
      <dgm:prSet/>
      <dgm:spPr/>
      <dgm:t>
        <a:bodyPr/>
        <a:lstStyle/>
        <a:p>
          <a:endParaRPr lang="en-AU"/>
        </a:p>
      </dgm:t>
    </dgm:pt>
    <dgm:pt modelId="{38F09490-1A32-4A9C-9B5B-C80CD2C8BAAE}">
      <dgm:prSet phldrT="[Text]"/>
      <dgm:spPr/>
      <dgm:t>
        <a:bodyPr/>
        <a:lstStyle/>
        <a:p>
          <a:r>
            <a:rPr lang="en-AU" dirty="0" smtClean="0"/>
            <a:t>Education?</a:t>
          </a:r>
          <a:endParaRPr lang="en-AU" dirty="0"/>
        </a:p>
      </dgm:t>
    </dgm:pt>
    <dgm:pt modelId="{3A72FD70-0657-4924-8C9E-C9894FB3B275}" type="parTrans" cxnId="{405695AB-95BC-4F0E-9CFB-052B16E5942E}">
      <dgm:prSet/>
      <dgm:spPr/>
      <dgm:t>
        <a:bodyPr/>
        <a:lstStyle/>
        <a:p>
          <a:endParaRPr lang="en-AU"/>
        </a:p>
      </dgm:t>
    </dgm:pt>
    <dgm:pt modelId="{ECC2675F-25A9-4F87-910A-5DD8CBE4DDB0}" type="sibTrans" cxnId="{405695AB-95BC-4F0E-9CFB-052B16E5942E}">
      <dgm:prSet/>
      <dgm:spPr/>
      <dgm:t>
        <a:bodyPr/>
        <a:lstStyle/>
        <a:p>
          <a:endParaRPr lang="en-AU"/>
        </a:p>
      </dgm:t>
    </dgm:pt>
    <dgm:pt modelId="{7443CD47-12BA-4C2B-886A-BF6956BF37E5}">
      <dgm:prSet phldrT="[Text]"/>
      <dgm:spPr/>
      <dgm:t>
        <a:bodyPr/>
        <a:lstStyle/>
        <a:p>
          <a:r>
            <a:rPr lang="en-AU" dirty="0" smtClean="0"/>
            <a:t>Overseas experience</a:t>
          </a:r>
          <a:endParaRPr lang="en-AU" dirty="0"/>
        </a:p>
      </dgm:t>
    </dgm:pt>
    <dgm:pt modelId="{6FC821F1-04E5-47CC-AAAD-A05C6CE59F0D}" type="parTrans" cxnId="{3A996801-B3D3-464C-83AB-B59900A2DA11}">
      <dgm:prSet/>
      <dgm:spPr/>
      <dgm:t>
        <a:bodyPr/>
        <a:lstStyle/>
        <a:p>
          <a:endParaRPr lang="en-AU"/>
        </a:p>
      </dgm:t>
    </dgm:pt>
    <dgm:pt modelId="{9590688C-ACD8-4079-9564-D90E9E7D201E}" type="sibTrans" cxnId="{3A996801-B3D3-464C-83AB-B59900A2DA11}">
      <dgm:prSet/>
      <dgm:spPr/>
      <dgm:t>
        <a:bodyPr/>
        <a:lstStyle/>
        <a:p>
          <a:endParaRPr lang="en-AU"/>
        </a:p>
      </dgm:t>
    </dgm:pt>
    <dgm:pt modelId="{D8F55A24-6C8D-4BE5-91B4-1C336923DFCC}">
      <dgm:prSet phldrT="[Text]"/>
      <dgm:spPr/>
      <dgm:t>
        <a:bodyPr/>
        <a:lstStyle/>
        <a:p>
          <a:r>
            <a:rPr lang="en-AU" dirty="0" smtClean="0"/>
            <a:t>Professional Skills</a:t>
          </a:r>
          <a:endParaRPr lang="en-AU" dirty="0"/>
        </a:p>
      </dgm:t>
    </dgm:pt>
    <dgm:pt modelId="{DD868661-8404-4D07-85D3-2F7BF8EA6DB3}" type="parTrans" cxnId="{01A26055-4C1E-4A53-8FA0-ACA9E20EA8EF}">
      <dgm:prSet/>
      <dgm:spPr/>
      <dgm:t>
        <a:bodyPr/>
        <a:lstStyle/>
        <a:p>
          <a:endParaRPr lang="en-AU"/>
        </a:p>
      </dgm:t>
    </dgm:pt>
    <dgm:pt modelId="{1B70221A-D17B-488D-BA8C-2FBA6469D8FB}" type="sibTrans" cxnId="{01A26055-4C1E-4A53-8FA0-ACA9E20EA8EF}">
      <dgm:prSet/>
      <dgm:spPr/>
      <dgm:t>
        <a:bodyPr/>
        <a:lstStyle/>
        <a:p>
          <a:endParaRPr lang="en-AU"/>
        </a:p>
      </dgm:t>
    </dgm:pt>
    <dgm:pt modelId="{18979D87-2CF0-47FF-8407-A3E2BC73D23C}">
      <dgm:prSet phldrT="[Text]"/>
      <dgm:spPr/>
      <dgm:t>
        <a:bodyPr/>
        <a:lstStyle/>
        <a:p>
          <a:r>
            <a:rPr lang="en-AU" dirty="0" smtClean="0"/>
            <a:t>Interests</a:t>
          </a:r>
          <a:endParaRPr lang="en-AU" dirty="0"/>
        </a:p>
      </dgm:t>
    </dgm:pt>
    <dgm:pt modelId="{EDD7D5F5-34D4-4609-9A8C-BCE311DDC2AE}" type="parTrans" cxnId="{6BC18139-F7DE-4187-AD82-B2F8EFC5E9AB}">
      <dgm:prSet/>
      <dgm:spPr/>
      <dgm:t>
        <a:bodyPr/>
        <a:lstStyle/>
        <a:p>
          <a:endParaRPr lang="en-AU"/>
        </a:p>
      </dgm:t>
    </dgm:pt>
    <dgm:pt modelId="{400694A2-CED4-4E8F-9EAA-7D6DB68F8DBA}" type="sibTrans" cxnId="{6BC18139-F7DE-4187-AD82-B2F8EFC5E9AB}">
      <dgm:prSet/>
      <dgm:spPr/>
      <dgm:t>
        <a:bodyPr/>
        <a:lstStyle/>
        <a:p>
          <a:endParaRPr lang="en-AU"/>
        </a:p>
      </dgm:t>
    </dgm:pt>
    <dgm:pt modelId="{BAFEEDB3-6354-4111-BDE4-E2B7899B2460}">
      <dgm:prSet phldrT="[Text]"/>
      <dgm:spPr/>
      <dgm:t>
        <a:bodyPr/>
        <a:lstStyle/>
        <a:p>
          <a:r>
            <a:rPr lang="en-AU" dirty="0" smtClean="0">
              <a:solidFill>
                <a:srgbClr val="FF0000"/>
              </a:solidFill>
            </a:rPr>
            <a:t>General?</a:t>
          </a:r>
          <a:endParaRPr lang="en-AU" dirty="0">
            <a:solidFill>
              <a:srgbClr val="FF0000"/>
            </a:solidFill>
          </a:endParaRPr>
        </a:p>
      </dgm:t>
    </dgm:pt>
    <dgm:pt modelId="{4688BBB5-575A-4BA4-AA44-EA2BBB202E9A}" type="parTrans" cxnId="{C4E3406D-57FF-4B29-A01E-7043194D6AD9}">
      <dgm:prSet/>
      <dgm:spPr/>
      <dgm:t>
        <a:bodyPr/>
        <a:lstStyle/>
        <a:p>
          <a:endParaRPr lang="en-AU"/>
        </a:p>
      </dgm:t>
    </dgm:pt>
    <dgm:pt modelId="{6B2F9743-DD5D-420F-9F1F-7827DF27C1CA}" type="sibTrans" cxnId="{C4E3406D-57FF-4B29-A01E-7043194D6AD9}">
      <dgm:prSet/>
      <dgm:spPr/>
      <dgm:t>
        <a:bodyPr/>
        <a:lstStyle/>
        <a:p>
          <a:endParaRPr lang="en-AU"/>
        </a:p>
      </dgm:t>
    </dgm:pt>
    <dgm:pt modelId="{2B58D511-6081-469A-BFF9-22D55C94175E}">
      <dgm:prSet phldrT="[Text]"/>
      <dgm:spPr/>
      <dgm:t>
        <a:bodyPr/>
        <a:lstStyle/>
        <a:p>
          <a:r>
            <a:rPr lang="en-AU" dirty="0" smtClean="0"/>
            <a:t>Enhance matches through user tailoring</a:t>
          </a:r>
          <a:endParaRPr lang="en-AU" dirty="0"/>
        </a:p>
      </dgm:t>
    </dgm:pt>
    <dgm:pt modelId="{F77D52A8-DBC2-4D70-B417-C65D764FF1F7}" type="parTrans" cxnId="{EEFA7A5B-859F-4679-8296-7B11911E4B6B}">
      <dgm:prSet/>
      <dgm:spPr/>
      <dgm:t>
        <a:bodyPr/>
        <a:lstStyle/>
        <a:p>
          <a:endParaRPr lang="en-AU"/>
        </a:p>
      </dgm:t>
    </dgm:pt>
    <dgm:pt modelId="{D2347AB7-FDAF-48C9-A416-0353C03A8BE7}" type="sibTrans" cxnId="{EEFA7A5B-859F-4679-8296-7B11911E4B6B}">
      <dgm:prSet/>
      <dgm:spPr/>
      <dgm:t>
        <a:bodyPr/>
        <a:lstStyle/>
        <a:p>
          <a:endParaRPr lang="en-AU"/>
        </a:p>
      </dgm:t>
    </dgm:pt>
    <dgm:pt modelId="{C53E6802-638D-44C8-B1A6-185379011A47}">
      <dgm:prSet phldrT="[Text]"/>
      <dgm:spPr/>
      <dgm:t>
        <a:bodyPr/>
        <a:lstStyle/>
        <a:p>
          <a:r>
            <a:rPr lang="en-AU" dirty="0" smtClean="0"/>
            <a:t>Data needed;</a:t>
          </a:r>
          <a:endParaRPr lang="en-AU" dirty="0"/>
        </a:p>
      </dgm:t>
    </dgm:pt>
    <dgm:pt modelId="{BACE0584-F8CE-4C4C-9DB4-4B86B010F9F5}" type="parTrans" cxnId="{C784E230-4C04-47D0-BFF0-431878AF93ED}">
      <dgm:prSet/>
      <dgm:spPr/>
      <dgm:t>
        <a:bodyPr/>
        <a:lstStyle/>
        <a:p>
          <a:endParaRPr lang="en-AU"/>
        </a:p>
      </dgm:t>
    </dgm:pt>
    <dgm:pt modelId="{11A6E8C6-BECD-4D44-AC28-A2425F2BAECD}" type="sibTrans" cxnId="{C784E230-4C04-47D0-BFF0-431878AF93ED}">
      <dgm:prSet/>
      <dgm:spPr/>
      <dgm:t>
        <a:bodyPr/>
        <a:lstStyle/>
        <a:p>
          <a:endParaRPr lang="en-AU"/>
        </a:p>
      </dgm:t>
    </dgm:pt>
    <dgm:pt modelId="{E36A3D4A-9B7F-43B4-90C6-C808E5EFD34D}">
      <dgm:prSet phldrT="[Text]"/>
      <dgm:spPr/>
      <dgm:t>
        <a:bodyPr/>
        <a:lstStyle/>
        <a:p>
          <a:r>
            <a:rPr lang="en-AU" dirty="0" smtClean="0"/>
            <a:t>Preference selection including;</a:t>
          </a:r>
          <a:endParaRPr lang="en-AU" dirty="0"/>
        </a:p>
      </dgm:t>
    </dgm:pt>
    <dgm:pt modelId="{F261CA55-10FE-4F77-9908-6B037EA99EF6}" type="parTrans" cxnId="{7B855B79-3B3A-4963-885D-95C3A9B07322}">
      <dgm:prSet/>
      <dgm:spPr/>
      <dgm:t>
        <a:bodyPr/>
        <a:lstStyle/>
        <a:p>
          <a:endParaRPr lang="en-AU"/>
        </a:p>
      </dgm:t>
    </dgm:pt>
    <dgm:pt modelId="{5147E918-A626-435E-98D8-F8D8D86FA31A}" type="sibTrans" cxnId="{7B855B79-3B3A-4963-885D-95C3A9B07322}">
      <dgm:prSet/>
      <dgm:spPr/>
      <dgm:t>
        <a:bodyPr/>
        <a:lstStyle/>
        <a:p>
          <a:endParaRPr lang="en-AU"/>
        </a:p>
      </dgm:t>
    </dgm:pt>
    <dgm:pt modelId="{5687E850-5FB8-4686-AEBD-E00F79D0FA39}">
      <dgm:prSet phldrT="[Text]"/>
      <dgm:spPr/>
      <dgm:t>
        <a:bodyPr/>
        <a:lstStyle/>
        <a:p>
          <a:r>
            <a:rPr lang="en-AU" dirty="0" smtClean="0"/>
            <a:t>Gender</a:t>
          </a:r>
          <a:endParaRPr lang="en-AU" dirty="0"/>
        </a:p>
      </dgm:t>
    </dgm:pt>
    <dgm:pt modelId="{FD3F594D-ADF1-4B8E-A74C-51F765DF4552}" type="parTrans" cxnId="{B805D5FF-8210-4FBA-B7B7-07622C5D5B73}">
      <dgm:prSet/>
      <dgm:spPr/>
      <dgm:t>
        <a:bodyPr/>
        <a:lstStyle/>
        <a:p>
          <a:endParaRPr lang="en-AU"/>
        </a:p>
      </dgm:t>
    </dgm:pt>
    <dgm:pt modelId="{F84D3E58-1C1B-4D8C-A492-C2F9C58EEFF9}" type="sibTrans" cxnId="{B805D5FF-8210-4FBA-B7B7-07622C5D5B73}">
      <dgm:prSet/>
      <dgm:spPr/>
      <dgm:t>
        <a:bodyPr/>
        <a:lstStyle/>
        <a:p>
          <a:endParaRPr lang="en-AU"/>
        </a:p>
      </dgm:t>
    </dgm:pt>
    <dgm:pt modelId="{922F22A4-AF37-4BBA-80B7-2357C3C1DAEF}">
      <dgm:prSet phldrT="[Text]"/>
      <dgm:spPr/>
      <dgm:t>
        <a:bodyPr/>
        <a:lstStyle/>
        <a:p>
          <a:r>
            <a:rPr lang="en-AU" dirty="0" smtClean="0"/>
            <a:t>Industry</a:t>
          </a:r>
          <a:endParaRPr lang="en-AU" dirty="0"/>
        </a:p>
      </dgm:t>
    </dgm:pt>
    <dgm:pt modelId="{EA0FDA71-3146-4C36-B198-8B2E9819A8A6}" type="parTrans" cxnId="{9C6D4BAD-8C66-4F69-A5F2-0DEB1E19269E}">
      <dgm:prSet/>
      <dgm:spPr/>
      <dgm:t>
        <a:bodyPr/>
        <a:lstStyle/>
        <a:p>
          <a:endParaRPr lang="en-AU"/>
        </a:p>
      </dgm:t>
    </dgm:pt>
    <dgm:pt modelId="{44AE2839-5E39-4063-AA2C-6FB6E69E6AEC}" type="sibTrans" cxnId="{9C6D4BAD-8C66-4F69-A5F2-0DEB1E19269E}">
      <dgm:prSet/>
      <dgm:spPr/>
      <dgm:t>
        <a:bodyPr/>
        <a:lstStyle/>
        <a:p>
          <a:endParaRPr lang="en-AU"/>
        </a:p>
      </dgm:t>
    </dgm:pt>
    <dgm:pt modelId="{4C6CCD10-0755-43B4-9CB2-2AE470CE539F}">
      <dgm:prSet phldrT="[Text]"/>
      <dgm:spPr/>
      <dgm:t>
        <a:bodyPr/>
        <a:lstStyle/>
        <a:p>
          <a:r>
            <a:rPr lang="en-AU" dirty="0" smtClean="0"/>
            <a:t>Area of focus</a:t>
          </a:r>
          <a:endParaRPr lang="en-AU" dirty="0"/>
        </a:p>
      </dgm:t>
    </dgm:pt>
    <dgm:pt modelId="{BE277731-F882-4103-A7B4-DBFCCF2ECEB6}" type="parTrans" cxnId="{729B747B-D65F-4603-A7E2-5DAAC6983C2E}">
      <dgm:prSet/>
      <dgm:spPr/>
      <dgm:t>
        <a:bodyPr/>
        <a:lstStyle/>
        <a:p>
          <a:endParaRPr lang="en-AU"/>
        </a:p>
      </dgm:t>
    </dgm:pt>
    <dgm:pt modelId="{1905F5AD-4812-4302-85CF-D294CC3F3942}" type="sibTrans" cxnId="{729B747B-D65F-4603-A7E2-5DAAC6983C2E}">
      <dgm:prSet/>
      <dgm:spPr/>
      <dgm:t>
        <a:bodyPr/>
        <a:lstStyle/>
        <a:p>
          <a:endParaRPr lang="en-AU"/>
        </a:p>
      </dgm:t>
    </dgm:pt>
    <dgm:pt modelId="{85A0731C-4653-4906-A49D-76E5C4ACD133}">
      <dgm:prSet phldrT="[Text]"/>
      <dgm:spPr/>
      <dgm:t>
        <a:bodyPr/>
        <a:lstStyle/>
        <a:p>
          <a:r>
            <a:rPr lang="en-AU" dirty="0" smtClean="0"/>
            <a:t>Overseas work experience</a:t>
          </a:r>
          <a:endParaRPr lang="en-AU" dirty="0"/>
        </a:p>
      </dgm:t>
    </dgm:pt>
    <dgm:pt modelId="{9CEA4FCE-0F52-4E49-A9CC-5E077CE58021}" type="parTrans" cxnId="{E02250E6-E8EA-4A28-A0C2-47931D11B61F}">
      <dgm:prSet/>
      <dgm:spPr/>
      <dgm:t>
        <a:bodyPr/>
        <a:lstStyle/>
        <a:p>
          <a:endParaRPr lang="en-AU"/>
        </a:p>
      </dgm:t>
    </dgm:pt>
    <dgm:pt modelId="{E9772D40-D69A-49BC-8E03-9AC9EDE8BA6B}" type="sibTrans" cxnId="{E02250E6-E8EA-4A28-A0C2-47931D11B61F}">
      <dgm:prSet/>
      <dgm:spPr/>
      <dgm:t>
        <a:bodyPr/>
        <a:lstStyle/>
        <a:p>
          <a:endParaRPr lang="en-AU"/>
        </a:p>
      </dgm:t>
    </dgm:pt>
    <dgm:pt modelId="{F936B19E-8245-40AF-B48E-B99453409AB3}">
      <dgm:prSet phldrT="[Text]"/>
      <dgm:spPr/>
      <dgm:t>
        <a:bodyPr/>
        <a:lstStyle/>
        <a:p>
          <a:r>
            <a:rPr lang="en-AU" dirty="0" smtClean="0"/>
            <a:t>Profile Photo</a:t>
          </a:r>
          <a:endParaRPr lang="en-AU" dirty="0"/>
        </a:p>
      </dgm:t>
    </dgm:pt>
    <dgm:pt modelId="{F8F8373D-E294-453A-B6B2-DB9F0C0DB0C6}" type="parTrans" cxnId="{4A9B574A-9A79-4613-8230-1A0E0CCF3027}">
      <dgm:prSet/>
      <dgm:spPr/>
      <dgm:t>
        <a:bodyPr/>
        <a:lstStyle/>
        <a:p>
          <a:endParaRPr lang="en-AU"/>
        </a:p>
      </dgm:t>
    </dgm:pt>
    <dgm:pt modelId="{109F5AE2-678A-4300-A69C-C907182D4612}" type="sibTrans" cxnId="{4A9B574A-9A79-4613-8230-1A0E0CCF3027}">
      <dgm:prSet/>
      <dgm:spPr/>
      <dgm:t>
        <a:bodyPr/>
        <a:lstStyle/>
        <a:p>
          <a:endParaRPr lang="en-AU"/>
        </a:p>
      </dgm:t>
    </dgm:pt>
    <dgm:pt modelId="{6CE20D25-A326-4D8D-A1C5-14F96F0F2884}">
      <dgm:prSet phldrT="[Text]"/>
      <dgm:spPr/>
      <dgm:t>
        <a:bodyPr/>
        <a:lstStyle/>
        <a:p>
          <a:r>
            <a:rPr lang="en-AU" dirty="0" smtClean="0"/>
            <a:t>Behaviour Profiling</a:t>
          </a:r>
          <a:endParaRPr lang="en-AU" dirty="0"/>
        </a:p>
      </dgm:t>
    </dgm:pt>
    <dgm:pt modelId="{0C574F82-D733-4A15-9CE9-F650CC686D3A}" type="parTrans" cxnId="{90E93689-AB73-4492-8DD0-55BB4110829D}">
      <dgm:prSet/>
      <dgm:spPr/>
      <dgm:t>
        <a:bodyPr/>
        <a:lstStyle/>
        <a:p>
          <a:endParaRPr lang="en-AU"/>
        </a:p>
      </dgm:t>
    </dgm:pt>
    <dgm:pt modelId="{AB74AE48-B2F6-4059-9A1E-49A174A4D677}" type="sibTrans" cxnId="{90E93689-AB73-4492-8DD0-55BB4110829D}">
      <dgm:prSet/>
      <dgm:spPr/>
      <dgm:t>
        <a:bodyPr/>
        <a:lstStyle/>
        <a:p>
          <a:endParaRPr lang="en-AU"/>
        </a:p>
      </dgm:t>
    </dgm:pt>
    <dgm:pt modelId="{0272BC2E-0B94-4E67-BB87-674DEE571159}">
      <dgm:prSet phldrT="[Text]"/>
      <dgm:spPr/>
      <dgm:t>
        <a:bodyPr/>
        <a:lstStyle/>
        <a:p>
          <a:r>
            <a:rPr lang="en-AU" dirty="0" smtClean="0"/>
            <a:t>Data needed;</a:t>
          </a:r>
          <a:endParaRPr lang="en-AU" dirty="0"/>
        </a:p>
      </dgm:t>
    </dgm:pt>
    <dgm:pt modelId="{BEFBB93F-7BEA-4CBF-A3D9-9783219DA521}" type="parTrans" cxnId="{0DD13B70-DE01-41D1-9AFD-0946E9A9FB38}">
      <dgm:prSet/>
      <dgm:spPr/>
      <dgm:t>
        <a:bodyPr/>
        <a:lstStyle/>
        <a:p>
          <a:endParaRPr lang="en-AU"/>
        </a:p>
      </dgm:t>
    </dgm:pt>
    <dgm:pt modelId="{186A1932-623C-49C8-8CC8-6B7A07C39A57}" type="sibTrans" cxnId="{0DD13B70-DE01-41D1-9AFD-0946E9A9FB38}">
      <dgm:prSet/>
      <dgm:spPr/>
      <dgm:t>
        <a:bodyPr/>
        <a:lstStyle/>
        <a:p>
          <a:endParaRPr lang="en-AU"/>
        </a:p>
      </dgm:t>
    </dgm:pt>
    <dgm:pt modelId="{3F201102-DC46-48C5-9883-F98F4D63687F}">
      <dgm:prSet phldrT="[Text]"/>
      <dgm:spPr/>
      <dgm:t>
        <a:bodyPr/>
        <a:lstStyle/>
        <a:p>
          <a:r>
            <a:rPr lang="en-AU" dirty="0" smtClean="0"/>
            <a:t>Professional</a:t>
          </a:r>
          <a:endParaRPr lang="en-AU" dirty="0"/>
        </a:p>
      </dgm:t>
    </dgm:pt>
    <dgm:pt modelId="{B1079F5E-B95C-4E9D-A6D5-A831674C87C1}" type="parTrans" cxnId="{E0D99191-48BE-4612-A2EF-6093CC56486B}">
      <dgm:prSet/>
      <dgm:spPr/>
      <dgm:t>
        <a:bodyPr/>
        <a:lstStyle/>
        <a:p>
          <a:endParaRPr lang="en-AU"/>
        </a:p>
      </dgm:t>
    </dgm:pt>
    <dgm:pt modelId="{FACBE138-9609-4D5B-BC8D-814E76267A8F}" type="sibTrans" cxnId="{E0D99191-48BE-4612-A2EF-6093CC56486B}">
      <dgm:prSet/>
      <dgm:spPr/>
      <dgm:t>
        <a:bodyPr/>
        <a:lstStyle/>
        <a:p>
          <a:endParaRPr lang="en-AU"/>
        </a:p>
      </dgm:t>
    </dgm:pt>
    <dgm:pt modelId="{D3DA5B22-2590-4388-9F99-4CC8D075E539}">
      <dgm:prSet phldrT="[Text]"/>
      <dgm:spPr/>
      <dgm:t>
        <a:bodyPr/>
        <a:lstStyle/>
        <a:p>
          <a:r>
            <a:rPr lang="en-AU" dirty="0" smtClean="0"/>
            <a:t>Job Level</a:t>
          </a:r>
          <a:endParaRPr lang="en-AU" dirty="0"/>
        </a:p>
      </dgm:t>
    </dgm:pt>
    <dgm:pt modelId="{6DD9F712-A0BE-4AB1-9FC3-C72CFDB2EB0D}" type="sibTrans" cxnId="{A7BBE542-83DA-464A-96B8-C4B2F5699E48}">
      <dgm:prSet/>
      <dgm:spPr/>
      <dgm:t>
        <a:bodyPr/>
        <a:lstStyle/>
        <a:p>
          <a:endParaRPr lang="en-AU"/>
        </a:p>
      </dgm:t>
    </dgm:pt>
    <dgm:pt modelId="{8DAAC0A0-B514-49F1-A2AD-C21EA2C2AE00}" type="parTrans" cxnId="{A7BBE542-83DA-464A-96B8-C4B2F5699E48}">
      <dgm:prSet/>
      <dgm:spPr/>
      <dgm:t>
        <a:bodyPr/>
        <a:lstStyle/>
        <a:p>
          <a:endParaRPr lang="en-AU"/>
        </a:p>
      </dgm:t>
    </dgm:pt>
    <dgm:pt modelId="{D92A7A6A-525C-4250-A2DB-C6C148815117}">
      <dgm:prSet phldrT="[Text]"/>
      <dgm:spPr/>
      <dgm:t>
        <a:bodyPr/>
        <a:lstStyle/>
        <a:p>
          <a:r>
            <a:rPr lang="en-AU" dirty="0" smtClean="0"/>
            <a:t>Area of Focus</a:t>
          </a:r>
          <a:endParaRPr lang="en-AU" dirty="0"/>
        </a:p>
      </dgm:t>
    </dgm:pt>
    <dgm:pt modelId="{FDCBAA90-CB55-4233-8E67-352FF03514F8}" type="sibTrans" cxnId="{618B3351-7400-4342-8215-C06D493CB3EB}">
      <dgm:prSet/>
      <dgm:spPr/>
      <dgm:t>
        <a:bodyPr/>
        <a:lstStyle/>
        <a:p>
          <a:endParaRPr lang="en-AU"/>
        </a:p>
      </dgm:t>
    </dgm:pt>
    <dgm:pt modelId="{40E56080-CEB7-4977-8A08-F29586C865DB}" type="parTrans" cxnId="{618B3351-7400-4342-8215-C06D493CB3EB}">
      <dgm:prSet/>
      <dgm:spPr/>
      <dgm:t>
        <a:bodyPr/>
        <a:lstStyle/>
        <a:p>
          <a:endParaRPr lang="en-AU"/>
        </a:p>
      </dgm:t>
    </dgm:pt>
    <dgm:pt modelId="{330EBDCA-D53D-477F-924C-3468CC83BC43}">
      <dgm:prSet phldrT="[Text]"/>
      <dgm:spPr/>
      <dgm:t>
        <a:bodyPr/>
        <a:lstStyle/>
        <a:p>
          <a:r>
            <a:rPr lang="en-AU" dirty="0" smtClean="0"/>
            <a:t>Industry</a:t>
          </a:r>
          <a:endParaRPr lang="en-AU" dirty="0"/>
        </a:p>
      </dgm:t>
    </dgm:pt>
    <dgm:pt modelId="{4BF902EC-5B29-4F59-A351-017D72CF40AA}" type="sibTrans" cxnId="{73A6E16C-73A7-40AA-A843-8385179B6A70}">
      <dgm:prSet/>
      <dgm:spPr/>
      <dgm:t>
        <a:bodyPr/>
        <a:lstStyle/>
        <a:p>
          <a:endParaRPr lang="en-AU"/>
        </a:p>
      </dgm:t>
    </dgm:pt>
    <dgm:pt modelId="{AC8FBB20-3317-45BB-97C6-F0FA5C72A1E2}" type="parTrans" cxnId="{73A6E16C-73A7-40AA-A843-8385179B6A70}">
      <dgm:prSet/>
      <dgm:spPr/>
      <dgm:t>
        <a:bodyPr/>
        <a:lstStyle/>
        <a:p>
          <a:endParaRPr lang="en-AU"/>
        </a:p>
      </dgm:t>
    </dgm:pt>
    <dgm:pt modelId="{40623DD8-C703-403C-984C-C1AE67C8338F}" type="pres">
      <dgm:prSet presAssocID="{B55AE8C1-ABD8-4641-8F49-094D86E4CA9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FAC3986-CAD5-49A4-85FA-C6427F440519}" type="pres">
      <dgm:prSet presAssocID="{9C7FFA54-4E2F-41E7-8163-2FF6CF4D0F4C}" presName="composite" presStyleCnt="0"/>
      <dgm:spPr/>
    </dgm:pt>
    <dgm:pt modelId="{82C503B6-9DCD-475A-891C-FB758E3E16C3}" type="pres">
      <dgm:prSet presAssocID="{9C7FFA54-4E2F-41E7-8163-2FF6CF4D0F4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B81B299-75A0-4B93-9E21-860B1FC6C263}" type="pres">
      <dgm:prSet presAssocID="{9C7FFA54-4E2F-41E7-8163-2FF6CF4D0F4C}" presName="parSh" presStyleLbl="node1" presStyleIdx="0" presStyleCnt="4"/>
      <dgm:spPr/>
      <dgm:t>
        <a:bodyPr/>
        <a:lstStyle/>
        <a:p>
          <a:endParaRPr lang="en-AU"/>
        </a:p>
      </dgm:t>
    </dgm:pt>
    <dgm:pt modelId="{CE8BADE6-BAE5-4547-AB84-4C1677453167}" type="pres">
      <dgm:prSet presAssocID="{9C7FFA54-4E2F-41E7-8163-2FF6CF4D0F4C}" presName="desTx" presStyleLbl="fgAcc1" presStyleIdx="0" presStyleCnt="4" custScaleX="11998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A394915-FDE9-41BD-ADD7-47A15C0AC5E8}" type="pres">
      <dgm:prSet presAssocID="{3B6393C6-CFBF-43FF-BA87-C66DA790E365}" presName="sibTrans" presStyleLbl="sibTrans2D1" presStyleIdx="0" presStyleCnt="3"/>
      <dgm:spPr/>
      <dgm:t>
        <a:bodyPr/>
        <a:lstStyle/>
        <a:p>
          <a:endParaRPr lang="en-AU"/>
        </a:p>
      </dgm:t>
    </dgm:pt>
    <dgm:pt modelId="{0897688A-A30E-4D47-A901-7A10E5E60CCF}" type="pres">
      <dgm:prSet presAssocID="{3B6393C6-CFBF-43FF-BA87-C66DA790E365}" presName="connTx" presStyleLbl="sibTrans2D1" presStyleIdx="0" presStyleCnt="3"/>
      <dgm:spPr/>
      <dgm:t>
        <a:bodyPr/>
        <a:lstStyle/>
        <a:p>
          <a:endParaRPr lang="en-AU"/>
        </a:p>
      </dgm:t>
    </dgm:pt>
    <dgm:pt modelId="{EB250A78-E86E-4968-A8C8-D27B126CC4C9}" type="pres">
      <dgm:prSet presAssocID="{DF46A15A-2C01-4410-BAFC-A21447D021C5}" presName="composite" presStyleCnt="0"/>
      <dgm:spPr/>
    </dgm:pt>
    <dgm:pt modelId="{2F3FBAF4-BC37-499B-9424-CA12F2A7A59A}" type="pres">
      <dgm:prSet presAssocID="{DF46A15A-2C01-4410-BAFC-A21447D021C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E8418A5-FE7B-4A7A-A1BF-B090478C49CD}" type="pres">
      <dgm:prSet presAssocID="{DF46A15A-2C01-4410-BAFC-A21447D021C5}" presName="parSh" presStyleLbl="node1" presStyleIdx="1" presStyleCnt="4"/>
      <dgm:spPr/>
      <dgm:t>
        <a:bodyPr/>
        <a:lstStyle/>
        <a:p>
          <a:endParaRPr lang="en-AU"/>
        </a:p>
      </dgm:t>
    </dgm:pt>
    <dgm:pt modelId="{0659E7CC-7BCB-4F9C-819F-0E7DAC771201}" type="pres">
      <dgm:prSet presAssocID="{DF46A15A-2C01-4410-BAFC-A21447D021C5}" presName="desTx" presStyleLbl="fgAcc1" presStyleIdx="1" presStyleCnt="4" custScaleX="11998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2524EB5-A5F4-4C1E-9F3F-EC230B11B821}" type="pres">
      <dgm:prSet presAssocID="{346D75CD-303F-4079-96C6-9AF5B62C683A}" presName="sibTrans" presStyleLbl="sibTrans2D1" presStyleIdx="1" presStyleCnt="3"/>
      <dgm:spPr/>
      <dgm:t>
        <a:bodyPr/>
        <a:lstStyle/>
        <a:p>
          <a:endParaRPr lang="en-AU"/>
        </a:p>
      </dgm:t>
    </dgm:pt>
    <dgm:pt modelId="{5CA143A5-182F-43EF-9C20-D4357433768A}" type="pres">
      <dgm:prSet presAssocID="{346D75CD-303F-4079-96C6-9AF5B62C683A}" presName="connTx" presStyleLbl="sibTrans2D1" presStyleIdx="1" presStyleCnt="3"/>
      <dgm:spPr/>
      <dgm:t>
        <a:bodyPr/>
        <a:lstStyle/>
        <a:p>
          <a:endParaRPr lang="en-AU"/>
        </a:p>
      </dgm:t>
    </dgm:pt>
    <dgm:pt modelId="{1C3872DD-8608-48C8-A500-469D3C661173}" type="pres">
      <dgm:prSet presAssocID="{B2153649-B828-4511-A6FD-013EF68D228C}" presName="composite" presStyleCnt="0"/>
      <dgm:spPr/>
    </dgm:pt>
    <dgm:pt modelId="{B020FED3-4757-4B94-94AB-785D40B71A34}" type="pres">
      <dgm:prSet presAssocID="{B2153649-B828-4511-A6FD-013EF68D228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E6093C1-8381-4AF9-B82C-7188B420248B}" type="pres">
      <dgm:prSet presAssocID="{B2153649-B828-4511-A6FD-013EF68D228C}" presName="parSh" presStyleLbl="node1" presStyleIdx="2" presStyleCnt="4"/>
      <dgm:spPr/>
      <dgm:t>
        <a:bodyPr/>
        <a:lstStyle/>
        <a:p>
          <a:endParaRPr lang="en-AU"/>
        </a:p>
      </dgm:t>
    </dgm:pt>
    <dgm:pt modelId="{FB4246A3-3C6C-4EA6-A7BE-87730AA651B4}" type="pres">
      <dgm:prSet presAssocID="{B2153649-B828-4511-A6FD-013EF68D228C}" presName="desTx" presStyleLbl="fgAcc1" presStyleIdx="2" presStyleCnt="4" custScaleX="11998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51718E9-46D2-4114-890D-303D14EFB78F}" type="pres">
      <dgm:prSet presAssocID="{9C0EE9A2-37EF-417C-A1D3-993716816AD4}" presName="sibTrans" presStyleLbl="sibTrans2D1" presStyleIdx="2" presStyleCnt="3"/>
      <dgm:spPr/>
      <dgm:t>
        <a:bodyPr/>
        <a:lstStyle/>
        <a:p>
          <a:endParaRPr lang="en-AU"/>
        </a:p>
      </dgm:t>
    </dgm:pt>
    <dgm:pt modelId="{769F793D-2CD4-4233-959B-845800DFCBA8}" type="pres">
      <dgm:prSet presAssocID="{9C0EE9A2-37EF-417C-A1D3-993716816AD4}" presName="connTx" presStyleLbl="sibTrans2D1" presStyleIdx="2" presStyleCnt="3"/>
      <dgm:spPr/>
      <dgm:t>
        <a:bodyPr/>
        <a:lstStyle/>
        <a:p>
          <a:endParaRPr lang="en-AU"/>
        </a:p>
      </dgm:t>
    </dgm:pt>
    <dgm:pt modelId="{D4AA214D-63A5-4D2D-897C-ADEAF42A1CEE}" type="pres">
      <dgm:prSet presAssocID="{2B58D511-6081-469A-BFF9-22D55C94175E}" presName="composite" presStyleCnt="0"/>
      <dgm:spPr/>
    </dgm:pt>
    <dgm:pt modelId="{60CCFEB1-E566-4FAC-904E-4FCB9EA201BB}" type="pres">
      <dgm:prSet presAssocID="{2B58D511-6081-469A-BFF9-22D55C94175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DA081E5-7875-4481-8A02-3696865B5EFF}" type="pres">
      <dgm:prSet presAssocID="{2B58D511-6081-469A-BFF9-22D55C94175E}" presName="parSh" presStyleLbl="node1" presStyleIdx="3" presStyleCnt="4"/>
      <dgm:spPr/>
      <dgm:t>
        <a:bodyPr/>
        <a:lstStyle/>
        <a:p>
          <a:endParaRPr lang="en-AU"/>
        </a:p>
      </dgm:t>
    </dgm:pt>
    <dgm:pt modelId="{30DAE8FB-1FE8-4215-945D-B2CBC98EFD01}" type="pres">
      <dgm:prSet presAssocID="{2B58D511-6081-469A-BFF9-22D55C94175E}" presName="desTx" presStyleLbl="fgAcc1" presStyleIdx="3" presStyleCnt="4" custScaleX="11998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AE34B363-4200-4DFA-A73C-7570C78607C1}" type="presOf" srcId="{9C0EE9A2-37EF-417C-A1D3-993716816AD4}" destId="{769F793D-2CD4-4233-959B-845800DFCBA8}" srcOrd="1" destOrd="0" presId="urn:microsoft.com/office/officeart/2005/8/layout/process3"/>
    <dgm:cxn modelId="{91406545-4EDF-422D-9AC0-791B1BDAA90F}" type="presOf" srcId="{4C6CCD10-0755-43B4-9CB2-2AE470CE539F}" destId="{30DAE8FB-1FE8-4215-945D-B2CBC98EFD01}" srcOrd="0" destOrd="5" presId="urn:microsoft.com/office/officeart/2005/8/layout/process3"/>
    <dgm:cxn modelId="{EAE0350E-5C10-4B06-8A0B-C7E5C9B67375}" type="presOf" srcId="{7443CD47-12BA-4C2B-886A-BF6956BF37E5}" destId="{FB4246A3-3C6C-4EA6-A7BE-87730AA651B4}" srcOrd="0" destOrd="4" presId="urn:microsoft.com/office/officeart/2005/8/layout/process3"/>
    <dgm:cxn modelId="{91EA9FF3-8195-4109-977B-C1EF0D0DDB0F}" srcId="{0272BC2E-0B94-4E67-BB87-674DEE571159}" destId="{E3980124-6854-474A-8C76-5904EE2010E3}" srcOrd="2" destOrd="0" parTransId="{8230C1B7-F647-4A6D-9477-18C2FCEB106F}" sibTransId="{A832EC5B-D423-4D62-B2FF-F4ECA0EDD433}"/>
    <dgm:cxn modelId="{229E199C-AE4A-4C03-BDFA-5C3EC13FB7CA}" type="presOf" srcId="{D3DA5B22-2590-4388-9F99-4CC8D075E539}" destId="{0659E7CC-7BCB-4F9C-819F-0E7DAC771201}" srcOrd="0" destOrd="3" presId="urn:microsoft.com/office/officeart/2005/8/layout/process3"/>
    <dgm:cxn modelId="{3A996801-B3D3-464C-83AB-B59900A2DA11}" srcId="{5FFCF89A-B59E-4F7F-8F6A-81892744F331}" destId="{7443CD47-12BA-4C2B-886A-BF6956BF37E5}" srcOrd="3" destOrd="0" parTransId="{6FC821F1-04E5-47CC-AAAD-A05C6CE59F0D}" sibTransId="{9590688C-ACD8-4079-9564-D90E9E7D201E}"/>
    <dgm:cxn modelId="{C4E3406D-57FF-4B29-A01E-7043194D6AD9}" srcId="{18979D87-2CF0-47FF-8407-A3E2BC73D23C}" destId="{BAFEEDB3-6354-4111-BDE4-E2B7899B2460}" srcOrd="1" destOrd="0" parTransId="{4688BBB5-575A-4BA4-AA44-EA2BBB202E9A}" sibTransId="{6B2F9743-DD5D-420F-9F1F-7827DF27C1CA}"/>
    <dgm:cxn modelId="{A7BBE542-83DA-464A-96B8-C4B2F5699E48}" srcId="{A56779FE-CE33-48EA-BDF0-F0E44E7F1C11}" destId="{D3DA5B22-2590-4388-9F99-4CC8D075E539}" srcOrd="2" destOrd="0" parTransId="{8DAAC0A0-B514-49F1-A2AD-C21EA2C2AE00}" sibTransId="{6DD9F712-A0BE-4AB1-9FC3-C72CFDB2EB0D}"/>
    <dgm:cxn modelId="{7B855B79-3B3A-4963-885D-95C3A9B07322}" srcId="{C53E6802-638D-44C8-B1A6-185379011A47}" destId="{E36A3D4A-9B7F-43B4-90C6-C808E5EFD34D}" srcOrd="1" destOrd="0" parTransId="{F261CA55-10FE-4F77-9908-6B037EA99EF6}" sibTransId="{5147E918-A626-435E-98D8-F8D8D86FA31A}"/>
    <dgm:cxn modelId="{E1DFE80C-BB2C-485E-8009-3EF9E3034BBA}" srcId="{DF46A15A-2C01-4410-BAFC-A21447D021C5}" destId="{A56779FE-CE33-48EA-BDF0-F0E44E7F1C11}" srcOrd="0" destOrd="0" parTransId="{3C3D701C-77EF-4227-B1E6-80B4FA0E035B}" sibTransId="{97A9F6FD-99FE-410A-8B45-3A63097F6304}"/>
    <dgm:cxn modelId="{B805D5FF-8210-4FBA-B7B7-07622C5D5B73}" srcId="{E36A3D4A-9B7F-43B4-90C6-C808E5EFD34D}" destId="{5687E850-5FB8-4686-AEBD-E00F79D0FA39}" srcOrd="0" destOrd="0" parTransId="{FD3F594D-ADF1-4B8E-A74C-51F765DF4552}" sibTransId="{F84D3E58-1C1B-4D8C-A492-C2F9C58EEFF9}"/>
    <dgm:cxn modelId="{C0B5D5A7-6445-4E79-83FE-B9EE848C2147}" type="presOf" srcId="{DF46A15A-2C01-4410-BAFC-A21447D021C5}" destId="{2F3FBAF4-BC37-499B-9424-CA12F2A7A59A}" srcOrd="0" destOrd="0" presId="urn:microsoft.com/office/officeart/2005/8/layout/process3"/>
    <dgm:cxn modelId="{EEFA7A5B-859F-4679-8296-7B11911E4B6B}" srcId="{B55AE8C1-ABD8-4641-8F49-094D86E4CA98}" destId="{2B58D511-6081-469A-BFF9-22D55C94175E}" srcOrd="3" destOrd="0" parTransId="{F77D52A8-DBC2-4D70-B417-C65D764FF1F7}" sibTransId="{D2347AB7-FDAF-48C9-A416-0353C03A8BE7}"/>
    <dgm:cxn modelId="{0DD13B70-DE01-41D1-9AFD-0946E9A9FB38}" srcId="{9C7FFA54-4E2F-41E7-8163-2FF6CF4D0F4C}" destId="{0272BC2E-0B94-4E67-BB87-674DEE571159}" srcOrd="0" destOrd="0" parTransId="{BEFBB93F-7BEA-4CBF-A3D9-9783219DA521}" sibTransId="{186A1932-623C-49C8-8CC8-6B7A07C39A57}"/>
    <dgm:cxn modelId="{838E5EFD-3A26-4CD0-94F8-6DE50E5944CC}" type="presOf" srcId="{346D75CD-303F-4079-96C6-9AF5B62C683A}" destId="{5CA143A5-182F-43EF-9C20-D4357433768A}" srcOrd="1" destOrd="0" presId="urn:microsoft.com/office/officeart/2005/8/layout/process3"/>
    <dgm:cxn modelId="{C784E230-4C04-47D0-BFF0-431878AF93ED}" srcId="{2B58D511-6081-469A-BFF9-22D55C94175E}" destId="{C53E6802-638D-44C8-B1A6-185379011A47}" srcOrd="0" destOrd="0" parTransId="{BACE0584-F8CE-4C4C-9DB4-4B86B010F9F5}" sibTransId="{11A6E8C6-BECD-4D44-AC28-A2425F2BAECD}"/>
    <dgm:cxn modelId="{04F67786-AF0C-4866-BC83-E6660DF1429E}" type="presOf" srcId="{3B6393C6-CFBF-43FF-BA87-C66DA790E365}" destId="{0897688A-A30E-4D47-A901-7A10E5E60CCF}" srcOrd="1" destOrd="0" presId="urn:microsoft.com/office/officeart/2005/8/layout/process3"/>
    <dgm:cxn modelId="{58227967-182D-47E7-B1CC-09DA6EF8996C}" type="presOf" srcId="{BAFEEDB3-6354-4111-BDE4-E2B7899B2460}" destId="{FB4246A3-3C6C-4EA6-A7BE-87730AA651B4}" srcOrd="0" destOrd="8" presId="urn:microsoft.com/office/officeart/2005/8/layout/process3"/>
    <dgm:cxn modelId="{9C6D4BAD-8C66-4F69-A5F2-0DEB1E19269E}" srcId="{E36A3D4A-9B7F-43B4-90C6-C808E5EFD34D}" destId="{922F22A4-AF37-4BBA-80B7-2357C3C1DAEF}" srcOrd="1" destOrd="0" parTransId="{EA0FDA71-3146-4C36-B198-8B2E9819A8A6}" sibTransId="{44AE2839-5E39-4063-AA2C-6FB6E69E6AEC}"/>
    <dgm:cxn modelId="{4BD2AA3B-6C12-45AA-A88E-3E8386C7BFE6}" type="presOf" srcId="{C53E6802-638D-44C8-B1A6-185379011A47}" destId="{30DAE8FB-1FE8-4215-945D-B2CBC98EFD01}" srcOrd="0" destOrd="0" presId="urn:microsoft.com/office/officeart/2005/8/layout/process3"/>
    <dgm:cxn modelId="{E02250E6-E8EA-4A28-A0C2-47931D11B61F}" srcId="{E36A3D4A-9B7F-43B4-90C6-C808E5EFD34D}" destId="{85A0731C-4653-4906-A49D-76E5C4ACD133}" srcOrd="3" destOrd="0" parTransId="{9CEA4FCE-0F52-4E49-A9CC-5E077CE58021}" sibTransId="{E9772D40-D69A-49BC-8E03-9AC9EDE8BA6B}"/>
    <dgm:cxn modelId="{405695AB-95BC-4F0E-9CFB-052B16E5942E}" srcId="{5FFCF89A-B59E-4F7F-8F6A-81892744F331}" destId="{38F09490-1A32-4A9C-9B5B-C80CD2C8BAAE}" srcOrd="2" destOrd="0" parTransId="{3A72FD70-0657-4924-8C9E-C9894FB3B275}" sibTransId="{ECC2675F-25A9-4F87-910A-5DD8CBE4DDB0}"/>
    <dgm:cxn modelId="{618B3351-7400-4342-8215-C06D493CB3EB}" srcId="{A56779FE-CE33-48EA-BDF0-F0E44E7F1C11}" destId="{D92A7A6A-525C-4250-A2DB-C6C148815117}" srcOrd="1" destOrd="0" parTransId="{40E56080-CEB7-4977-8A08-F29586C865DB}" sibTransId="{FDCBAA90-CB55-4233-8E67-352FF03514F8}"/>
    <dgm:cxn modelId="{2B04FECA-991A-4D86-8960-3D604CF6B317}" type="presOf" srcId="{B55AE8C1-ABD8-4641-8F49-094D86E4CA98}" destId="{40623DD8-C703-403C-984C-C1AE67C8338F}" srcOrd="0" destOrd="0" presId="urn:microsoft.com/office/officeart/2005/8/layout/process3"/>
    <dgm:cxn modelId="{E2165A8A-AE85-43AC-A010-811A7C6DB279}" srcId="{0272BC2E-0B94-4E67-BB87-674DEE571159}" destId="{28D9CA99-0DA6-485C-9DFE-DF7630167997}" srcOrd="0" destOrd="0" parTransId="{23A1E6E6-B4B5-4D35-96AF-8723C33F4130}" sibTransId="{9DC1D72E-2E25-4738-B3C9-AC8F20C3D3B1}"/>
    <dgm:cxn modelId="{0386EC1B-16AE-4C4E-9778-DDECC0E7B598}" type="presOf" srcId="{F936B19E-8245-40AF-B48E-B99453409AB3}" destId="{FB4246A3-3C6C-4EA6-A7BE-87730AA651B4}" srcOrd="0" destOrd="1" presId="urn:microsoft.com/office/officeart/2005/8/layout/process3"/>
    <dgm:cxn modelId="{73A6E16C-73A7-40AA-A843-8385179B6A70}" srcId="{A56779FE-CE33-48EA-BDF0-F0E44E7F1C11}" destId="{330EBDCA-D53D-477F-924C-3468CC83BC43}" srcOrd="0" destOrd="0" parTransId="{AC8FBB20-3317-45BB-97C6-F0FA5C72A1E2}" sibTransId="{4BF902EC-5B29-4F59-A351-017D72CF40AA}"/>
    <dgm:cxn modelId="{556B4D0C-EF10-45FF-8A04-21A41E5E54D8}" srcId="{0272BC2E-0B94-4E67-BB87-674DEE571159}" destId="{32D905BE-698A-416B-8DFD-5E2DE3EFA62C}" srcOrd="1" destOrd="0" parTransId="{84E7F806-E22D-43B2-87E9-C5729CE25772}" sibTransId="{F1E16E3A-96D3-4B11-808B-655BC6EF640D}"/>
    <dgm:cxn modelId="{03940A84-4D2D-4D03-A7F1-4562804DB5D3}" type="presOf" srcId="{2B58D511-6081-469A-BFF9-22D55C94175E}" destId="{1DA081E5-7875-4481-8A02-3696865B5EFF}" srcOrd="1" destOrd="0" presId="urn:microsoft.com/office/officeart/2005/8/layout/process3"/>
    <dgm:cxn modelId="{F6201A9C-9815-4573-82EF-5DBA7E16DB86}" type="presOf" srcId="{346D75CD-303F-4079-96C6-9AF5B62C683A}" destId="{F2524EB5-A5F4-4C1E-9F3F-EC230B11B821}" srcOrd="0" destOrd="0" presId="urn:microsoft.com/office/officeart/2005/8/layout/process3"/>
    <dgm:cxn modelId="{3C8204D1-94A9-4FF1-88B0-AB4AC2D125E3}" type="presOf" srcId="{1A21C278-E39B-4BE8-B9DC-3E7F838388C8}" destId="{FB4246A3-3C6C-4EA6-A7BE-87730AA651B4}" srcOrd="0" destOrd="2" presId="urn:microsoft.com/office/officeart/2005/8/layout/process3"/>
    <dgm:cxn modelId="{D868B77E-EC4F-4B49-BA2C-599932C827B4}" type="presOf" srcId="{B2153649-B828-4511-A6FD-013EF68D228C}" destId="{B020FED3-4757-4B94-94AB-785D40B71A34}" srcOrd="0" destOrd="0" presId="urn:microsoft.com/office/officeart/2005/8/layout/process3"/>
    <dgm:cxn modelId="{85C076DC-DACB-44C6-835A-C8F4C011DBAF}" type="presOf" srcId="{5FFCF89A-B59E-4F7F-8F6A-81892744F331}" destId="{FB4246A3-3C6C-4EA6-A7BE-87730AA651B4}" srcOrd="0" destOrd="0" presId="urn:microsoft.com/office/officeart/2005/8/layout/process3"/>
    <dgm:cxn modelId="{FCD3A31A-1A63-4890-9B22-529D31BD1588}" type="presOf" srcId="{0272BC2E-0B94-4E67-BB87-674DEE571159}" destId="{CE8BADE6-BAE5-4547-AB84-4C1677453167}" srcOrd="0" destOrd="0" presId="urn:microsoft.com/office/officeart/2005/8/layout/process3"/>
    <dgm:cxn modelId="{A0F935C2-EB1E-4017-B9D6-D0FC345A5B4D}" srcId="{0272BC2E-0B94-4E67-BB87-674DEE571159}" destId="{C0CF8270-1FF2-44FD-9616-14906C56C31A}" srcOrd="3" destOrd="0" parTransId="{C12B9EC4-6A00-46DF-8945-856DBFC37FF5}" sibTransId="{36810389-5DD6-4F30-A975-11A89222AC5B}"/>
    <dgm:cxn modelId="{EFCB5C93-E76F-4979-B6AD-91CFA8CF3182}" type="presOf" srcId="{3B6393C6-CFBF-43FF-BA87-C66DA790E365}" destId="{3A394915-FDE9-41BD-ADD7-47A15C0AC5E8}" srcOrd="0" destOrd="0" presId="urn:microsoft.com/office/officeart/2005/8/layout/process3"/>
    <dgm:cxn modelId="{6FA96BB2-F2CA-425F-A72D-C81B54541ABC}" type="presOf" srcId="{28D9CA99-0DA6-485C-9DFE-DF7630167997}" destId="{CE8BADE6-BAE5-4547-AB84-4C1677453167}" srcOrd="0" destOrd="1" presId="urn:microsoft.com/office/officeart/2005/8/layout/process3"/>
    <dgm:cxn modelId="{021968B2-2ED9-41C1-91D2-51A376B61E62}" srcId="{A56779FE-CE33-48EA-BDF0-F0E44E7F1C11}" destId="{AC58A6F9-87CB-4AA1-886D-054294EEE579}" srcOrd="3" destOrd="0" parTransId="{2E9BDFE5-3EF6-40DA-9874-2A2473C66B91}" sibTransId="{1C7946DE-616D-426A-BB41-7122B8497FF5}"/>
    <dgm:cxn modelId="{3C52AC2F-BE10-46D4-924C-B14E281D1FEC}" type="presOf" srcId="{38F09490-1A32-4A9C-9B5B-C80CD2C8BAAE}" destId="{FB4246A3-3C6C-4EA6-A7BE-87730AA651B4}" srcOrd="0" destOrd="3" presId="urn:microsoft.com/office/officeart/2005/8/layout/process3"/>
    <dgm:cxn modelId="{13A07DC5-9B11-4488-A09D-84E08533DF72}" type="presOf" srcId="{E36A3D4A-9B7F-43B4-90C6-C808E5EFD34D}" destId="{30DAE8FB-1FE8-4215-945D-B2CBC98EFD01}" srcOrd="0" destOrd="2" presId="urn:microsoft.com/office/officeart/2005/8/layout/process3"/>
    <dgm:cxn modelId="{B3A72802-CB87-4D38-B20D-7F21A3FD89FC}" srcId="{B55AE8C1-ABD8-4641-8F49-094D86E4CA98}" destId="{DF46A15A-2C01-4410-BAFC-A21447D021C5}" srcOrd="1" destOrd="0" parTransId="{16C5A7D8-13CB-4238-8CE8-486DEB5D7D4B}" sibTransId="{346D75CD-303F-4079-96C6-9AF5B62C683A}"/>
    <dgm:cxn modelId="{4F1AB08B-6B3B-4798-9AF4-B73700EBCDA5}" type="presOf" srcId="{9C0EE9A2-37EF-417C-A1D3-993716816AD4}" destId="{D51718E9-46D2-4114-890D-303D14EFB78F}" srcOrd="0" destOrd="0" presId="urn:microsoft.com/office/officeart/2005/8/layout/process3"/>
    <dgm:cxn modelId="{92FDA18E-8762-4233-8F7D-F4CB47963AD0}" type="presOf" srcId="{DF46A15A-2C01-4410-BAFC-A21447D021C5}" destId="{2E8418A5-FE7B-4A7A-A1BF-B090478C49CD}" srcOrd="1" destOrd="0" presId="urn:microsoft.com/office/officeart/2005/8/layout/process3"/>
    <dgm:cxn modelId="{5998EFF0-C196-4FAE-ACE1-41CF4A20099A}" type="presOf" srcId="{AC58A6F9-87CB-4AA1-886D-054294EEE579}" destId="{0659E7CC-7BCB-4F9C-819F-0E7DAC771201}" srcOrd="0" destOrd="4" presId="urn:microsoft.com/office/officeart/2005/8/layout/process3"/>
    <dgm:cxn modelId="{8C3AE7E2-AD4D-43C3-80D6-1F772E3A6A4D}" type="presOf" srcId="{3F201102-DC46-48C5-9883-F98F4D63687F}" destId="{FB4246A3-3C6C-4EA6-A7BE-87730AA651B4}" srcOrd="0" destOrd="7" presId="urn:microsoft.com/office/officeart/2005/8/layout/process3"/>
    <dgm:cxn modelId="{D2283139-CB64-4D39-8FCF-6F9641039F53}" type="presOf" srcId="{D8F55A24-6C8D-4BE5-91B4-1C336923DFCC}" destId="{FB4246A3-3C6C-4EA6-A7BE-87730AA651B4}" srcOrd="0" destOrd="5" presId="urn:microsoft.com/office/officeart/2005/8/layout/process3"/>
    <dgm:cxn modelId="{6F1B29B7-67FC-4F87-949E-985A6A1239E5}" type="presOf" srcId="{922F22A4-AF37-4BBA-80B7-2357C3C1DAEF}" destId="{30DAE8FB-1FE8-4215-945D-B2CBC98EFD01}" srcOrd="0" destOrd="4" presId="urn:microsoft.com/office/officeart/2005/8/layout/process3"/>
    <dgm:cxn modelId="{9739DE46-44BF-4D19-B94D-67A41F79F511}" type="presOf" srcId="{C0CF8270-1FF2-44FD-9616-14906C56C31A}" destId="{CE8BADE6-BAE5-4547-AB84-4C1677453167}" srcOrd="0" destOrd="4" presId="urn:microsoft.com/office/officeart/2005/8/layout/process3"/>
    <dgm:cxn modelId="{CE5AC7D9-9CB4-4AE2-A264-97431D4BEA04}" type="presOf" srcId="{330EBDCA-D53D-477F-924C-3468CC83BC43}" destId="{0659E7CC-7BCB-4F9C-819F-0E7DAC771201}" srcOrd="0" destOrd="1" presId="urn:microsoft.com/office/officeart/2005/8/layout/process3"/>
    <dgm:cxn modelId="{4A9B574A-9A79-4613-8230-1A0E0CCF3027}" srcId="{5FFCF89A-B59E-4F7F-8F6A-81892744F331}" destId="{F936B19E-8245-40AF-B48E-B99453409AB3}" srcOrd="0" destOrd="0" parTransId="{F8F8373D-E294-453A-B6B2-DB9F0C0DB0C6}" sibTransId="{109F5AE2-678A-4300-A69C-C907182D4612}"/>
    <dgm:cxn modelId="{01A26055-4C1E-4A53-8FA0-ACA9E20EA8EF}" srcId="{5FFCF89A-B59E-4F7F-8F6A-81892744F331}" destId="{D8F55A24-6C8D-4BE5-91B4-1C336923DFCC}" srcOrd="4" destOrd="0" parTransId="{DD868661-8404-4D07-85D3-2F7BF8EA6DB3}" sibTransId="{1B70221A-D17B-488D-BA8C-2FBA6469D8FB}"/>
    <dgm:cxn modelId="{21EB7926-D8DB-43CA-A125-E8CBBA15CCE8}" type="presOf" srcId="{D92A7A6A-525C-4250-A2DB-C6C148815117}" destId="{0659E7CC-7BCB-4F9C-819F-0E7DAC771201}" srcOrd="0" destOrd="2" presId="urn:microsoft.com/office/officeart/2005/8/layout/process3"/>
    <dgm:cxn modelId="{C77C605D-9B9A-4924-82F6-E9AADF67FEB3}" srcId="{B55AE8C1-ABD8-4641-8F49-094D86E4CA98}" destId="{9C7FFA54-4E2F-41E7-8163-2FF6CF4D0F4C}" srcOrd="0" destOrd="0" parTransId="{0510A651-1BA6-4674-AC87-CB822CB61A6B}" sibTransId="{3B6393C6-CFBF-43FF-BA87-C66DA790E365}"/>
    <dgm:cxn modelId="{8B980470-747A-466A-91B1-9C70D2BEFA5D}" type="presOf" srcId="{9C7FFA54-4E2F-41E7-8163-2FF6CF4D0F4C}" destId="{1B81B299-75A0-4B93-9E21-860B1FC6C263}" srcOrd="1" destOrd="0" presId="urn:microsoft.com/office/officeart/2005/8/layout/process3"/>
    <dgm:cxn modelId="{86F4596F-E77D-4ED8-8246-D9C805E59A15}" srcId="{5FFCF89A-B59E-4F7F-8F6A-81892744F331}" destId="{1A21C278-E39B-4BE8-B9DC-3E7F838388C8}" srcOrd="1" destOrd="0" parTransId="{24AC950E-0639-485E-9E63-9EC584EFB4E4}" sibTransId="{1818521A-434E-4114-887A-A07121726ABB}"/>
    <dgm:cxn modelId="{3A372116-F6CE-4662-A925-82977B6C3A52}" type="presOf" srcId="{2B58D511-6081-469A-BFF9-22D55C94175E}" destId="{60CCFEB1-E566-4FAC-904E-4FCB9EA201BB}" srcOrd="0" destOrd="0" presId="urn:microsoft.com/office/officeart/2005/8/layout/process3"/>
    <dgm:cxn modelId="{2703D39A-4624-44EA-871C-E0DC90E58C94}" type="presOf" srcId="{6CE20D25-A326-4D8D-A1C5-14F96F0F2884}" destId="{30DAE8FB-1FE8-4215-945D-B2CBC98EFD01}" srcOrd="0" destOrd="1" presId="urn:microsoft.com/office/officeart/2005/8/layout/process3"/>
    <dgm:cxn modelId="{208E2649-5F6A-42C6-BD5B-AFBAB56E7F3C}" type="presOf" srcId="{85A0731C-4653-4906-A49D-76E5C4ACD133}" destId="{30DAE8FB-1FE8-4215-945D-B2CBC98EFD01}" srcOrd="0" destOrd="6" presId="urn:microsoft.com/office/officeart/2005/8/layout/process3"/>
    <dgm:cxn modelId="{0AFB881F-9D21-4DE3-AAFB-8C51C770E9E4}" type="presOf" srcId="{B2153649-B828-4511-A6FD-013EF68D228C}" destId="{1E6093C1-8381-4AF9-B82C-7188B420248B}" srcOrd="1" destOrd="0" presId="urn:microsoft.com/office/officeart/2005/8/layout/process3"/>
    <dgm:cxn modelId="{7B911FA7-2645-41F7-B9EF-33A9E6798116}" type="presOf" srcId="{9C7FFA54-4E2F-41E7-8163-2FF6CF4D0F4C}" destId="{82C503B6-9DCD-475A-891C-FB758E3E16C3}" srcOrd="0" destOrd="0" presId="urn:microsoft.com/office/officeart/2005/8/layout/process3"/>
    <dgm:cxn modelId="{572DAB05-549F-47D2-8C25-2D001569E234}" type="presOf" srcId="{32D905BE-698A-416B-8DFD-5E2DE3EFA62C}" destId="{CE8BADE6-BAE5-4547-AB84-4C1677453167}" srcOrd="0" destOrd="2" presId="urn:microsoft.com/office/officeart/2005/8/layout/process3"/>
    <dgm:cxn modelId="{B9EF6566-B65A-498D-8DC4-D3DD93A1FEE5}" type="presOf" srcId="{18979D87-2CF0-47FF-8407-A3E2BC73D23C}" destId="{FB4246A3-3C6C-4EA6-A7BE-87730AA651B4}" srcOrd="0" destOrd="6" presId="urn:microsoft.com/office/officeart/2005/8/layout/process3"/>
    <dgm:cxn modelId="{67EF4A1D-E02E-4125-9736-A1D971C97E4D}" type="presOf" srcId="{5687E850-5FB8-4686-AEBD-E00F79D0FA39}" destId="{30DAE8FB-1FE8-4215-945D-B2CBC98EFD01}" srcOrd="0" destOrd="3" presId="urn:microsoft.com/office/officeart/2005/8/layout/process3"/>
    <dgm:cxn modelId="{E0D99191-48BE-4612-A2EF-6093CC56486B}" srcId="{18979D87-2CF0-47FF-8407-A3E2BC73D23C}" destId="{3F201102-DC46-48C5-9883-F98F4D63687F}" srcOrd="0" destOrd="0" parTransId="{B1079F5E-B95C-4E9D-A6D5-A831674C87C1}" sibTransId="{FACBE138-9609-4D5B-BC8D-814E76267A8F}"/>
    <dgm:cxn modelId="{72BF65A4-24A9-40AF-8E43-CDD2C8B21EC5}" type="presOf" srcId="{E3980124-6854-474A-8C76-5904EE2010E3}" destId="{CE8BADE6-BAE5-4547-AB84-4C1677453167}" srcOrd="0" destOrd="3" presId="urn:microsoft.com/office/officeart/2005/8/layout/process3"/>
    <dgm:cxn modelId="{729B747B-D65F-4603-A7E2-5DAAC6983C2E}" srcId="{E36A3D4A-9B7F-43B4-90C6-C808E5EFD34D}" destId="{4C6CCD10-0755-43B4-9CB2-2AE470CE539F}" srcOrd="2" destOrd="0" parTransId="{BE277731-F882-4103-A7B4-DBFCCF2ECEB6}" sibTransId="{1905F5AD-4812-4302-85CF-D294CC3F3942}"/>
    <dgm:cxn modelId="{8139D17A-A6C6-4E4D-90D4-A4A30D5B0559}" srcId="{B2153649-B828-4511-A6FD-013EF68D228C}" destId="{5FFCF89A-B59E-4F7F-8F6A-81892744F331}" srcOrd="0" destOrd="0" parTransId="{2FC4A904-4901-4898-8756-387CDA6C4C38}" sibTransId="{2180FB9F-A0C8-43E8-85EC-EF642B11240A}"/>
    <dgm:cxn modelId="{90E93689-AB73-4492-8DD0-55BB4110829D}" srcId="{C53E6802-638D-44C8-B1A6-185379011A47}" destId="{6CE20D25-A326-4D8D-A1C5-14F96F0F2884}" srcOrd="0" destOrd="0" parTransId="{0C574F82-D733-4A15-9CE9-F650CC686D3A}" sibTransId="{AB74AE48-B2F6-4059-9A1E-49A174A4D677}"/>
    <dgm:cxn modelId="{3239558B-D5AF-45E1-9144-799A8BC23E9C}" type="presOf" srcId="{A56779FE-CE33-48EA-BDF0-F0E44E7F1C11}" destId="{0659E7CC-7BCB-4F9C-819F-0E7DAC771201}" srcOrd="0" destOrd="0" presId="urn:microsoft.com/office/officeart/2005/8/layout/process3"/>
    <dgm:cxn modelId="{10BF1DE8-6DDC-40DD-A11E-E23BD1FBE6C8}" srcId="{B55AE8C1-ABD8-4641-8F49-094D86E4CA98}" destId="{B2153649-B828-4511-A6FD-013EF68D228C}" srcOrd="2" destOrd="0" parTransId="{77785753-6F8C-4AD2-81D8-CE24F861F54F}" sibTransId="{9C0EE9A2-37EF-417C-A1D3-993716816AD4}"/>
    <dgm:cxn modelId="{6BC18139-F7DE-4187-AD82-B2F8EFC5E9AB}" srcId="{5FFCF89A-B59E-4F7F-8F6A-81892744F331}" destId="{18979D87-2CF0-47FF-8407-A3E2BC73D23C}" srcOrd="5" destOrd="0" parTransId="{EDD7D5F5-34D4-4609-9A8C-BCE311DDC2AE}" sibTransId="{400694A2-CED4-4E8F-9EAA-7D6DB68F8DBA}"/>
    <dgm:cxn modelId="{9A5B0CF1-A4CC-4E81-A4F9-D38A72667015}" type="presParOf" srcId="{40623DD8-C703-403C-984C-C1AE67C8338F}" destId="{CFAC3986-CAD5-49A4-85FA-C6427F440519}" srcOrd="0" destOrd="0" presId="urn:microsoft.com/office/officeart/2005/8/layout/process3"/>
    <dgm:cxn modelId="{1EED3EEE-79D0-4BFF-88E0-EB0CEAEA0AB8}" type="presParOf" srcId="{CFAC3986-CAD5-49A4-85FA-C6427F440519}" destId="{82C503B6-9DCD-475A-891C-FB758E3E16C3}" srcOrd="0" destOrd="0" presId="urn:microsoft.com/office/officeart/2005/8/layout/process3"/>
    <dgm:cxn modelId="{4D359B31-43E9-4596-9C7D-BEC13E50D408}" type="presParOf" srcId="{CFAC3986-CAD5-49A4-85FA-C6427F440519}" destId="{1B81B299-75A0-4B93-9E21-860B1FC6C263}" srcOrd="1" destOrd="0" presId="urn:microsoft.com/office/officeart/2005/8/layout/process3"/>
    <dgm:cxn modelId="{832D63FF-B068-4666-B055-3445AB189F08}" type="presParOf" srcId="{CFAC3986-CAD5-49A4-85FA-C6427F440519}" destId="{CE8BADE6-BAE5-4547-AB84-4C1677453167}" srcOrd="2" destOrd="0" presId="urn:microsoft.com/office/officeart/2005/8/layout/process3"/>
    <dgm:cxn modelId="{CF7FC069-6706-4963-884D-CD4F06052703}" type="presParOf" srcId="{40623DD8-C703-403C-984C-C1AE67C8338F}" destId="{3A394915-FDE9-41BD-ADD7-47A15C0AC5E8}" srcOrd="1" destOrd="0" presId="urn:microsoft.com/office/officeart/2005/8/layout/process3"/>
    <dgm:cxn modelId="{8463FA4F-62D2-43DE-9E81-C4FFB11BBE23}" type="presParOf" srcId="{3A394915-FDE9-41BD-ADD7-47A15C0AC5E8}" destId="{0897688A-A30E-4D47-A901-7A10E5E60CCF}" srcOrd="0" destOrd="0" presId="urn:microsoft.com/office/officeart/2005/8/layout/process3"/>
    <dgm:cxn modelId="{878FE3FC-97F0-4332-B554-666C04C8D176}" type="presParOf" srcId="{40623DD8-C703-403C-984C-C1AE67C8338F}" destId="{EB250A78-E86E-4968-A8C8-D27B126CC4C9}" srcOrd="2" destOrd="0" presId="urn:microsoft.com/office/officeart/2005/8/layout/process3"/>
    <dgm:cxn modelId="{F6754732-4189-457E-832D-10C3DB557B3D}" type="presParOf" srcId="{EB250A78-E86E-4968-A8C8-D27B126CC4C9}" destId="{2F3FBAF4-BC37-499B-9424-CA12F2A7A59A}" srcOrd="0" destOrd="0" presId="urn:microsoft.com/office/officeart/2005/8/layout/process3"/>
    <dgm:cxn modelId="{C7769452-E245-403C-8EC3-EFFB034697DB}" type="presParOf" srcId="{EB250A78-E86E-4968-A8C8-D27B126CC4C9}" destId="{2E8418A5-FE7B-4A7A-A1BF-B090478C49CD}" srcOrd="1" destOrd="0" presId="urn:microsoft.com/office/officeart/2005/8/layout/process3"/>
    <dgm:cxn modelId="{F4DFAD80-B4C6-4DFD-B921-F743BF659B3B}" type="presParOf" srcId="{EB250A78-E86E-4968-A8C8-D27B126CC4C9}" destId="{0659E7CC-7BCB-4F9C-819F-0E7DAC771201}" srcOrd="2" destOrd="0" presId="urn:microsoft.com/office/officeart/2005/8/layout/process3"/>
    <dgm:cxn modelId="{933AADD0-3433-46CB-854A-3E8021BFF9F3}" type="presParOf" srcId="{40623DD8-C703-403C-984C-C1AE67C8338F}" destId="{F2524EB5-A5F4-4C1E-9F3F-EC230B11B821}" srcOrd="3" destOrd="0" presId="urn:microsoft.com/office/officeart/2005/8/layout/process3"/>
    <dgm:cxn modelId="{EBF0CA60-4BD5-47F5-89E9-ED41816953DE}" type="presParOf" srcId="{F2524EB5-A5F4-4C1E-9F3F-EC230B11B821}" destId="{5CA143A5-182F-43EF-9C20-D4357433768A}" srcOrd="0" destOrd="0" presId="urn:microsoft.com/office/officeart/2005/8/layout/process3"/>
    <dgm:cxn modelId="{1B30501E-EE5C-47D0-95D3-5DA7CDC6F343}" type="presParOf" srcId="{40623DD8-C703-403C-984C-C1AE67C8338F}" destId="{1C3872DD-8608-48C8-A500-469D3C661173}" srcOrd="4" destOrd="0" presId="urn:microsoft.com/office/officeart/2005/8/layout/process3"/>
    <dgm:cxn modelId="{FFD6313A-60BD-4A70-8923-E234DC70CAE1}" type="presParOf" srcId="{1C3872DD-8608-48C8-A500-469D3C661173}" destId="{B020FED3-4757-4B94-94AB-785D40B71A34}" srcOrd="0" destOrd="0" presId="urn:microsoft.com/office/officeart/2005/8/layout/process3"/>
    <dgm:cxn modelId="{F7A553FE-486D-452B-80FB-3F5D045C00BA}" type="presParOf" srcId="{1C3872DD-8608-48C8-A500-469D3C661173}" destId="{1E6093C1-8381-4AF9-B82C-7188B420248B}" srcOrd="1" destOrd="0" presId="urn:microsoft.com/office/officeart/2005/8/layout/process3"/>
    <dgm:cxn modelId="{8E871E63-0B91-4F5C-8190-D83558C3B617}" type="presParOf" srcId="{1C3872DD-8608-48C8-A500-469D3C661173}" destId="{FB4246A3-3C6C-4EA6-A7BE-87730AA651B4}" srcOrd="2" destOrd="0" presId="urn:microsoft.com/office/officeart/2005/8/layout/process3"/>
    <dgm:cxn modelId="{7C32277B-CEED-45A5-9252-5A97BB8CFAB5}" type="presParOf" srcId="{40623DD8-C703-403C-984C-C1AE67C8338F}" destId="{D51718E9-46D2-4114-890D-303D14EFB78F}" srcOrd="5" destOrd="0" presId="urn:microsoft.com/office/officeart/2005/8/layout/process3"/>
    <dgm:cxn modelId="{F101CEB5-7185-4546-95F1-33CDD8E469C2}" type="presParOf" srcId="{D51718E9-46D2-4114-890D-303D14EFB78F}" destId="{769F793D-2CD4-4233-959B-845800DFCBA8}" srcOrd="0" destOrd="0" presId="urn:microsoft.com/office/officeart/2005/8/layout/process3"/>
    <dgm:cxn modelId="{2B814D7C-6058-42DA-9CAB-DC20D5488773}" type="presParOf" srcId="{40623DD8-C703-403C-984C-C1AE67C8338F}" destId="{D4AA214D-63A5-4D2D-897C-ADEAF42A1CEE}" srcOrd="6" destOrd="0" presId="urn:microsoft.com/office/officeart/2005/8/layout/process3"/>
    <dgm:cxn modelId="{09B757EE-F11A-4EB3-9FE0-03E23279B1A2}" type="presParOf" srcId="{D4AA214D-63A5-4D2D-897C-ADEAF42A1CEE}" destId="{60CCFEB1-E566-4FAC-904E-4FCB9EA201BB}" srcOrd="0" destOrd="0" presId="urn:microsoft.com/office/officeart/2005/8/layout/process3"/>
    <dgm:cxn modelId="{8C35F95E-5A3F-4942-B99A-DAE882D0E5FF}" type="presParOf" srcId="{D4AA214D-63A5-4D2D-897C-ADEAF42A1CEE}" destId="{1DA081E5-7875-4481-8A02-3696865B5EFF}" srcOrd="1" destOrd="0" presId="urn:microsoft.com/office/officeart/2005/8/layout/process3"/>
    <dgm:cxn modelId="{BDBDFC58-37F5-457B-B66D-3827F81FE7E2}" type="presParOf" srcId="{D4AA214D-63A5-4D2D-897C-ADEAF42A1CEE}" destId="{30DAE8FB-1FE8-4215-945D-B2CBC98EFD0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1B299-75A0-4B93-9E21-860B1FC6C263}">
      <dsp:nvSpPr>
        <dsp:cNvPr id="0" name=""/>
        <dsp:cNvSpPr/>
      </dsp:nvSpPr>
      <dsp:spPr>
        <a:xfrm>
          <a:off x="1362" y="187883"/>
          <a:ext cx="1344749" cy="5842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Verify member ID</a:t>
          </a:r>
          <a:br>
            <a:rPr lang="en-AU" sz="1000" kern="1200" dirty="0" smtClean="0"/>
          </a:br>
          <a:r>
            <a:rPr lang="en-AU" sz="1000" kern="1200" dirty="0" smtClean="0"/>
            <a:t>Get member data</a:t>
          </a:r>
          <a:endParaRPr lang="en-AU" sz="1000" kern="1200" dirty="0"/>
        </a:p>
      </dsp:txBody>
      <dsp:txXfrm>
        <a:off x="1362" y="187883"/>
        <a:ext cx="1344749" cy="389521"/>
      </dsp:txXfrm>
    </dsp:sp>
    <dsp:sp modelId="{CE8BADE6-BAE5-4547-AB84-4C1677453167}">
      <dsp:nvSpPr>
        <dsp:cNvPr id="0" name=""/>
        <dsp:cNvSpPr/>
      </dsp:nvSpPr>
      <dsp:spPr>
        <a:xfrm>
          <a:off x="142419" y="577404"/>
          <a:ext cx="1613497" cy="182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 needed;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Name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Gender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DOB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>
              <a:solidFill>
                <a:srgbClr val="FF0000"/>
              </a:solidFill>
            </a:rPr>
            <a:t>Member Type?</a:t>
          </a:r>
          <a:endParaRPr lang="en-AU" sz="1000" kern="1200" dirty="0">
            <a:solidFill>
              <a:srgbClr val="FF0000"/>
            </a:solidFill>
          </a:endParaRPr>
        </a:p>
      </dsp:txBody>
      <dsp:txXfrm>
        <a:off x="189677" y="624662"/>
        <a:ext cx="1518981" cy="1732484"/>
      </dsp:txXfrm>
    </dsp:sp>
    <dsp:sp modelId="{3A394915-FDE9-41BD-ADD7-47A15C0AC5E8}">
      <dsp:nvSpPr>
        <dsp:cNvPr id="0" name=""/>
        <dsp:cNvSpPr/>
      </dsp:nvSpPr>
      <dsp:spPr>
        <a:xfrm>
          <a:off x="1583564" y="215242"/>
          <a:ext cx="503399" cy="334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800" kern="1200"/>
        </a:p>
      </dsp:txBody>
      <dsp:txXfrm>
        <a:off x="1583564" y="282203"/>
        <a:ext cx="402958" cy="200881"/>
      </dsp:txXfrm>
    </dsp:sp>
    <dsp:sp modelId="{2E8418A5-FE7B-4A7A-A1BF-B090478C49CD}">
      <dsp:nvSpPr>
        <dsp:cNvPr id="0" name=""/>
        <dsp:cNvSpPr/>
      </dsp:nvSpPr>
      <dsp:spPr>
        <a:xfrm>
          <a:off x="2295922" y="187883"/>
          <a:ext cx="1344749" cy="584282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Free look through experience layering</a:t>
          </a:r>
          <a:endParaRPr lang="en-AU" sz="1000" kern="1200" dirty="0"/>
        </a:p>
      </dsp:txBody>
      <dsp:txXfrm>
        <a:off x="2295922" y="187883"/>
        <a:ext cx="1344749" cy="389521"/>
      </dsp:txXfrm>
    </dsp:sp>
    <dsp:sp modelId="{0659E7CC-7BCB-4F9C-819F-0E7DAC771201}">
      <dsp:nvSpPr>
        <dsp:cNvPr id="0" name=""/>
        <dsp:cNvSpPr/>
      </dsp:nvSpPr>
      <dsp:spPr>
        <a:xfrm>
          <a:off x="2436979" y="577404"/>
          <a:ext cx="1613497" cy="182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 </a:t>
          </a:r>
          <a:r>
            <a:rPr lang="en-AU" sz="1000" kern="1200" smtClean="0"/>
            <a:t>needed;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Industry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Focus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Job Level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 Years in Job Level</a:t>
          </a:r>
          <a:endParaRPr lang="en-AU" sz="1000" kern="1200" dirty="0"/>
        </a:p>
      </dsp:txBody>
      <dsp:txXfrm>
        <a:off x="2484237" y="624662"/>
        <a:ext cx="1518981" cy="1732484"/>
      </dsp:txXfrm>
    </dsp:sp>
    <dsp:sp modelId="{F2524EB5-A5F4-4C1E-9F3F-EC230B11B821}">
      <dsp:nvSpPr>
        <dsp:cNvPr id="0" name=""/>
        <dsp:cNvSpPr/>
      </dsp:nvSpPr>
      <dsp:spPr>
        <a:xfrm>
          <a:off x="3878124" y="215242"/>
          <a:ext cx="503399" cy="334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800" kern="1200"/>
        </a:p>
      </dsp:txBody>
      <dsp:txXfrm>
        <a:off x="3878124" y="282203"/>
        <a:ext cx="402958" cy="200881"/>
      </dsp:txXfrm>
    </dsp:sp>
    <dsp:sp modelId="{1E6093C1-8381-4AF9-B82C-7188B420248B}">
      <dsp:nvSpPr>
        <dsp:cNvPr id="0" name=""/>
        <dsp:cNvSpPr/>
      </dsp:nvSpPr>
      <dsp:spPr>
        <a:xfrm>
          <a:off x="4590482" y="187883"/>
          <a:ext cx="1344749" cy="584282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Set up profile that other users will see</a:t>
          </a:r>
          <a:endParaRPr lang="en-AU" sz="1000" kern="1200" dirty="0"/>
        </a:p>
      </dsp:txBody>
      <dsp:txXfrm>
        <a:off x="4590482" y="187883"/>
        <a:ext cx="1344749" cy="389521"/>
      </dsp:txXfrm>
    </dsp:sp>
    <dsp:sp modelId="{FB4246A3-3C6C-4EA6-A7BE-87730AA651B4}">
      <dsp:nvSpPr>
        <dsp:cNvPr id="0" name=""/>
        <dsp:cNvSpPr/>
      </dsp:nvSpPr>
      <dsp:spPr>
        <a:xfrm>
          <a:off x="4731539" y="577404"/>
          <a:ext cx="1613497" cy="182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 needed;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Profile Photo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Employer Detail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Education?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Overseas experience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Professional Skills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Interests</a:t>
          </a:r>
          <a:endParaRPr lang="en-AU" sz="1000" kern="1200" dirty="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Professional</a:t>
          </a:r>
          <a:endParaRPr lang="en-AU" sz="1000" kern="1200" dirty="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>
              <a:solidFill>
                <a:srgbClr val="FF0000"/>
              </a:solidFill>
            </a:rPr>
            <a:t>General?</a:t>
          </a:r>
          <a:endParaRPr lang="en-AU" sz="1000" kern="1200" dirty="0">
            <a:solidFill>
              <a:srgbClr val="FF0000"/>
            </a:solidFill>
          </a:endParaRPr>
        </a:p>
      </dsp:txBody>
      <dsp:txXfrm>
        <a:off x="4778797" y="624662"/>
        <a:ext cx="1518981" cy="1732484"/>
      </dsp:txXfrm>
    </dsp:sp>
    <dsp:sp modelId="{D51718E9-46D2-4114-890D-303D14EFB78F}">
      <dsp:nvSpPr>
        <dsp:cNvPr id="0" name=""/>
        <dsp:cNvSpPr/>
      </dsp:nvSpPr>
      <dsp:spPr>
        <a:xfrm>
          <a:off x="6172685" y="215242"/>
          <a:ext cx="503399" cy="334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800" kern="1200"/>
        </a:p>
      </dsp:txBody>
      <dsp:txXfrm>
        <a:off x="6172685" y="282203"/>
        <a:ext cx="402958" cy="200881"/>
      </dsp:txXfrm>
    </dsp:sp>
    <dsp:sp modelId="{1DA081E5-7875-4481-8A02-3696865B5EFF}">
      <dsp:nvSpPr>
        <dsp:cNvPr id="0" name=""/>
        <dsp:cNvSpPr/>
      </dsp:nvSpPr>
      <dsp:spPr>
        <a:xfrm>
          <a:off x="6885043" y="187883"/>
          <a:ext cx="1344749" cy="584282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Enhance matches through user tailoring</a:t>
          </a:r>
          <a:endParaRPr lang="en-AU" sz="1000" kern="1200" dirty="0"/>
        </a:p>
      </dsp:txBody>
      <dsp:txXfrm>
        <a:off x="6885043" y="187883"/>
        <a:ext cx="1344749" cy="389521"/>
      </dsp:txXfrm>
    </dsp:sp>
    <dsp:sp modelId="{30DAE8FB-1FE8-4215-945D-B2CBC98EFD01}">
      <dsp:nvSpPr>
        <dsp:cNvPr id="0" name=""/>
        <dsp:cNvSpPr/>
      </dsp:nvSpPr>
      <dsp:spPr>
        <a:xfrm>
          <a:off x="7026099" y="577404"/>
          <a:ext cx="1613497" cy="182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 needed;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Behaviour Profiling</a:t>
          </a:r>
          <a:endParaRPr lang="en-AU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Preference selection including;</a:t>
          </a:r>
          <a:endParaRPr lang="en-AU" sz="1000" kern="1200" dirty="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Gender</a:t>
          </a:r>
          <a:endParaRPr lang="en-AU" sz="1000" kern="1200" dirty="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Industry</a:t>
          </a:r>
          <a:endParaRPr lang="en-AU" sz="1000" kern="1200" dirty="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focus</a:t>
          </a:r>
          <a:endParaRPr lang="en-AU" sz="1000" kern="1200" dirty="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Overseas work experience</a:t>
          </a:r>
          <a:endParaRPr lang="en-AU" sz="1000" kern="1200" dirty="0"/>
        </a:p>
      </dsp:txBody>
      <dsp:txXfrm>
        <a:off x="7073357" y="624662"/>
        <a:ext cx="1518981" cy="1732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9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6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47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46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08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3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92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98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74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17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57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B9D3-7D7B-4F32-A3E2-EDDA01086E90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22DB-EB25-446A-807D-8640D2B7B7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9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User </a:t>
            </a:r>
            <a:r>
              <a:rPr lang="en-AU" dirty="0" smtClean="0"/>
              <a:t>Story: </a:t>
            </a:r>
            <a:r>
              <a:rPr lang="en-AU" smtClean="0"/>
              <a:t>Onboarding</a:t>
            </a:r>
            <a:endParaRPr lang="en-AU" dirty="0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323528" y="1952835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Log-in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(First time)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579544" y="1952835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The Basics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860032" y="1952835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Create profile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(First time)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092280" y="1952835"/>
            <a:ext cx="1584176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tailoring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1597144"/>
              </p:ext>
            </p:extLst>
          </p:nvPr>
        </p:nvGraphicFramePr>
        <p:xfrm>
          <a:off x="251520" y="2852936"/>
          <a:ext cx="864096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85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User Story: Onboarding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4</cp:revision>
  <dcterms:created xsi:type="dcterms:W3CDTF">2017-04-29T22:25:32Z</dcterms:created>
  <dcterms:modified xsi:type="dcterms:W3CDTF">2017-04-29T22:48:39Z</dcterms:modified>
</cp:coreProperties>
</file>