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  <p:sldId id="316" r:id="rId3"/>
    <p:sldId id="317" r:id="rId4"/>
    <p:sldId id="314" r:id="rId5"/>
    <p:sldId id="311" r:id="rId6"/>
    <p:sldId id="278" r:id="rId7"/>
    <p:sldId id="312" r:id="rId8"/>
    <p:sldId id="313" r:id="rId9"/>
    <p:sldId id="263" r:id="rId10"/>
    <p:sldId id="267" r:id="rId11"/>
    <p:sldId id="268" r:id="rId12"/>
    <p:sldId id="284" r:id="rId13"/>
    <p:sldId id="270" r:id="rId14"/>
    <p:sldId id="275" r:id="rId15"/>
    <p:sldId id="309" r:id="rId16"/>
    <p:sldId id="271" r:id="rId17"/>
    <p:sldId id="280" r:id="rId18"/>
    <p:sldId id="305" r:id="rId19"/>
    <p:sldId id="273" r:id="rId20"/>
    <p:sldId id="272" r:id="rId21"/>
    <p:sldId id="274" r:id="rId22"/>
    <p:sldId id="264" r:id="rId23"/>
    <p:sldId id="265" r:id="rId24"/>
    <p:sldId id="257" r:id="rId25"/>
    <p:sldId id="310" r:id="rId26"/>
    <p:sldId id="281" r:id="rId27"/>
    <p:sldId id="282" r:id="rId28"/>
    <p:sldId id="283" r:id="rId29"/>
    <p:sldId id="291" r:id="rId30"/>
    <p:sldId id="292" r:id="rId31"/>
    <p:sldId id="306" r:id="rId32"/>
    <p:sldId id="300" r:id="rId33"/>
    <p:sldId id="296" r:id="rId34"/>
    <p:sldId id="297" r:id="rId35"/>
    <p:sldId id="303" r:id="rId36"/>
    <p:sldId id="302" r:id="rId37"/>
    <p:sldId id="290" r:id="rId38"/>
    <p:sldId id="287" r:id="rId39"/>
    <p:sldId id="288" r:id="rId40"/>
    <p:sldId id="308" r:id="rId41"/>
    <p:sldId id="289" r:id="rId42"/>
    <p:sldId id="301" r:id="rId43"/>
    <p:sldId id="276" r:id="rId44"/>
    <p:sldId id="266" r:id="rId45"/>
  </p:sldIdLst>
  <p:sldSz cx="9144000" cy="6858000" type="screen4x3"/>
  <p:notesSz cx="6858000" cy="9144000"/>
  <p:custDataLst>
    <p:tags r:id="rId4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30" autoAdjust="0"/>
    <p:restoredTop sz="94660"/>
  </p:normalViewPr>
  <p:slideViewPr>
    <p:cSldViewPr>
      <p:cViewPr>
        <p:scale>
          <a:sx n="75" d="100"/>
          <a:sy n="75" d="100"/>
        </p:scale>
        <p:origin x="-1603" y="-2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6F3A01-80DF-4AC8-A640-D6C507FFDEEC}" type="doc">
      <dgm:prSet loTypeId="urn:microsoft.com/office/officeart/2005/8/layout/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AU"/>
        </a:p>
      </dgm:t>
    </dgm:pt>
    <dgm:pt modelId="{BE12499F-43D2-4BC4-B3CC-91CC26475321}">
      <dgm:prSet phldrT="[Text]"/>
      <dgm:spPr/>
      <dgm:t>
        <a:bodyPr/>
        <a:lstStyle/>
        <a:p>
          <a:r>
            <a:rPr lang="en-AU" dirty="0" smtClean="0"/>
            <a:t>Verify member with Institute and retrieve pre-fill data</a:t>
          </a:r>
          <a:endParaRPr lang="en-AU" dirty="0"/>
        </a:p>
      </dgm:t>
    </dgm:pt>
    <dgm:pt modelId="{041D855E-A91C-4F5E-8233-24BE6370DF7E}" type="parTrans" cxnId="{A85413A4-FB7D-4769-8CCE-4CFC2D169D67}">
      <dgm:prSet/>
      <dgm:spPr/>
      <dgm:t>
        <a:bodyPr/>
        <a:lstStyle/>
        <a:p>
          <a:endParaRPr lang="en-AU"/>
        </a:p>
      </dgm:t>
    </dgm:pt>
    <dgm:pt modelId="{986943F8-52D4-4D0F-9462-B54B97B1C471}" type="sibTrans" cxnId="{A85413A4-FB7D-4769-8CCE-4CFC2D169D67}">
      <dgm:prSet/>
      <dgm:spPr/>
      <dgm:t>
        <a:bodyPr/>
        <a:lstStyle/>
        <a:p>
          <a:endParaRPr lang="en-AU"/>
        </a:p>
      </dgm:t>
    </dgm:pt>
    <dgm:pt modelId="{5B642AF3-D8F0-4CB3-8543-563DF1E5B59B}">
      <dgm:prSet phldrT="[Text]"/>
      <dgm:spPr/>
      <dgm:t>
        <a:bodyPr/>
        <a:lstStyle/>
        <a:p>
          <a:r>
            <a:rPr lang="en-AU" dirty="0" smtClean="0"/>
            <a:t>Get info. for experience layering</a:t>
          </a:r>
          <a:endParaRPr lang="en-AU" dirty="0"/>
        </a:p>
      </dgm:t>
    </dgm:pt>
    <dgm:pt modelId="{95532DA3-AF99-4A87-B458-4BFB948C3D75}" type="parTrans" cxnId="{070FC749-A174-4439-AD1A-8AA185AD85B7}">
      <dgm:prSet/>
      <dgm:spPr/>
      <dgm:t>
        <a:bodyPr/>
        <a:lstStyle/>
        <a:p>
          <a:endParaRPr lang="en-AU"/>
        </a:p>
      </dgm:t>
    </dgm:pt>
    <dgm:pt modelId="{A633658E-9F33-4248-8DCC-DB92F10A2F0A}" type="sibTrans" cxnId="{070FC749-A174-4439-AD1A-8AA185AD85B7}">
      <dgm:prSet/>
      <dgm:spPr/>
      <dgm:t>
        <a:bodyPr/>
        <a:lstStyle/>
        <a:p>
          <a:endParaRPr lang="en-AU"/>
        </a:p>
      </dgm:t>
    </dgm:pt>
    <dgm:pt modelId="{783E7FA5-0DEE-4D21-8778-805F9CE4F540}">
      <dgm:prSet phldrT="[Text]"/>
      <dgm:spPr/>
      <dgm:t>
        <a:bodyPr/>
        <a:lstStyle/>
        <a:p>
          <a:r>
            <a:rPr lang="en-AU" dirty="0" smtClean="0"/>
            <a:t>Get information to be shown on Profile</a:t>
          </a:r>
          <a:endParaRPr lang="en-AU" dirty="0"/>
        </a:p>
      </dgm:t>
    </dgm:pt>
    <dgm:pt modelId="{599E29E8-2651-46F8-A0C0-6B49B1EFB00A}" type="parTrans" cxnId="{DF05C91A-53B4-4AFD-837B-23C277FB8C05}">
      <dgm:prSet/>
      <dgm:spPr/>
      <dgm:t>
        <a:bodyPr/>
        <a:lstStyle/>
        <a:p>
          <a:endParaRPr lang="en-AU"/>
        </a:p>
      </dgm:t>
    </dgm:pt>
    <dgm:pt modelId="{FAE7EB87-41C9-48E0-BC41-4D6CDE2FD3D6}" type="sibTrans" cxnId="{DF05C91A-53B4-4AFD-837B-23C277FB8C05}">
      <dgm:prSet/>
      <dgm:spPr/>
      <dgm:t>
        <a:bodyPr/>
        <a:lstStyle/>
        <a:p>
          <a:endParaRPr lang="en-AU"/>
        </a:p>
      </dgm:t>
    </dgm:pt>
    <dgm:pt modelId="{A37FA79F-3CD2-4594-88A8-772BF4FB1E67}">
      <dgm:prSet phldrT="[Text]"/>
      <dgm:spPr/>
      <dgm:t>
        <a:bodyPr/>
        <a:lstStyle/>
        <a:p>
          <a:r>
            <a:rPr lang="en-AU" dirty="0" smtClean="0"/>
            <a:t>Get information to tailor the search</a:t>
          </a:r>
          <a:endParaRPr lang="en-AU" dirty="0"/>
        </a:p>
      </dgm:t>
    </dgm:pt>
    <dgm:pt modelId="{257461BB-B7F3-4D2A-A72A-FAA8F52480A9}" type="parTrans" cxnId="{C2D783DD-440D-422C-A445-1DB5DE2B4E52}">
      <dgm:prSet/>
      <dgm:spPr/>
      <dgm:t>
        <a:bodyPr/>
        <a:lstStyle/>
        <a:p>
          <a:endParaRPr lang="en-AU"/>
        </a:p>
      </dgm:t>
    </dgm:pt>
    <dgm:pt modelId="{0B5204A0-B036-4E5D-8BDE-487C0675632D}" type="sibTrans" cxnId="{C2D783DD-440D-422C-A445-1DB5DE2B4E52}">
      <dgm:prSet/>
      <dgm:spPr/>
      <dgm:t>
        <a:bodyPr/>
        <a:lstStyle/>
        <a:p>
          <a:endParaRPr lang="en-AU"/>
        </a:p>
      </dgm:t>
    </dgm:pt>
    <dgm:pt modelId="{7C54616C-B5FC-42DF-B119-0622F57BFFEB}" type="pres">
      <dgm:prSet presAssocID="{256F3A01-80DF-4AC8-A640-D6C507FFDEEC}" presName="linearFlow" presStyleCnt="0">
        <dgm:presLayoutVars>
          <dgm:dir/>
          <dgm:animLvl val="lvl"/>
          <dgm:resizeHandles val="exact"/>
        </dgm:presLayoutVars>
      </dgm:prSet>
      <dgm:spPr/>
    </dgm:pt>
    <dgm:pt modelId="{4005BE2B-55BB-4621-A0C1-A041F61A45C9}" type="pres">
      <dgm:prSet presAssocID="{BE12499F-43D2-4BC4-B3CC-91CC26475321}" presName="composite" presStyleCnt="0"/>
      <dgm:spPr/>
    </dgm:pt>
    <dgm:pt modelId="{6C0A2A84-2C59-4803-B639-58D04B365555}" type="pres">
      <dgm:prSet presAssocID="{BE12499F-43D2-4BC4-B3CC-91CC26475321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9A0D211-6A16-46C9-B219-3CB5EF676531}" type="pres">
      <dgm:prSet presAssocID="{BE12499F-43D2-4BC4-B3CC-91CC26475321}" presName="parSh" presStyleLbl="node1" presStyleIdx="0" presStyleCnt="4"/>
      <dgm:spPr/>
      <dgm:t>
        <a:bodyPr/>
        <a:lstStyle/>
        <a:p>
          <a:endParaRPr lang="en-AU"/>
        </a:p>
      </dgm:t>
    </dgm:pt>
    <dgm:pt modelId="{494C4FA0-BD15-4665-861D-F863A1CAD080}" type="pres">
      <dgm:prSet presAssocID="{BE12499F-43D2-4BC4-B3CC-91CC26475321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8457179-6CA1-401E-81D7-3BB3DB86606A}" type="pres">
      <dgm:prSet presAssocID="{986943F8-52D4-4D0F-9462-B54B97B1C471}" presName="sibTrans" presStyleLbl="sibTrans2D1" presStyleIdx="0" presStyleCnt="3"/>
      <dgm:spPr/>
    </dgm:pt>
    <dgm:pt modelId="{C7E8A620-C590-4BE2-872C-EA1F1C754432}" type="pres">
      <dgm:prSet presAssocID="{986943F8-52D4-4D0F-9462-B54B97B1C471}" presName="connTx" presStyleLbl="sibTrans2D1" presStyleIdx="0" presStyleCnt="3"/>
      <dgm:spPr/>
    </dgm:pt>
    <dgm:pt modelId="{A6DDE5F3-112A-4FCA-B139-3F89B1922EA9}" type="pres">
      <dgm:prSet presAssocID="{5B642AF3-D8F0-4CB3-8543-563DF1E5B59B}" presName="composite" presStyleCnt="0"/>
      <dgm:spPr/>
    </dgm:pt>
    <dgm:pt modelId="{8E21361E-C6B1-460E-9521-D81925E00245}" type="pres">
      <dgm:prSet presAssocID="{5B642AF3-D8F0-4CB3-8543-563DF1E5B59B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13AD0E2-7A9B-4D5B-A628-0FDBC1F2C9A3}" type="pres">
      <dgm:prSet presAssocID="{5B642AF3-D8F0-4CB3-8543-563DF1E5B59B}" presName="parSh" presStyleLbl="node1" presStyleIdx="1" presStyleCnt="4"/>
      <dgm:spPr/>
    </dgm:pt>
    <dgm:pt modelId="{A722AEEE-535D-4900-816B-3AFE5F65191B}" type="pres">
      <dgm:prSet presAssocID="{5B642AF3-D8F0-4CB3-8543-563DF1E5B59B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46707ED-396E-42CC-8AC0-45E9438F2592}" type="pres">
      <dgm:prSet presAssocID="{A633658E-9F33-4248-8DCC-DB92F10A2F0A}" presName="sibTrans" presStyleLbl="sibTrans2D1" presStyleIdx="1" presStyleCnt="3"/>
      <dgm:spPr/>
    </dgm:pt>
    <dgm:pt modelId="{5B6FBBC8-12A1-4E78-B24E-4688103B3CDE}" type="pres">
      <dgm:prSet presAssocID="{A633658E-9F33-4248-8DCC-DB92F10A2F0A}" presName="connTx" presStyleLbl="sibTrans2D1" presStyleIdx="1" presStyleCnt="3"/>
      <dgm:spPr/>
    </dgm:pt>
    <dgm:pt modelId="{9CE66D26-1FF7-483B-B575-0F20701E0C8B}" type="pres">
      <dgm:prSet presAssocID="{783E7FA5-0DEE-4D21-8778-805F9CE4F540}" presName="composite" presStyleCnt="0"/>
      <dgm:spPr/>
    </dgm:pt>
    <dgm:pt modelId="{3B14156A-370E-4D3B-A053-7D50B9F48A5E}" type="pres">
      <dgm:prSet presAssocID="{783E7FA5-0DEE-4D21-8778-805F9CE4F540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84BBBD7-EB25-4FF7-9C78-3A3A15275335}" type="pres">
      <dgm:prSet presAssocID="{783E7FA5-0DEE-4D21-8778-805F9CE4F540}" presName="parSh" presStyleLbl="node1" presStyleIdx="2" presStyleCnt="4"/>
      <dgm:spPr/>
    </dgm:pt>
    <dgm:pt modelId="{6D1994FE-BE26-4DF2-BAC2-8F6B2C8AAF28}" type="pres">
      <dgm:prSet presAssocID="{783E7FA5-0DEE-4D21-8778-805F9CE4F540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1DD3050-7647-4F69-8AEB-92C72E30EC26}" type="pres">
      <dgm:prSet presAssocID="{FAE7EB87-41C9-48E0-BC41-4D6CDE2FD3D6}" presName="sibTrans" presStyleLbl="sibTrans2D1" presStyleIdx="2" presStyleCnt="3"/>
      <dgm:spPr/>
    </dgm:pt>
    <dgm:pt modelId="{FAE83C1B-E407-4608-899D-D3C7DA0DDA1B}" type="pres">
      <dgm:prSet presAssocID="{FAE7EB87-41C9-48E0-BC41-4D6CDE2FD3D6}" presName="connTx" presStyleLbl="sibTrans2D1" presStyleIdx="2" presStyleCnt="3"/>
      <dgm:spPr/>
    </dgm:pt>
    <dgm:pt modelId="{D95082EB-2DF1-47AF-839F-EBA4A97B367C}" type="pres">
      <dgm:prSet presAssocID="{A37FA79F-3CD2-4594-88A8-772BF4FB1E67}" presName="composite" presStyleCnt="0"/>
      <dgm:spPr/>
    </dgm:pt>
    <dgm:pt modelId="{9750C69D-C9D3-430B-B2B6-CABE20C04369}" type="pres">
      <dgm:prSet presAssocID="{A37FA79F-3CD2-4594-88A8-772BF4FB1E67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FA84A72-B1D2-4F4C-8104-18C6D8FB9F84}" type="pres">
      <dgm:prSet presAssocID="{A37FA79F-3CD2-4594-88A8-772BF4FB1E67}" presName="parSh" presStyleLbl="node1" presStyleIdx="3" presStyleCnt="4"/>
      <dgm:spPr/>
    </dgm:pt>
    <dgm:pt modelId="{B9428DF7-D08D-4B66-A35B-3BE325D69FC2}" type="pres">
      <dgm:prSet presAssocID="{A37FA79F-3CD2-4594-88A8-772BF4FB1E67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BBDD90EE-D0FA-4AD1-A19E-9AB162914B4A}" type="presOf" srcId="{783E7FA5-0DEE-4D21-8778-805F9CE4F540}" destId="{B84BBBD7-EB25-4FF7-9C78-3A3A15275335}" srcOrd="1" destOrd="0" presId="urn:microsoft.com/office/officeart/2005/8/layout/process3"/>
    <dgm:cxn modelId="{6339B883-D885-4EEA-A74C-247E6D2C7A5A}" type="presOf" srcId="{A633658E-9F33-4248-8DCC-DB92F10A2F0A}" destId="{346707ED-396E-42CC-8AC0-45E9438F2592}" srcOrd="0" destOrd="0" presId="urn:microsoft.com/office/officeart/2005/8/layout/process3"/>
    <dgm:cxn modelId="{8A44A10B-0DE6-42D6-AB59-1235744C530E}" type="presOf" srcId="{FAE7EB87-41C9-48E0-BC41-4D6CDE2FD3D6}" destId="{FAE83C1B-E407-4608-899D-D3C7DA0DDA1B}" srcOrd="1" destOrd="0" presId="urn:microsoft.com/office/officeart/2005/8/layout/process3"/>
    <dgm:cxn modelId="{E53DAAF5-E8FC-4BD2-B651-593075DA09A8}" type="presOf" srcId="{986943F8-52D4-4D0F-9462-B54B97B1C471}" destId="{C7E8A620-C590-4BE2-872C-EA1F1C754432}" srcOrd="1" destOrd="0" presId="urn:microsoft.com/office/officeart/2005/8/layout/process3"/>
    <dgm:cxn modelId="{3440C1CC-F5EC-474A-8455-DE5EE051A725}" type="presOf" srcId="{986943F8-52D4-4D0F-9462-B54B97B1C471}" destId="{F8457179-6CA1-401E-81D7-3BB3DB86606A}" srcOrd="0" destOrd="0" presId="urn:microsoft.com/office/officeart/2005/8/layout/process3"/>
    <dgm:cxn modelId="{A85413A4-FB7D-4769-8CCE-4CFC2D169D67}" srcId="{256F3A01-80DF-4AC8-A640-D6C507FFDEEC}" destId="{BE12499F-43D2-4BC4-B3CC-91CC26475321}" srcOrd="0" destOrd="0" parTransId="{041D855E-A91C-4F5E-8233-24BE6370DF7E}" sibTransId="{986943F8-52D4-4D0F-9462-B54B97B1C471}"/>
    <dgm:cxn modelId="{39E61AF5-1273-4569-B469-F01EE7E4A782}" type="presOf" srcId="{256F3A01-80DF-4AC8-A640-D6C507FFDEEC}" destId="{7C54616C-B5FC-42DF-B119-0622F57BFFEB}" srcOrd="0" destOrd="0" presId="urn:microsoft.com/office/officeart/2005/8/layout/process3"/>
    <dgm:cxn modelId="{BFC405EE-6D1E-4EF9-B813-512A930895DC}" type="presOf" srcId="{A37FA79F-3CD2-4594-88A8-772BF4FB1E67}" destId="{FFA84A72-B1D2-4F4C-8104-18C6D8FB9F84}" srcOrd="1" destOrd="0" presId="urn:microsoft.com/office/officeart/2005/8/layout/process3"/>
    <dgm:cxn modelId="{070FC749-A174-4439-AD1A-8AA185AD85B7}" srcId="{256F3A01-80DF-4AC8-A640-D6C507FFDEEC}" destId="{5B642AF3-D8F0-4CB3-8543-563DF1E5B59B}" srcOrd="1" destOrd="0" parTransId="{95532DA3-AF99-4A87-B458-4BFB948C3D75}" sibTransId="{A633658E-9F33-4248-8DCC-DB92F10A2F0A}"/>
    <dgm:cxn modelId="{5DD6FD22-EE62-4E6B-82ED-0C8C7CAE198E}" type="presOf" srcId="{BE12499F-43D2-4BC4-B3CC-91CC26475321}" destId="{6C0A2A84-2C59-4803-B639-58D04B365555}" srcOrd="0" destOrd="0" presId="urn:microsoft.com/office/officeart/2005/8/layout/process3"/>
    <dgm:cxn modelId="{466AE4F7-6110-4DEA-975A-CDC47CFC6257}" type="presOf" srcId="{A633658E-9F33-4248-8DCC-DB92F10A2F0A}" destId="{5B6FBBC8-12A1-4E78-B24E-4688103B3CDE}" srcOrd="1" destOrd="0" presId="urn:microsoft.com/office/officeart/2005/8/layout/process3"/>
    <dgm:cxn modelId="{459A3FDB-B4C5-4CFE-8936-5E979246E2B4}" type="presOf" srcId="{5B642AF3-D8F0-4CB3-8543-563DF1E5B59B}" destId="{8E21361E-C6B1-460E-9521-D81925E00245}" srcOrd="0" destOrd="0" presId="urn:microsoft.com/office/officeart/2005/8/layout/process3"/>
    <dgm:cxn modelId="{DF05C91A-53B4-4AFD-837B-23C277FB8C05}" srcId="{256F3A01-80DF-4AC8-A640-D6C507FFDEEC}" destId="{783E7FA5-0DEE-4D21-8778-805F9CE4F540}" srcOrd="2" destOrd="0" parTransId="{599E29E8-2651-46F8-A0C0-6B49B1EFB00A}" sibTransId="{FAE7EB87-41C9-48E0-BC41-4D6CDE2FD3D6}"/>
    <dgm:cxn modelId="{1A0E61E9-1570-47E1-80CD-81D19ABD21B2}" type="presOf" srcId="{FAE7EB87-41C9-48E0-BC41-4D6CDE2FD3D6}" destId="{61DD3050-7647-4F69-8AEB-92C72E30EC26}" srcOrd="0" destOrd="0" presId="urn:microsoft.com/office/officeart/2005/8/layout/process3"/>
    <dgm:cxn modelId="{3D75A5AE-F60A-4325-A1B8-1CF65A1F82D7}" type="presOf" srcId="{BE12499F-43D2-4BC4-B3CC-91CC26475321}" destId="{69A0D211-6A16-46C9-B219-3CB5EF676531}" srcOrd="1" destOrd="0" presId="urn:microsoft.com/office/officeart/2005/8/layout/process3"/>
    <dgm:cxn modelId="{C2D783DD-440D-422C-A445-1DB5DE2B4E52}" srcId="{256F3A01-80DF-4AC8-A640-D6C507FFDEEC}" destId="{A37FA79F-3CD2-4594-88A8-772BF4FB1E67}" srcOrd="3" destOrd="0" parTransId="{257461BB-B7F3-4D2A-A72A-FAA8F52480A9}" sibTransId="{0B5204A0-B036-4E5D-8BDE-487C0675632D}"/>
    <dgm:cxn modelId="{6DB2D8D5-A189-4A7D-A682-B10E152EA5AA}" type="presOf" srcId="{5B642AF3-D8F0-4CB3-8543-563DF1E5B59B}" destId="{713AD0E2-7A9B-4D5B-A628-0FDBC1F2C9A3}" srcOrd="1" destOrd="0" presId="urn:microsoft.com/office/officeart/2005/8/layout/process3"/>
    <dgm:cxn modelId="{38D72926-53D4-4FB4-8915-C2CAF352E165}" type="presOf" srcId="{783E7FA5-0DEE-4D21-8778-805F9CE4F540}" destId="{3B14156A-370E-4D3B-A053-7D50B9F48A5E}" srcOrd="0" destOrd="0" presId="urn:microsoft.com/office/officeart/2005/8/layout/process3"/>
    <dgm:cxn modelId="{4E25F037-8A0C-4C4A-BE83-889CCA4BB2E9}" type="presOf" srcId="{A37FA79F-3CD2-4594-88A8-772BF4FB1E67}" destId="{9750C69D-C9D3-430B-B2B6-CABE20C04369}" srcOrd="0" destOrd="0" presId="urn:microsoft.com/office/officeart/2005/8/layout/process3"/>
    <dgm:cxn modelId="{B82A8CFC-1FAE-4229-85B8-EB19F8B0A2C2}" type="presParOf" srcId="{7C54616C-B5FC-42DF-B119-0622F57BFFEB}" destId="{4005BE2B-55BB-4621-A0C1-A041F61A45C9}" srcOrd="0" destOrd="0" presId="urn:microsoft.com/office/officeart/2005/8/layout/process3"/>
    <dgm:cxn modelId="{52668192-85AB-4352-807A-F68FFEF1497B}" type="presParOf" srcId="{4005BE2B-55BB-4621-A0C1-A041F61A45C9}" destId="{6C0A2A84-2C59-4803-B639-58D04B365555}" srcOrd="0" destOrd="0" presId="urn:microsoft.com/office/officeart/2005/8/layout/process3"/>
    <dgm:cxn modelId="{F9443F17-938B-426B-B227-6CE6070E5D8B}" type="presParOf" srcId="{4005BE2B-55BB-4621-A0C1-A041F61A45C9}" destId="{69A0D211-6A16-46C9-B219-3CB5EF676531}" srcOrd="1" destOrd="0" presId="urn:microsoft.com/office/officeart/2005/8/layout/process3"/>
    <dgm:cxn modelId="{F320BAB6-C219-4247-A866-D06F898746B0}" type="presParOf" srcId="{4005BE2B-55BB-4621-A0C1-A041F61A45C9}" destId="{494C4FA0-BD15-4665-861D-F863A1CAD080}" srcOrd="2" destOrd="0" presId="urn:microsoft.com/office/officeart/2005/8/layout/process3"/>
    <dgm:cxn modelId="{6944565C-CF91-4B76-B162-7A01D8FCFF4C}" type="presParOf" srcId="{7C54616C-B5FC-42DF-B119-0622F57BFFEB}" destId="{F8457179-6CA1-401E-81D7-3BB3DB86606A}" srcOrd="1" destOrd="0" presId="urn:microsoft.com/office/officeart/2005/8/layout/process3"/>
    <dgm:cxn modelId="{605B8A63-3D3E-414C-9201-648FA919A715}" type="presParOf" srcId="{F8457179-6CA1-401E-81D7-3BB3DB86606A}" destId="{C7E8A620-C590-4BE2-872C-EA1F1C754432}" srcOrd="0" destOrd="0" presId="urn:microsoft.com/office/officeart/2005/8/layout/process3"/>
    <dgm:cxn modelId="{A8F6B5FA-BF0A-41A7-B75A-21BB250A6A81}" type="presParOf" srcId="{7C54616C-B5FC-42DF-B119-0622F57BFFEB}" destId="{A6DDE5F3-112A-4FCA-B139-3F89B1922EA9}" srcOrd="2" destOrd="0" presId="urn:microsoft.com/office/officeart/2005/8/layout/process3"/>
    <dgm:cxn modelId="{61D4B265-3C81-439B-98DE-473ADF46599B}" type="presParOf" srcId="{A6DDE5F3-112A-4FCA-B139-3F89B1922EA9}" destId="{8E21361E-C6B1-460E-9521-D81925E00245}" srcOrd="0" destOrd="0" presId="urn:microsoft.com/office/officeart/2005/8/layout/process3"/>
    <dgm:cxn modelId="{D275DE4C-9A00-4595-BFF5-B8A51407EB33}" type="presParOf" srcId="{A6DDE5F3-112A-4FCA-B139-3F89B1922EA9}" destId="{713AD0E2-7A9B-4D5B-A628-0FDBC1F2C9A3}" srcOrd="1" destOrd="0" presId="urn:microsoft.com/office/officeart/2005/8/layout/process3"/>
    <dgm:cxn modelId="{C4EE0782-38E0-462A-96A2-6DA783BC8F2E}" type="presParOf" srcId="{A6DDE5F3-112A-4FCA-B139-3F89B1922EA9}" destId="{A722AEEE-535D-4900-816B-3AFE5F65191B}" srcOrd="2" destOrd="0" presId="urn:microsoft.com/office/officeart/2005/8/layout/process3"/>
    <dgm:cxn modelId="{7CF923F7-AB0D-408F-AE4A-3E9020110C61}" type="presParOf" srcId="{7C54616C-B5FC-42DF-B119-0622F57BFFEB}" destId="{346707ED-396E-42CC-8AC0-45E9438F2592}" srcOrd="3" destOrd="0" presId="urn:microsoft.com/office/officeart/2005/8/layout/process3"/>
    <dgm:cxn modelId="{C4B88A3B-3B0F-4139-B5F9-248E16874A9E}" type="presParOf" srcId="{346707ED-396E-42CC-8AC0-45E9438F2592}" destId="{5B6FBBC8-12A1-4E78-B24E-4688103B3CDE}" srcOrd="0" destOrd="0" presId="urn:microsoft.com/office/officeart/2005/8/layout/process3"/>
    <dgm:cxn modelId="{F51692D9-647D-407F-ABAA-4D96CF07E964}" type="presParOf" srcId="{7C54616C-B5FC-42DF-B119-0622F57BFFEB}" destId="{9CE66D26-1FF7-483B-B575-0F20701E0C8B}" srcOrd="4" destOrd="0" presId="urn:microsoft.com/office/officeart/2005/8/layout/process3"/>
    <dgm:cxn modelId="{2BF50BB5-598C-4BAA-8447-781EB19C8AEC}" type="presParOf" srcId="{9CE66D26-1FF7-483B-B575-0F20701E0C8B}" destId="{3B14156A-370E-4D3B-A053-7D50B9F48A5E}" srcOrd="0" destOrd="0" presId="urn:microsoft.com/office/officeart/2005/8/layout/process3"/>
    <dgm:cxn modelId="{26648B70-4C0C-45A6-AD6B-5C08E0E9866A}" type="presParOf" srcId="{9CE66D26-1FF7-483B-B575-0F20701E0C8B}" destId="{B84BBBD7-EB25-4FF7-9C78-3A3A15275335}" srcOrd="1" destOrd="0" presId="urn:microsoft.com/office/officeart/2005/8/layout/process3"/>
    <dgm:cxn modelId="{193E5E21-5806-453F-9C0A-1FFD16F7CA99}" type="presParOf" srcId="{9CE66D26-1FF7-483B-B575-0F20701E0C8B}" destId="{6D1994FE-BE26-4DF2-BAC2-8F6B2C8AAF28}" srcOrd="2" destOrd="0" presId="urn:microsoft.com/office/officeart/2005/8/layout/process3"/>
    <dgm:cxn modelId="{F3A9FB06-86F7-4530-A4F4-F239EE845E20}" type="presParOf" srcId="{7C54616C-B5FC-42DF-B119-0622F57BFFEB}" destId="{61DD3050-7647-4F69-8AEB-92C72E30EC26}" srcOrd="5" destOrd="0" presId="urn:microsoft.com/office/officeart/2005/8/layout/process3"/>
    <dgm:cxn modelId="{978AA418-8F2B-4054-A1E5-860BC87FD745}" type="presParOf" srcId="{61DD3050-7647-4F69-8AEB-92C72E30EC26}" destId="{FAE83C1B-E407-4608-899D-D3C7DA0DDA1B}" srcOrd="0" destOrd="0" presId="urn:microsoft.com/office/officeart/2005/8/layout/process3"/>
    <dgm:cxn modelId="{0F7E0BE7-3C95-45C9-9932-D0256938528E}" type="presParOf" srcId="{7C54616C-B5FC-42DF-B119-0622F57BFFEB}" destId="{D95082EB-2DF1-47AF-839F-EBA4A97B367C}" srcOrd="6" destOrd="0" presId="urn:microsoft.com/office/officeart/2005/8/layout/process3"/>
    <dgm:cxn modelId="{FF40EE5E-2241-46FD-BE81-24281107B96C}" type="presParOf" srcId="{D95082EB-2DF1-47AF-839F-EBA4A97B367C}" destId="{9750C69D-C9D3-430B-B2B6-CABE20C04369}" srcOrd="0" destOrd="0" presId="urn:microsoft.com/office/officeart/2005/8/layout/process3"/>
    <dgm:cxn modelId="{E09BBE21-A693-4AAE-83DB-2281362EF6EC}" type="presParOf" srcId="{D95082EB-2DF1-47AF-839F-EBA4A97B367C}" destId="{FFA84A72-B1D2-4F4C-8104-18C6D8FB9F84}" srcOrd="1" destOrd="0" presId="urn:microsoft.com/office/officeart/2005/8/layout/process3"/>
    <dgm:cxn modelId="{622D0014-D7CC-4FB8-BF8A-5924EA82F40B}" type="presParOf" srcId="{D95082EB-2DF1-47AF-839F-EBA4A97B367C}" destId="{B9428DF7-D08D-4B66-A35B-3BE325D69FC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5AE8C1-ABD8-4641-8F49-094D86E4CA98}" type="doc">
      <dgm:prSet loTypeId="urn:microsoft.com/office/officeart/2005/8/layout/process3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AU"/>
        </a:p>
      </dgm:t>
    </dgm:pt>
    <dgm:pt modelId="{9C7FFA54-4E2F-41E7-8163-2FF6CF4D0F4C}">
      <dgm:prSet phldrT="[Text]"/>
      <dgm:spPr/>
      <dgm:t>
        <a:bodyPr/>
        <a:lstStyle/>
        <a:p>
          <a:r>
            <a:rPr lang="en-AU" dirty="0" smtClean="0"/>
            <a:t>Verify member ID</a:t>
          </a:r>
          <a:br>
            <a:rPr lang="en-AU" dirty="0" smtClean="0"/>
          </a:br>
          <a:r>
            <a:rPr lang="en-AU" dirty="0" smtClean="0"/>
            <a:t>Get member data</a:t>
          </a:r>
          <a:endParaRPr lang="en-AU" dirty="0"/>
        </a:p>
      </dgm:t>
    </dgm:pt>
    <dgm:pt modelId="{0510A651-1BA6-4674-AC87-CB822CB61A6B}" type="parTrans" cxnId="{C77C605D-9B9A-4924-82F6-E9AADF67FEB3}">
      <dgm:prSet/>
      <dgm:spPr/>
      <dgm:t>
        <a:bodyPr/>
        <a:lstStyle/>
        <a:p>
          <a:endParaRPr lang="en-AU"/>
        </a:p>
      </dgm:t>
    </dgm:pt>
    <dgm:pt modelId="{3B6393C6-CFBF-43FF-BA87-C66DA790E365}" type="sibTrans" cxnId="{C77C605D-9B9A-4924-82F6-E9AADF67FEB3}">
      <dgm:prSet/>
      <dgm:spPr/>
      <dgm:t>
        <a:bodyPr/>
        <a:lstStyle/>
        <a:p>
          <a:endParaRPr lang="en-AU"/>
        </a:p>
      </dgm:t>
    </dgm:pt>
    <dgm:pt modelId="{28D9CA99-0DA6-485C-9DFE-DF7630167997}">
      <dgm:prSet phldrT="[Text]"/>
      <dgm:spPr/>
      <dgm:t>
        <a:bodyPr/>
        <a:lstStyle/>
        <a:p>
          <a:r>
            <a:rPr lang="en-AU" dirty="0" smtClean="0"/>
            <a:t>Name</a:t>
          </a:r>
          <a:endParaRPr lang="en-AU" dirty="0"/>
        </a:p>
      </dgm:t>
    </dgm:pt>
    <dgm:pt modelId="{23A1E6E6-B4B5-4D35-96AF-8723C33F4130}" type="parTrans" cxnId="{E2165A8A-AE85-43AC-A010-811A7C6DB279}">
      <dgm:prSet/>
      <dgm:spPr/>
      <dgm:t>
        <a:bodyPr/>
        <a:lstStyle/>
        <a:p>
          <a:endParaRPr lang="en-AU"/>
        </a:p>
      </dgm:t>
    </dgm:pt>
    <dgm:pt modelId="{9DC1D72E-2E25-4738-B3C9-AC8F20C3D3B1}" type="sibTrans" cxnId="{E2165A8A-AE85-43AC-A010-811A7C6DB279}">
      <dgm:prSet/>
      <dgm:spPr/>
      <dgm:t>
        <a:bodyPr/>
        <a:lstStyle/>
        <a:p>
          <a:endParaRPr lang="en-AU"/>
        </a:p>
      </dgm:t>
    </dgm:pt>
    <dgm:pt modelId="{DF46A15A-2C01-4410-BAFC-A21447D021C5}">
      <dgm:prSet phldrT="[Text]"/>
      <dgm:spPr/>
      <dgm:t>
        <a:bodyPr/>
        <a:lstStyle/>
        <a:p>
          <a:r>
            <a:rPr lang="en-AU" dirty="0" smtClean="0"/>
            <a:t>Free look through experience layering</a:t>
          </a:r>
          <a:endParaRPr lang="en-AU" dirty="0"/>
        </a:p>
      </dgm:t>
    </dgm:pt>
    <dgm:pt modelId="{16C5A7D8-13CB-4238-8CE8-486DEB5D7D4B}" type="parTrans" cxnId="{B3A72802-CB87-4D38-B20D-7F21A3FD89FC}">
      <dgm:prSet/>
      <dgm:spPr/>
      <dgm:t>
        <a:bodyPr/>
        <a:lstStyle/>
        <a:p>
          <a:endParaRPr lang="en-AU"/>
        </a:p>
      </dgm:t>
    </dgm:pt>
    <dgm:pt modelId="{346D75CD-303F-4079-96C6-9AF5B62C683A}" type="sibTrans" cxnId="{B3A72802-CB87-4D38-B20D-7F21A3FD89FC}">
      <dgm:prSet/>
      <dgm:spPr/>
      <dgm:t>
        <a:bodyPr/>
        <a:lstStyle/>
        <a:p>
          <a:endParaRPr lang="en-AU"/>
        </a:p>
      </dgm:t>
    </dgm:pt>
    <dgm:pt modelId="{A56779FE-CE33-48EA-BDF0-F0E44E7F1C11}">
      <dgm:prSet phldrT="[Text]"/>
      <dgm:spPr/>
      <dgm:t>
        <a:bodyPr/>
        <a:lstStyle/>
        <a:p>
          <a:r>
            <a:rPr lang="en-AU" dirty="0" smtClean="0"/>
            <a:t>Data </a:t>
          </a:r>
          <a:r>
            <a:rPr lang="en-AU" smtClean="0"/>
            <a:t>needed;</a:t>
          </a:r>
          <a:endParaRPr lang="en-AU" dirty="0"/>
        </a:p>
      </dgm:t>
    </dgm:pt>
    <dgm:pt modelId="{3C3D701C-77EF-4227-B1E6-80B4FA0E035B}" type="parTrans" cxnId="{E1DFE80C-BB2C-485E-8009-3EF9E3034BBA}">
      <dgm:prSet/>
      <dgm:spPr/>
      <dgm:t>
        <a:bodyPr/>
        <a:lstStyle/>
        <a:p>
          <a:endParaRPr lang="en-AU"/>
        </a:p>
      </dgm:t>
    </dgm:pt>
    <dgm:pt modelId="{97A9F6FD-99FE-410A-8B45-3A63097F6304}" type="sibTrans" cxnId="{E1DFE80C-BB2C-485E-8009-3EF9E3034BBA}">
      <dgm:prSet/>
      <dgm:spPr/>
      <dgm:t>
        <a:bodyPr/>
        <a:lstStyle/>
        <a:p>
          <a:endParaRPr lang="en-AU"/>
        </a:p>
      </dgm:t>
    </dgm:pt>
    <dgm:pt modelId="{B2153649-B828-4511-A6FD-013EF68D228C}">
      <dgm:prSet phldrT="[Text]"/>
      <dgm:spPr/>
      <dgm:t>
        <a:bodyPr/>
        <a:lstStyle/>
        <a:p>
          <a:r>
            <a:rPr lang="en-AU" dirty="0" smtClean="0"/>
            <a:t>Set up profile that other users will see</a:t>
          </a:r>
          <a:endParaRPr lang="en-AU" dirty="0"/>
        </a:p>
      </dgm:t>
    </dgm:pt>
    <dgm:pt modelId="{77785753-6F8C-4AD2-81D8-CE24F861F54F}" type="parTrans" cxnId="{10BF1DE8-6DDC-40DD-A11E-E23BD1FBE6C8}">
      <dgm:prSet/>
      <dgm:spPr/>
      <dgm:t>
        <a:bodyPr/>
        <a:lstStyle/>
        <a:p>
          <a:endParaRPr lang="en-AU"/>
        </a:p>
      </dgm:t>
    </dgm:pt>
    <dgm:pt modelId="{9C0EE9A2-37EF-417C-A1D3-993716816AD4}" type="sibTrans" cxnId="{10BF1DE8-6DDC-40DD-A11E-E23BD1FBE6C8}">
      <dgm:prSet/>
      <dgm:spPr/>
      <dgm:t>
        <a:bodyPr/>
        <a:lstStyle/>
        <a:p>
          <a:endParaRPr lang="en-AU"/>
        </a:p>
      </dgm:t>
    </dgm:pt>
    <dgm:pt modelId="{32D905BE-698A-416B-8DFD-5E2DE3EFA62C}">
      <dgm:prSet phldrT="[Text]"/>
      <dgm:spPr/>
      <dgm:t>
        <a:bodyPr/>
        <a:lstStyle/>
        <a:p>
          <a:r>
            <a:rPr lang="en-AU" dirty="0" smtClean="0"/>
            <a:t>Gender</a:t>
          </a:r>
          <a:endParaRPr lang="en-AU" dirty="0"/>
        </a:p>
      </dgm:t>
    </dgm:pt>
    <dgm:pt modelId="{84E7F806-E22D-43B2-87E9-C5729CE25772}" type="parTrans" cxnId="{556B4D0C-EF10-45FF-8A04-21A41E5E54D8}">
      <dgm:prSet/>
      <dgm:spPr/>
      <dgm:t>
        <a:bodyPr/>
        <a:lstStyle/>
        <a:p>
          <a:endParaRPr lang="en-AU"/>
        </a:p>
      </dgm:t>
    </dgm:pt>
    <dgm:pt modelId="{F1E16E3A-96D3-4B11-808B-655BC6EF640D}" type="sibTrans" cxnId="{556B4D0C-EF10-45FF-8A04-21A41E5E54D8}">
      <dgm:prSet/>
      <dgm:spPr/>
      <dgm:t>
        <a:bodyPr/>
        <a:lstStyle/>
        <a:p>
          <a:endParaRPr lang="en-AU"/>
        </a:p>
      </dgm:t>
    </dgm:pt>
    <dgm:pt modelId="{E3980124-6854-474A-8C76-5904EE2010E3}">
      <dgm:prSet phldrT="[Text]"/>
      <dgm:spPr/>
      <dgm:t>
        <a:bodyPr/>
        <a:lstStyle/>
        <a:p>
          <a:r>
            <a:rPr lang="en-AU" dirty="0" smtClean="0"/>
            <a:t>DOB</a:t>
          </a:r>
          <a:endParaRPr lang="en-AU" dirty="0"/>
        </a:p>
      </dgm:t>
    </dgm:pt>
    <dgm:pt modelId="{8230C1B7-F647-4A6D-9477-18C2FCEB106F}" type="parTrans" cxnId="{91EA9FF3-8195-4109-977B-C1EF0D0DDB0F}">
      <dgm:prSet/>
      <dgm:spPr/>
      <dgm:t>
        <a:bodyPr/>
        <a:lstStyle/>
        <a:p>
          <a:endParaRPr lang="en-AU"/>
        </a:p>
      </dgm:t>
    </dgm:pt>
    <dgm:pt modelId="{A832EC5B-D423-4D62-B2FF-F4ECA0EDD433}" type="sibTrans" cxnId="{91EA9FF3-8195-4109-977B-C1EF0D0DDB0F}">
      <dgm:prSet/>
      <dgm:spPr/>
      <dgm:t>
        <a:bodyPr/>
        <a:lstStyle/>
        <a:p>
          <a:endParaRPr lang="en-AU"/>
        </a:p>
      </dgm:t>
    </dgm:pt>
    <dgm:pt modelId="{C0CF8270-1FF2-44FD-9616-14906C56C31A}">
      <dgm:prSet phldrT="[Text]"/>
      <dgm:spPr/>
      <dgm:t>
        <a:bodyPr/>
        <a:lstStyle/>
        <a:p>
          <a:r>
            <a:rPr lang="en-AU" dirty="0" smtClean="0"/>
            <a:t>Member Type?</a:t>
          </a:r>
          <a:endParaRPr lang="en-AU" dirty="0"/>
        </a:p>
      </dgm:t>
    </dgm:pt>
    <dgm:pt modelId="{C12B9EC4-6A00-46DF-8945-856DBFC37FF5}" type="parTrans" cxnId="{A0F935C2-EB1E-4017-B9D6-D0FC345A5B4D}">
      <dgm:prSet/>
      <dgm:spPr/>
      <dgm:t>
        <a:bodyPr/>
        <a:lstStyle/>
        <a:p>
          <a:endParaRPr lang="en-AU"/>
        </a:p>
      </dgm:t>
    </dgm:pt>
    <dgm:pt modelId="{36810389-5DD6-4F30-A975-11A89222AC5B}" type="sibTrans" cxnId="{A0F935C2-EB1E-4017-B9D6-D0FC345A5B4D}">
      <dgm:prSet/>
      <dgm:spPr/>
      <dgm:t>
        <a:bodyPr/>
        <a:lstStyle/>
        <a:p>
          <a:endParaRPr lang="en-AU"/>
        </a:p>
      </dgm:t>
    </dgm:pt>
    <dgm:pt modelId="{AC58A6F9-87CB-4AA1-886D-054294EEE579}">
      <dgm:prSet phldrT="[Text]"/>
      <dgm:spPr/>
      <dgm:t>
        <a:bodyPr/>
        <a:lstStyle/>
        <a:p>
          <a:r>
            <a:rPr lang="en-AU" dirty="0" smtClean="0"/>
            <a:t> Years in Job Level</a:t>
          </a:r>
          <a:endParaRPr lang="en-AU" dirty="0"/>
        </a:p>
      </dgm:t>
    </dgm:pt>
    <dgm:pt modelId="{2E9BDFE5-3EF6-40DA-9874-2A2473C66B91}" type="parTrans" cxnId="{021968B2-2ED9-41C1-91D2-51A376B61E62}">
      <dgm:prSet/>
      <dgm:spPr/>
      <dgm:t>
        <a:bodyPr/>
        <a:lstStyle/>
        <a:p>
          <a:endParaRPr lang="en-AU"/>
        </a:p>
      </dgm:t>
    </dgm:pt>
    <dgm:pt modelId="{1C7946DE-616D-426A-BB41-7122B8497FF5}" type="sibTrans" cxnId="{021968B2-2ED9-41C1-91D2-51A376B61E62}">
      <dgm:prSet/>
      <dgm:spPr/>
      <dgm:t>
        <a:bodyPr/>
        <a:lstStyle/>
        <a:p>
          <a:endParaRPr lang="en-AU"/>
        </a:p>
      </dgm:t>
    </dgm:pt>
    <dgm:pt modelId="{5FFCF89A-B59E-4F7F-8F6A-81892744F331}">
      <dgm:prSet phldrT="[Text]"/>
      <dgm:spPr/>
      <dgm:t>
        <a:bodyPr/>
        <a:lstStyle/>
        <a:p>
          <a:r>
            <a:rPr lang="en-AU" dirty="0" smtClean="0"/>
            <a:t>Data needed;</a:t>
          </a:r>
          <a:endParaRPr lang="en-AU" dirty="0"/>
        </a:p>
      </dgm:t>
    </dgm:pt>
    <dgm:pt modelId="{2FC4A904-4901-4898-8756-387CDA6C4C38}" type="parTrans" cxnId="{8139D17A-A6C6-4E4D-90D4-A4A30D5B0559}">
      <dgm:prSet/>
      <dgm:spPr/>
      <dgm:t>
        <a:bodyPr/>
        <a:lstStyle/>
        <a:p>
          <a:endParaRPr lang="en-AU"/>
        </a:p>
      </dgm:t>
    </dgm:pt>
    <dgm:pt modelId="{2180FB9F-A0C8-43E8-85EC-EF642B11240A}" type="sibTrans" cxnId="{8139D17A-A6C6-4E4D-90D4-A4A30D5B0559}">
      <dgm:prSet/>
      <dgm:spPr/>
      <dgm:t>
        <a:bodyPr/>
        <a:lstStyle/>
        <a:p>
          <a:endParaRPr lang="en-AU"/>
        </a:p>
      </dgm:t>
    </dgm:pt>
    <dgm:pt modelId="{1A21C278-E39B-4BE8-B9DC-3E7F838388C8}">
      <dgm:prSet phldrT="[Text]"/>
      <dgm:spPr/>
      <dgm:t>
        <a:bodyPr/>
        <a:lstStyle/>
        <a:p>
          <a:r>
            <a:rPr lang="en-AU" dirty="0" smtClean="0"/>
            <a:t>Employer Detail</a:t>
          </a:r>
          <a:endParaRPr lang="en-AU" dirty="0"/>
        </a:p>
      </dgm:t>
    </dgm:pt>
    <dgm:pt modelId="{24AC950E-0639-485E-9E63-9EC584EFB4E4}" type="parTrans" cxnId="{86F4596F-E77D-4ED8-8246-D9C805E59A15}">
      <dgm:prSet/>
      <dgm:spPr/>
      <dgm:t>
        <a:bodyPr/>
        <a:lstStyle/>
        <a:p>
          <a:endParaRPr lang="en-AU"/>
        </a:p>
      </dgm:t>
    </dgm:pt>
    <dgm:pt modelId="{1818521A-434E-4114-887A-A07121726ABB}" type="sibTrans" cxnId="{86F4596F-E77D-4ED8-8246-D9C805E59A15}">
      <dgm:prSet/>
      <dgm:spPr/>
      <dgm:t>
        <a:bodyPr/>
        <a:lstStyle/>
        <a:p>
          <a:endParaRPr lang="en-AU"/>
        </a:p>
      </dgm:t>
    </dgm:pt>
    <dgm:pt modelId="{38F09490-1A32-4A9C-9B5B-C80CD2C8BAAE}">
      <dgm:prSet phldrT="[Text]"/>
      <dgm:spPr/>
      <dgm:t>
        <a:bodyPr/>
        <a:lstStyle/>
        <a:p>
          <a:r>
            <a:rPr lang="en-AU" dirty="0" smtClean="0"/>
            <a:t>Education?</a:t>
          </a:r>
          <a:endParaRPr lang="en-AU" dirty="0"/>
        </a:p>
      </dgm:t>
    </dgm:pt>
    <dgm:pt modelId="{3A72FD70-0657-4924-8C9E-C9894FB3B275}" type="parTrans" cxnId="{405695AB-95BC-4F0E-9CFB-052B16E5942E}">
      <dgm:prSet/>
      <dgm:spPr/>
      <dgm:t>
        <a:bodyPr/>
        <a:lstStyle/>
        <a:p>
          <a:endParaRPr lang="en-AU"/>
        </a:p>
      </dgm:t>
    </dgm:pt>
    <dgm:pt modelId="{ECC2675F-25A9-4F87-910A-5DD8CBE4DDB0}" type="sibTrans" cxnId="{405695AB-95BC-4F0E-9CFB-052B16E5942E}">
      <dgm:prSet/>
      <dgm:spPr/>
      <dgm:t>
        <a:bodyPr/>
        <a:lstStyle/>
        <a:p>
          <a:endParaRPr lang="en-AU"/>
        </a:p>
      </dgm:t>
    </dgm:pt>
    <dgm:pt modelId="{7443CD47-12BA-4C2B-886A-BF6956BF37E5}">
      <dgm:prSet phldrT="[Text]"/>
      <dgm:spPr/>
      <dgm:t>
        <a:bodyPr/>
        <a:lstStyle/>
        <a:p>
          <a:r>
            <a:rPr lang="en-AU" dirty="0" smtClean="0"/>
            <a:t>Overseas experience</a:t>
          </a:r>
          <a:endParaRPr lang="en-AU" dirty="0"/>
        </a:p>
      </dgm:t>
    </dgm:pt>
    <dgm:pt modelId="{6FC821F1-04E5-47CC-AAAD-A05C6CE59F0D}" type="parTrans" cxnId="{3A996801-B3D3-464C-83AB-B59900A2DA11}">
      <dgm:prSet/>
      <dgm:spPr/>
      <dgm:t>
        <a:bodyPr/>
        <a:lstStyle/>
        <a:p>
          <a:endParaRPr lang="en-AU"/>
        </a:p>
      </dgm:t>
    </dgm:pt>
    <dgm:pt modelId="{9590688C-ACD8-4079-9564-D90E9E7D201E}" type="sibTrans" cxnId="{3A996801-B3D3-464C-83AB-B59900A2DA11}">
      <dgm:prSet/>
      <dgm:spPr/>
      <dgm:t>
        <a:bodyPr/>
        <a:lstStyle/>
        <a:p>
          <a:endParaRPr lang="en-AU"/>
        </a:p>
      </dgm:t>
    </dgm:pt>
    <dgm:pt modelId="{D8F55A24-6C8D-4BE5-91B4-1C336923DFCC}">
      <dgm:prSet phldrT="[Text]"/>
      <dgm:spPr/>
      <dgm:t>
        <a:bodyPr/>
        <a:lstStyle/>
        <a:p>
          <a:r>
            <a:rPr lang="en-AU" dirty="0" smtClean="0"/>
            <a:t>Professional Skills</a:t>
          </a:r>
          <a:endParaRPr lang="en-AU" dirty="0"/>
        </a:p>
      </dgm:t>
    </dgm:pt>
    <dgm:pt modelId="{DD868661-8404-4D07-85D3-2F7BF8EA6DB3}" type="parTrans" cxnId="{01A26055-4C1E-4A53-8FA0-ACA9E20EA8EF}">
      <dgm:prSet/>
      <dgm:spPr/>
      <dgm:t>
        <a:bodyPr/>
        <a:lstStyle/>
        <a:p>
          <a:endParaRPr lang="en-AU"/>
        </a:p>
      </dgm:t>
    </dgm:pt>
    <dgm:pt modelId="{1B70221A-D17B-488D-BA8C-2FBA6469D8FB}" type="sibTrans" cxnId="{01A26055-4C1E-4A53-8FA0-ACA9E20EA8EF}">
      <dgm:prSet/>
      <dgm:spPr/>
      <dgm:t>
        <a:bodyPr/>
        <a:lstStyle/>
        <a:p>
          <a:endParaRPr lang="en-AU"/>
        </a:p>
      </dgm:t>
    </dgm:pt>
    <dgm:pt modelId="{18979D87-2CF0-47FF-8407-A3E2BC73D23C}">
      <dgm:prSet phldrT="[Text]"/>
      <dgm:spPr/>
      <dgm:t>
        <a:bodyPr/>
        <a:lstStyle/>
        <a:p>
          <a:r>
            <a:rPr lang="en-AU" dirty="0" smtClean="0"/>
            <a:t>Interests</a:t>
          </a:r>
          <a:endParaRPr lang="en-AU" dirty="0"/>
        </a:p>
      </dgm:t>
    </dgm:pt>
    <dgm:pt modelId="{EDD7D5F5-34D4-4609-9A8C-BCE311DDC2AE}" type="parTrans" cxnId="{6BC18139-F7DE-4187-AD82-B2F8EFC5E9AB}">
      <dgm:prSet/>
      <dgm:spPr/>
      <dgm:t>
        <a:bodyPr/>
        <a:lstStyle/>
        <a:p>
          <a:endParaRPr lang="en-AU"/>
        </a:p>
      </dgm:t>
    </dgm:pt>
    <dgm:pt modelId="{400694A2-CED4-4E8F-9EAA-7D6DB68F8DBA}" type="sibTrans" cxnId="{6BC18139-F7DE-4187-AD82-B2F8EFC5E9AB}">
      <dgm:prSet/>
      <dgm:spPr/>
      <dgm:t>
        <a:bodyPr/>
        <a:lstStyle/>
        <a:p>
          <a:endParaRPr lang="en-AU"/>
        </a:p>
      </dgm:t>
    </dgm:pt>
    <dgm:pt modelId="{BAFEEDB3-6354-4111-BDE4-E2B7899B2460}">
      <dgm:prSet phldrT="[Text]"/>
      <dgm:spPr/>
      <dgm:t>
        <a:bodyPr/>
        <a:lstStyle/>
        <a:p>
          <a:r>
            <a:rPr lang="en-AU" dirty="0" smtClean="0"/>
            <a:t>General?</a:t>
          </a:r>
          <a:endParaRPr lang="en-AU" dirty="0"/>
        </a:p>
      </dgm:t>
    </dgm:pt>
    <dgm:pt modelId="{4688BBB5-575A-4BA4-AA44-EA2BBB202E9A}" type="parTrans" cxnId="{C4E3406D-57FF-4B29-A01E-7043194D6AD9}">
      <dgm:prSet/>
      <dgm:spPr/>
      <dgm:t>
        <a:bodyPr/>
        <a:lstStyle/>
        <a:p>
          <a:endParaRPr lang="en-AU"/>
        </a:p>
      </dgm:t>
    </dgm:pt>
    <dgm:pt modelId="{6B2F9743-DD5D-420F-9F1F-7827DF27C1CA}" type="sibTrans" cxnId="{C4E3406D-57FF-4B29-A01E-7043194D6AD9}">
      <dgm:prSet/>
      <dgm:spPr/>
      <dgm:t>
        <a:bodyPr/>
        <a:lstStyle/>
        <a:p>
          <a:endParaRPr lang="en-AU"/>
        </a:p>
      </dgm:t>
    </dgm:pt>
    <dgm:pt modelId="{2B58D511-6081-469A-BFF9-22D55C94175E}">
      <dgm:prSet phldrT="[Text]"/>
      <dgm:spPr/>
      <dgm:t>
        <a:bodyPr/>
        <a:lstStyle/>
        <a:p>
          <a:r>
            <a:rPr lang="en-AU" dirty="0" smtClean="0"/>
            <a:t>Enhance matches through user tailoring</a:t>
          </a:r>
          <a:endParaRPr lang="en-AU" dirty="0"/>
        </a:p>
      </dgm:t>
    </dgm:pt>
    <dgm:pt modelId="{F77D52A8-DBC2-4D70-B417-C65D764FF1F7}" type="parTrans" cxnId="{EEFA7A5B-859F-4679-8296-7B11911E4B6B}">
      <dgm:prSet/>
      <dgm:spPr/>
      <dgm:t>
        <a:bodyPr/>
        <a:lstStyle/>
        <a:p>
          <a:endParaRPr lang="en-AU"/>
        </a:p>
      </dgm:t>
    </dgm:pt>
    <dgm:pt modelId="{D2347AB7-FDAF-48C9-A416-0353C03A8BE7}" type="sibTrans" cxnId="{EEFA7A5B-859F-4679-8296-7B11911E4B6B}">
      <dgm:prSet/>
      <dgm:spPr/>
      <dgm:t>
        <a:bodyPr/>
        <a:lstStyle/>
        <a:p>
          <a:endParaRPr lang="en-AU"/>
        </a:p>
      </dgm:t>
    </dgm:pt>
    <dgm:pt modelId="{C53E6802-638D-44C8-B1A6-185379011A47}">
      <dgm:prSet phldrT="[Text]"/>
      <dgm:spPr/>
      <dgm:t>
        <a:bodyPr/>
        <a:lstStyle/>
        <a:p>
          <a:r>
            <a:rPr lang="en-AU" dirty="0" smtClean="0"/>
            <a:t>Data needed;</a:t>
          </a:r>
          <a:endParaRPr lang="en-AU" dirty="0"/>
        </a:p>
      </dgm:t>
    </dgm:pt>
    <dgm:pt modelId="{BACE0584-F8CE-4C4C-9DB4-4B86B010F9F5}" type="parTrans" cxnId="{C784E230-4C04-47D0-BFF0-431878AF93ED}">
      <dgm:prSet/>
      <dgm:spPr/>
      <dgm:t>
        <a:bodyPr/>
        <a:lstStyle/>
        <a:p>
          <a:endParaRPr lang="en-AU"/>
        </a:p>
      </dgm:t>
    </dgm:pt>
    <dgm:pt modelId="{11A6E8C6-BECD-4D44-AC28-A2425F2BAECD}" type="sibTrans" cxnId="{C784E230-4C04-47D0-BFF0-431878AF93ED}">
      <dgm:prSet/>
      <dgm:spPr/>
      <dgm:t>
        <a:bodyPr/>
        <a:lstStyle/>
        <a:p>
          <a:endParaRPr lang="en-AU"/>
        </a:p>
      </dgm:t>
    </dgm:pt>
    <dgm:pt modelId="{E36A3D4A-9B7F-43B4-90C6-C808E5EFD34D}">
      <dgm:prSet phldrT="[Text]"/>
      <dgm:spPr/>
      <dgm:t>
        <a:bodyPr/>
        <a:lstStyle/>
        <a:p>
          <a:r>
            <a:rPr lang="en-AU" dirty="0" smtClean="0"/>
            <a:t>Preference selection</a:t>
          </a:r>
          <a:endParaRPr lang="en-AU" dirty="0"/>
        </a:p>
      </dgm:t>
    </dgm:pt>
    <dgm:pt modelId="{F261CA55-10FE-4F77-9908-6B037EA99EF6}" type="parTrans" cxnId="{7B855B79-3B3A-4963-885D-95C3A9B07322}">
      <dgm:prSet/>
      <dgm:spPr/>
      <dgm:t>
        <a:bodyPr/>
        <a:lstStyle/>
        <a:p>
          <a:endParaRPr lang="en-AU"/>
        </a:p>
      </dgm:t>
    </dgm:pt>
    <dgm:pt modelId="{5147E918-A626-435E-98D8-F8D8D86FA31A}" type="sibTrans" cxnId="{7B855B79-3B3A-4963-885D-95C3A9B07322}">
      <dgm:prSet/>
      <dgm:spPr/>
      <dgm:t>
        <a:bodyPr/>
        <a:lstStyle/>
        <a:p>
          <a:endParaRPr lang="en-AU"/>
        </a:p>
      </dgm:t>
    </dgm:pt>
    <dgm:pt modelId="{5687E850-5FB8-4686-AEBD-E00F79D0FA39}">
      <dgm:prSet phldrT="[Text]"/>
      <dgm:spPr/>
      <dgm:t>
        <a:bodyPr/>
        <a:lstStyle/>
        <a:p>
          <a:r>
            <a:rPr lang="en-AU" dirty="0" smtClean="0"/>
            <a:t>Gender</a:t>
          </a:r>
          <a:endParaRPr lang="en-AU" dirty="0"/>
        </a:p>
      </dgm:t>
    </dgm:pt>
    <dgm:pt modelId="{FD3F594D-ADF1-4B8E-A74C-51F765DF4552}" type="parTrans" cxnId="{B805D5FF-8210-4FBA-B7B7-07622C5D5B73}">
      <dgm:prSet/>
      <dgm:spPr/>
      <dgm:t>
        <a:bodyPr/>
        <a:lstStyle/>
        <a:p>
          <a:endParaRPr lang="en-AU"/>
        </a:p>
      </dgm:t>
    </dgm:pt>
    <dgm:pt modelId="{F84D3E58-1C1B-4D8C-A492-C2F9C58EEFF9}" type="sibTrans" cxnId="{B805D5FF-8210-4FBA-B7B7-07622C5D5B73}">
      <dgm:prSet/>
      <dgm:spPr/>
      <dgm:t>
        <a:bodyPr/>
        <a:lstStyle/>
        <a:p>
          <a:endParaRPr lang="en-AU"/>
        </a:p>
      </dgm:t>
    </dgm:pt>
    <dgm:pt modelId="{922F22A4-AF37-4BBA-80B7-2357C3C1DAEF}">
      <dgm:prSet phldrT="[Text]"/>
      <dgm:spPr/>
      <dgm:t>
        <a:bodyPr/>
        <a:lstStyle/>
        <a:p>
          <a:r>
            <a:rPr lang="en-AU" dirty="0" smtClean="0"/>
            <a:t>Industry</a:t>
          </a:r>
          <a:endParaRPr lang="en-AU" dirty="0"/>
        </a:p>
      </dgm:t>
    </dgm:pt>
    <dgm:pt modelId="{EA0FDA71-3146-4C36-B198-8B2E9819A8A6}" type="parTrans" cxnId="{9C6D4BAD-8C66-4F69-A5F2-0DEB1E19269E}">
      <dgm:prSet/>
      <dgm:spPr/>
      <dgm:t>
        <a:bodyPr/>
        <a:lstStyle/>
        <a:p>
          <a:endParaRPr lang="en-AU"/>
        </a:p>
      </dgm:t>
    </dgm:pt>
    <dgm:pt modelId="{44AE2839-5E39-4063-AA2C-6FB6E69E6AEC}" type="sibTrans" cxnId="{9C6D4BAD-8C66-4F69-A5F2-0DEB1E19269E}">
      <dgm:prSet/>
      <dgm:spPr/>
      <dgm:t>
        <a:bodyPr/>
        <a:lstStyle/>
        <a:p>
          <a:endParaRPr lang="en-AU"/>
        </a:p>
      </dgm:t>
    </dgm:pt>
    <dgm:pt modelId="{4C6CCD10-0755-43B4-9CB2-2AE470CE539F}">
      <dgm:prSet phldrT="[Text]"/>
      <dgm:spPr/>
      <dgm:t>
        <a:bodyPr/>
        <a:lstStyle/>
        <a:p>
          <a:r>
            <a:rPr lang="en-AU" dirty="0" smtClean="0"/>
            <a:t>Area of focus</a:t>
          </a:r>
          <a:endParaRPr lang="en-AU" dirty="0"/>
        </a:p>
      </dgm:t>
    </dgm:pt>
    <dgm:pt modelId="{BE277731-F882-4103-A7B4-DBFCCF2ECEB6}" type="parTrans" cxnId="{729B747B-D65F-4603-A7E2-5DAAC6983C2E}">
      <dgm:prSet/>
      <dgm:spPr/>
      <dgm:t>
        <a:bodyPr/>
        <a:lstStyle/>
        <a:p>
          <a:endParaRPr lang="en-AU"/>
        </a:p>
      </dgm:t>
    </dgm:pt>
    <dgm:pt modelId="{1905F5AD-4812-4302-85CF-D294CC3F3942}" type="sibTrans" cxnId="{729B747B-D65F-4603-A7E2-5DAAC6983C2E}">
      <dgm:prSet/>
      <dgm:spPr/>
      <dgm:t>
        <a:bodyPr/>
        <a:lstStyle/>
        <a:p>
          <a:endParaRPr lang="en-AU"/>
        </a:p>
      </dgm:t>
    </dgm:pt>
    <dgm:pt modelId="{85A0731C-4653-4906-A49D-76E5C4ACD133}">
      <dgm:prSet phldrT="[Text]"/>
      <dgm:spPr/>
      <dgm:t>
        <a:bodyPr/>
        <a:lstStyle/>
        <a:p>
          <a:r>
            <a:rPr lang="en-AU" dirty="0" smtClean="0"/>
            <a:t>Overseas work experience</a:t>
          </a:r>
          <a:endParaRPr lang="en-AU" dirty="0"/>
        </a:p>
      </dgm:t>
    </dgm:pt>
    <dgm:pt modelId="{9CEA4FCE-0F52-4E49-A9CC-5E077CE58021}" type="parTrans" cxnId="{E02250E6-E8EA-4A28-A0C2-47931D11B61F}">
      <dgm:prSet/>
      <dgm:spPr/>
      <dgm:t>
        <a:bodyPr/>
        <a:lstStyle/>
        <a:p>
          <a:endParaRPr lang="en-AU"/>
        </a:p>
      </dgm:t>
    </dgm:pt>
    <dgm:pt modelId="{E9772D40-D69A-49BC-8E03-9AC9EDE8BA6B}" type="sibTrans" cxnId="{E02250E6-E8EA-4A28-A0C2-47931D11B61F}">
      <dgm:prSet/>
      <dgm:spPr/>
      <dgm:t>
        <a:bodyPr/>
        <a:lstStyle/>
        <a:p>
          <a:endParaRPr lang="en-AU"/>
        </a:p>
      </dgm:t>
    </dgm:pt>
    <dgm:pt modelId="{F936B19E-8245-40AF-B48E-B99453409AB3}">
      <dgm:prSet phldrT="[Text]"/>
      <dgm:spPr/>
      <dgm:t>
        <a:bodyPr/>
        <a:lstStyle/>
        <a:p>
          <a:r>
            <a:rPr lang="en-AU" dirty="0" smtClean="0"/>
            <a:t>Profile Photo</a:t>
          </a:r>
          <a:endParaRPr lang="en-AU" dirty="0"/>
        </a:p>
      </dgm:t>
    </dgm:pt>
    <dgm:pt modelId="{F8F8373D-E294-453A-B6B2-DB9F0C0DB0C6}" type="parTrans" cxnId="{4A9B574A-9A79-4613-8230-1A0E0CCF3027}">
      <dgm:prSet/>
      <dgm:spPr/>
      <dgm:t>
        <a:bodyPr/>
        <a:lstStyle/>
        <a:p>
          <a:endParaRPr lang="en-AU"/>
        </a:p>
      </dgm:t>
    </dgm:pt>
    <dgm:pt modelId="{109F5AE2-678A-4300-A69C-C907182D4612}" type="sibTrans" cxnId="{4A9B574A-9A79-4613-8230-1A0E0CCF3027}">
      <dgm:prSet/>
      <dgm:spPr/>
      <dgm:t>
        <a:bodyPr/>
        <a:lstStyle/>
        <a:p>
          <a:endParaRPr lang="en-AU"/>
        </a:p>
      </dgm:t>
    </dgm:pt>
    <dgm:pt modelId="{6CE20D25-A326-4D8D-A1C5-14F96F0F2884}">
      <dgm:prSet phldrT="[Text]"/>
      <dgm:spPr/>
      <dgm:t>
        <a:bodyPr/>
        <a:lstStyle/>
        <a:p>
          <a:r>
            <a:rPr lang="en-AU" dirty="0" smtClean="0"/>
            <a:t>Behaviour Profiling</a:t>
          </a:r>
          <a:endParaRPr lang="en-AU" dirty="0"/>
        </a:p>
      </dgm:t>
    </dgm:pt>
    <dgm:pt modelId="{0C574F82-D733-4A15-9CE9-F650CC686D3A}" type="parTrans" cxnId="{90E93689-AB73-4492-8DD0-55BB4110829D}">
      <dgm:prSet/>
      <dgm:spPr/>
      <dgm:t>
        <a:bodyPr/>
        <a:lstStyle/>
        <a:p>
          <a:endParaRPr lang="en-AU"/>
        </a:p>
      </dgm:t>
    </dgm:pt>
    <dgm:pt modelId="{AB74AE48-B2F6-4059-9A1E-49A174A4D677}" type="sibTrans" cxnId="{90E93689-AB73-4492-8DD0-55BB4110829D}">
      <dgm:prSet/>
      <dgm:spPr/>
      <dgm:t>
        <a:bodyPr/>
        <a:lstStyle/>
        <a:p>
          <a:endParaRPr lang="en-AU"/>
        </a:p>
      </dgm:t>
    </dgm:pt>
    <dgm:pt modelId="{0272BC2E-0B94-4E67-BB87-674DEE571159}">
      <dgm:prSet phldrT="[Text]"/>
      <dgm:spPr/>
      <dgm:t>
        <a:bodyPr/>
        <a:lstStyle/>
        <a:p>
          <a:r>
            <a:rPr lang="en-AU" dirty="0" smtClean="0"/>
            <a:t>Data needed;</a:t>
          </a:r>
          <a:endParaRPr lang="en-AU" dirty="0"/>
        </a:p>
      </dgm:t>
    </dgm:pt>
    <dgm:pt modelId="{BEFBB93F-7BEA-4CBF-A3D9-9783219DA521}" type="parTrans" cxnId="{0DD13B70-DE01-41D1-9AFD-0946E9A9FB38}">
      <dgm:prSet/>
      <dgm:spPr/>
      <dgm:t>
        <a:bodyPr/>
        <a:lstStyle/>
        <a:p>
          <a:endParaRPr lang="en-AU"/>
        </a:p>
      </dgm:t>
    </dgm:pt>
    <dgm:pt modelId="{186A1932-623C-49C8-8CC8-6B7A07C39A57}" type="sibTrans" cxnId="{0DD13B70-DE01-41D1-9AFD-0946E9A9FB38}">
      <dgm:prSet/>
      <dgm:spPr/>
      <dgm:t>
        <a:bodyPr/>
        <a:lstStyle/>
        <a:p>
          <a:endParaRPr lang="en-AU"/>
        </a:p>
      </dgm:t>
    </dgm:pt>
    <dgm:pt modelId="{3F201102-DC46-48C5-9883-F98F4D63687F}">
      <dgm:prSet phldrT="[Text]"/>
      <dgm:spPr/>
      <dgm:t>
        <a:bodyPr/>
        <a:lstStyle/>
        <a:p>
          <a:r>
            <a:rPr lang="en-AU" dirty="0" smtClean="0"/>
            <a:t>Professional</a:t>
          </a:r>
          <a:endParaRPr lang="en-AU" dirty="0"/>
        </a:p>
      </dgm:t>
    </dgm:pt>
    <dgm:pt modelId="{B1079F5E-B95C-4E9D-A6D5-A831674C87C1}" type="parTrans" cxnId="{E0D99191-48BE-4612-A2EF-6093CC56486B}">
      <dgm:prSet/>
      <dgm:spPr/>
      <dgm:t>
        <a:bodyPr/>
        <a:lstStyle/>
        <a:p>
          <a:endParaRPr lang="en-AU"/>
        </a:p>
      </dgm:t>
    </dgm:pt>
    <dgm:pt modelId="{FACBE138-9609-4D5B-BC8D-814E76267A8F}" type="sibTrans" cxnId="{E0D99191-48BE-4612-A2EF-6093CC56486B}">
      <dgm:prSet/>
      <dgm:spPr/>
      <dgm:t>
        <a:bodyPr/>
        <a:lstStyle/>
        <a:p>
          <a:endParaRPr lang="en-AU"/>
        </a:p>
      </dgm:t>
    </dgm:pt>
    <dgm:pt modelId="{D3DA5B22-2590-4388-9F99-4CC8D075E539}">
      <dgm:prSet phldrT="[Text]"/>
      <dgm:spPr/>
      <dgm:t>
        <a:bodyPr/>
        <a:lstStyle/>
        <a:p>
          <a:r>
            <a:rPr lang="en-AU" dirty="0" smtClean="0"/>
            <a:t>Job Level</a:t>
          </a:r>
          <a:endParaRPr lang="en-AU" dirty="0"/>
        </a:p>
      </dgm:t>
    </dgm:pt>
    <dgm:pt modelId="{6DD9F712-A0BE-4AB1-9FC3-C72CFDB2EB0D}" type="sibTrans" cxnId="{A7BBE542-83DA-464A-96B8-C4B2F5699E48}">
      <dgm:prSet/>
      <dgm:spPr/>
      <dgm:t>
        <a:bodyPr/>
        <a:lstStyle/>
        <a:p>
          <a:endParaRPr lang="en-AU"/>
        </a:p>
      </dgm:t>
    </dgm:pt>
    <dgm:pt modelId="{8DAAC0A0-B514-49F1-A2AD-C21EA2C2AE00}" type="parTrans" cxnId="{A7BBE542-83DA-464A-96B8-C4B2F5699E48}">
      <dgm:prSet/>
      <dgm:spPr/>
      <dgm:t>
        <a:bodyPr/>
        <a:lstStyle/>
        <a:p>
          <a:endParaRPr lang="en-AU"/>
        </a:p>
      </dgm:t>
    </dgm:pt>
    <dgm:pt modelId="{D92A7A6A-525C-4250-A2DB-C6C148815117}">
      <dgm:prSet phldrT="[Text]"/>
      <dgm:spPr/>
      <dgm:t>
        <a:bodyPr/>
        <a:lstStyle/>
        <a:p>
          <a:r>
            <a:rPr lang="en-AU" dirty="0" smtClean="0"/>
            <a:t>Area of Focus</a:t>
          </a:r>
          <a:endParaRPr lang="en-AU" dirty="0"/>
        </a:p>
      </dgm:t>
    </dgm:pt>
    <dgm:pt modelId="{FDCBAA90-CB55-4233-8E67-352FF03514F8}" type="sibTrans" cxnId="{618B3351-7400-4342-8215-C06D493CB3EB}">
      <dgm:prSet/>
      <dgm:spPr/>
      <dgm:t>
        <a:bodyPr/>
        <a:lstStyle/>
        <a:p>
          <a:endParaRPr lang="en-AU"/>
        </a:p>
      </dgm:t>
    </dgm:pt>
    <dgm:pt modelId="{40E56080-CEB7-4977-8A08-F29586C865DB}" type="parTrans" cxnId="{618B3351-7400-4342-8215-C06D493CB3EB}">
      <dgm:prSet/>
      <dgm:spPr/>
      <dgm:t>
        <a:bodyPr/>
        <a:lstStyle/>
        <a:p>
          <a:endParaRPr lang="en-AU"/>
        </a:p>
      </dgm:t>
    </dgm:pt>
    <dgm:pt modelId="{330EBDCA-D53D-477F-924C-3468CC83BC43}">
      <dgm:prSet phldrT="[Text]"/>
      <dgm:spPr/>
      <dgm:t>
        <a:bodyPr/>
        <a:lstStyle/>
        <a:p>
          <a:r>
            <a:rPr lang="en-AU" dirty="0" smtClean="0"/>
            <a:t>Industry</a:t>
          </a:r>
          <a:endParaRPr lang="en-AU" dirty="0"/>
        </a:p>
      </dgm:t>
    </dgm:pt>
    <dgm:pt modelId="{4BF902EC-5B29-4F59-A351-017D72CF40AA}" type="sibTrans" cxnId="{73A6E16C-73A7-40AA-A843-8385179B6A70}">
      <dgm:prSet/>
      <dgm:spPr/>
      <dgm:t>
        <a:bodyPr/>
        <a:lstStyle/>
        <a:p>
          <a:endParaRPr lang="en-AU"/>
        </a:p>
      </dgm:t>
    </dgm:pt>
    <dgm:pt modelId="{AC8FBB20-3317-45BB-97C6-F0FA5C72A1E2}" type="parTrans" cxnId="{73A6E16C-73A7-40AA-A843-8385179B6A70}">
      <dgm:prSet/>
      <dgm:spPr/>
      <dgm:t>
        <a:bodyPr/>
        <a:lstStyle/>
        <a:p>
          <a:endParaRPr lang="en-AU"/>
        </a:p>
      </dgm:t>
    </dgm:pt>
    <dgm:pt modelId="{40623DD8-C703-403C-984C-C1AE67C8338F}" type="pres">
      <dgm:prSet presAssocID="{B55AE8C1-ABD8-4641-8F49-094D86E4CA98}" presName="linearFlow" presStyleCnt="0">
        <dgm:presLayoutVars>
          <dgm:dir/>
          <dgm:animLvl val="lvl"/>
          <dgm:resizeHandles val="exact"/>
        </dgm:presLayoutVars>
      </dgm:prSet>
      <dgm:spPr/>
    </dgm:pt>
    <dgm:pt modelId="{CFAC3986-CAD5-49A4-85FA-C6427F440519}" type="pres">
      <dgm:prSet presAssocID="{9C7FFA54-4E2F-41E7-8163-2FF6CF4D0F4C}" presName="composite" presStyleCnt="0"/>
      <dgm:spPr/>
    </dgm:pt>
    <dgm:pt modelId="{82C503B6-9DCD-475A-891C-FB758E3E16C3}" type="pres">
      <dgm:prSet presAssocID="{9C7FFA54-4E2F-41E7-8163-2FF6CF4D0F4C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B81B299-75A0-4B93-9E21-860B1FC6C263}" type="pres">
      <dgm:prSet presAssocID="{9C7FFA54-4E2F-41E7-8163-2FF6CF4D0F4C}" presName="parSh" presStyleLbl="node1" presStyleIdx="0" presStyleCnt="4"/>
      <dgm:spPr/>
      <dgm:t>
        <a:bodyPr/>
        <a:lstStyle/>
        <a:p>
          <a:endParaRPr lang="en-AU"/>
        </a:p>
      </dgm:t>
    </dgm:pt>
    <dgm:pt modelId="{CE8BADE6-BAE5-4547-AB84-4C1677453167}" type="pres">
      <dgm:prSet presAssocID="{9C7FFA54-4E2F-41E7-8163-2FF6CF4D0F4C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A394915-FDE9-41BD-ADD7-47A15C0AC5E8}" type="pres">
      <dgm:prSet presAssocID="{3B6393C6-CFBF-43FF-BA87-C66DA790E365}" presName="sibTrans" presStyleLbl="sibTrans2D1" presStyleIdx="0" presStyleCnt="3"/>
      <dgm:spPr/>
    </dgm:pt>
    <dgm:pt modelId="{0897688A-A30E-4D47-A901-7A10E5E60CCF}" type="pres">
      <dgm:prSet presAssocID="{3B6393C6-CFBF-43FF-BA87-C66DA790E365}" presName="connTx" presStyleLbl="sibTrans2D1" presStyleIdx="0" presStyleCnt="3"/>
      <dgm:spPr/>
    </dgm:pt>
    <dgm:pt modelId="{EB250A78-E86E-4968-A8C8-D27B126CC4C9}" type="pres">
      <dgm:prSet presAssocID="{DF46A15A-2C01-4410-BAFC-A21447D021C5}" presName="composite" presStyleCnt="0"/>
      <dgm:spPr/>
    </dgm:pt>
    <dgm:pt modelId="{2F3FBAF4-BC37-499B-9424-CA12F2A7A59A}" type="pres">
      <dgm:prSet presAssocID="{DF46A15A-2C01-4410-BAFC-A21447D021C5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E8418A5-FE7B-4A7A-A1BF-B090478C49CD}" type="pres">
      <dgm:prSet presAssocID="{DF46A15A-2C01-4410-BAFC-A21447D021C5}" presName="parSh" presStyleLbl="node1" presStyleIdx="1" presStyleCnt="4"/>
      <dgm:spPr/>
      <dgm:t>
        <a:bodyPr/>
        <a:lstStyle/>
        <a:p>
          <a:endParaRPr lang="en-AU"/>
        </a:p>
      </dgm:t>
    </dgm:pt>
    <dgm:pt modelId="{0659E7CC-7BCB-4F9C-819F-0E7DAC771201}" type="pres">
      <dgm:prSet presAssocID="{DF46A15A-2C01-4410-BAFC-A21447D021C5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2524EB5-A5F4-4C1E-9F3F-EC230B11B821}" type="pres">
      <dgm:prSet presAssocID="{346D75CD-303F-4079-96C6-9AF5B62C683A}" presName="sibTrans" presStyleLbl="sibTrans2D1" presStyleIdx="1" presStyleCnt="3"/>
      <dgm:spPr/>
    </dgm:pt>
    <dgm:pt modelId="{5CA143A5-182F-43EF-9C20-D4357433768A}" type="pres">
      <dgm:prSet presAssocID="{346D75CD-303F-4079-96C6-9AF5B62C683A}" presName="connTx" presStyleLbl="sibTrans2D1" presStyleIdx="1" presStyleCnt="3"/>
      <dgm:spPr/>
    </dgm:pt>
    <dgm:pt modelId="{1C3872DD-8608-48C8-A500-469D3C661173}" type="pres">
      <dgm:prSet presAssocID="{B2153649-B828-4511-A6FD-013EF68D228C}" presName="composite" presStyleCnt="0"/>
      <dgm:spPr/>
    </dgm:pt>
    <dgm:pt modelId="{B020FED3-4757-4B94-94AB-785D40B71A34}" type="pres">
      <dgm:prSet presAssocID="{B2153649-B828-4511-A6FD-013EF68D228C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E6093C1-8381-4AF9-B82C-7188B420248B}" type="pres">
      <dgm:prSet presAssocID="{B2153649-B828-4511-A6FD-013EF68D228C}" presName="parSh" presStyleLbl="node1" presStyleIdx="2" presStyleCnt="4"/>
      <dgm:spPr/>
      <dgm:t>
        <a:bodyPr/>
        <a:lstStyle/>
        <a:p>
          <a:endParaRPr lang="en-AU"/>
        </a:p>
      </dgm:t>
    </dgm:pt>
    <dgm:pt modelId="{FB4246A3-3C6C-4EA6-A7BE-87730AA651B4}" type="pres">
      <dgm:prSet presAssocID="{B2153649-B828-4511-A6FD-013EF68D228C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51718E9-46D2-4114-890D-303D14EFB78F}" type="pres">
      <dgm:prSet presAssocID="{9C0EE9A2-37EF-417C-A1D3-993716816AD4}" presName="sibTrans" presStyleLbl="sibTrans2D1" presStyleIdx="2" presStyleCnt="3"/>
      <dgm:spPr/>
    </dgm:pt>
    <dgm:pt modelId="{769F793D-2CD4-4233-959B-845800DFCBA8}" type="pres">
      <dgm:prSet presAssocID="{9C0EE9A2-37EF-417C-A1D3-993716816AD4}" presName="connTx" presStyleLbl="sibTrans2D1" presStyleIdx="2" presStyleCnt="3"/>
      <dgm:spPr/>
    </dgm:pt>
    <dgm:pt modelId="{D4AA214D-63A5-4D2D-897C-ADEAF42A1CEE}" type="pres">
      <dgm:prSet presAssocID="{2B58D511-6081-469A-BFF9-22D55C94175E}" presName="composite" presStyleCnt="0"/>
      <dgm:spPr/>
    </dgm:pt>
    <dgm:pt modelId="{60CCFEB1-E566-4FAC-904E-4FCB9EA201BB}" type="pres">
      <dgm:prSet presAssocID="{2B58D511-6081-469A-BFF9-22D55C94175E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DA081E5-7875-4481-8A02-3696865B5EFF}" type="pres">
      <dgm:prSet presAssocID="{2B58D511-6081-469A-BFF9-22D55C94175E}" presName="parSh" presStyleLbl="node1" presStyleIdx="3" presStyleCnt="4"/>
      <dgm:spPr/>
      <dgm:t>
        <a:bodyPr/>
        <a:lstStyle/>
        <a:p>
          <a:endParaRPr lang="en-AU"/>
        </a:p>
      </dgm:t>
    </dgm:pt>
    <dgm:pt modelId="{30DAE8FB-1FE8-4215-945D-B2CBC98EFD01}" type="pres">
      <dgm:prSet presAssocID="{2B58D511-6081-469A-BFF9-22D55C94175E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1A33D6CE-05D4-457E-B4A9-F838377B96C0}" type="presOf" srcId="{5687E850-5FB8-4686-AEBD-E00F79D0FA39}" destId="{30DAE8FB-1FE8-4215-945D-B2CBC98EFD01}" srcOrd="0" destOrd="3" presId="urn:microsoft.com/office/officeart/2005/8/layout/process3"/>
    <dgm:cxn modelId="{3A996801-B3D3-464C-83AB-B59900A2DA11}" srcId="{5FFCF89A-B59E-4F7F-8F6A-81892744F331}" destId="{7443CD47-12BA-4C2B-886A-BF6956BF37E5}" srcOrd="3" destOrd="0" parTransId="{6FC821F1-04E5-47CC-AAAD-A05C6CE59F0D}" sibTransId="{9590688C-ACD8-4079-9564-D90E9E7D201E}"/>
    <dgm:cxn modelId="{C6EEC4B9-008A-4313-B4B2-9C15E1ED83C3}" type="presOf" srcId="{346D75CD-303F-4079-96C6-9AF5B62C683A}" destId="{F2524EB5-A5F4-4C1E-9F3F-EC230B11B821}" srcOrd="0" destOrd="0" presId="urn:microsoft.com/office/officeart/2005/8/layout/process3"/>
    <dgm:cxn modelId="{66C047C1-505C-4179-AAAD-80E590EA6D78}" type="presOf" srcId="{E3980124-6854-474A-8C76-5904EE2010E3}" destId="{CE8BADE6-BAE5-4547-AB84-4C1677453167}" srcOrd="0" destOrd="3" presId="urn:microsoft.com/office/officeart/2005/8/layout/process3"/>
    <dgm:cxn modelId="{155F5A01-D219-4CF9-A5A6-339AB95AAE50}" type="presOf" srcId="{85A0731C-4653-4906-A49D-76E5C4ACD133}" destId="{30DAE8FB-1FE8-4215-945D-B2CBC98EFD01}" srcOrd="0" destOrd="6" presId="urn:microsoft.com/office/officeart/2005/8/layout/process3"/>
    <dgm:cxn modelId="{337CD538-C0BE-4F03-AB03-47A34FE4FDED}" type="presOf" srcId="{C0CF8270-1FF2-44FD-9616-14906C56C31A}" destId="{CE8BADE6-BAE5-4547-AB84-4C1677453167}" srcOrd="0" destOrd="4" presId="urn:microsoft.com/office/officeart/2005/8/layout/process3"/>
    <dgm:cxn modelId="{7ABE46B5-1247-4ACA-95B1-C221A6E92487}" type="presOf" srcId="{F936B19E-8245-40AF-B48E-B99453409AB3}" destId="{FB4246A3-3C6C-4EA6-A7BE-87730AA651B4}" srcOrd="0" destOrd="1" presId="urn:microsoft.com/office/officeart/2005/8/layout/process3"/>
    <dgm:cxn modelId="{729B747B-D65F-4603-A7E2-5DAAC6983C2E}" srcId="{E36A3D4A-9B7F-43B4-90C6-C808E5EFD34D}" destId="{4C6CCD10-0755-43B4-9CB2-2AE470CE539F}" srcOrd="2" destOrd="0" parTransId="{BE277731-F882-4103-A7B4-DBFCCF2ECEB6}" sibTransId="{1905F5AD-4812-4302-85CF-D294CC3F3942}"/>
    <dgm:cxn modelId="{2A038480-81DF-4398-A363-74B87F93038D}" type="presOf" srcId="{5FFCF89A-B59E-4F7F-8F6A-81892744F331}" destId="{FB4246A3-3C6C-4EA6-A7BE-87730AA651B4}" srcOrd="0" destOrd="0" presId="urn:microsoft.com/office/officeart/2005/8/layout/process3"/>
    <dgm:cxn modelId="{E2165A8A-AE85-43AC-A010-811A7C6DB279}" srcId="{0272BC2E-0B94-4E67-BB87-674DEE571159}" destId="{28D9CA99-0DA6-485C-9DFE-DF7630167997}" srcOrd="0" destOrd="0" parTransId="{23A1E6E6-B4B5-4D35-96AF-8723C33F4130}" sibTransId="{9DC1D72E-2E25-4738-B3C9-AC8F20C3D3B1}"/>
    <dgm:cxn modelId="{8888310C-08CB-4EE4-A793-4F0F56E655F2}" type="presOf" srcId="{922F22A4-AF37-4BBA-80B7-2357C3C1DAEF}" destId="{30DAE8FB-1FE8-4215-945D-B2CBC98EFD01}" srcOrd="0" destOrd="4" presId="urn:microsoft.com/office/officeart/2005/8/layout/process3"/>
    <dgm:cxn modelId="{F755B13B-A4FD-42EA-A3E0-1B452BF8C995}" type="presOf" srcId="{7443CD47-12BA-4C2B-886A-BF6956BF37E5}" destId="{FB4246A3-3C6C-4EA6-A7BE-87730AA651B4}" srcOrd="0" destOrd="4" presId="urn:microsoft.com/office/officeart/2005/8/layout/process3"/>
    <dgm:cxn modelId="{4D696E17-E0CA-41CC-A8AE-6060831FFFE2}" type="presOf" srcId="{9C0EE9A2-37EF-417C-A1D3-993716816AD4}" destId="{769F793D-2CD4-4233-959B-845800DFCBA8}" srcOrd="1" destOrd="0" presId="urn:microsoft.com/office/officeart/2005/8/layout/process3"/>
    <dgm:cxn modelId="{50865338-2F87-42A6-B8A5-F52A3DBE039C}" type="presOf" srcId="{DF46A15A-2C01-4410-BAFC-A21447D021C5}" destId="{2F3FBAF4-BC37-499B-9424-CA12F2A7A59A}" srcOrd="0" destOrd="0" presId="urn:microsoft.com/office/officeart/2005/8/layout/process3"/>
    <dgm:cxn modelId="{E02250E6-E8EA-4A28-A0C2-47931D11B61F}" srcId="{E36A3D4A-9B7F-43B4-90C6-C808E5EFD34D}" destId="{85A0731C-4653-4906-A49D-76E5C4ACD133}" srcOrd="3" destOrd="0" parTransId="{9CEA4FCE-0F52-4E49-A9CC-5E077CE58021}" sibTransId="{E9772D40-D69A-49BC-8E03-9AC9EDE8BA6B}"/>
    <dgm:cxn modelId="{53698C91-B08F-4305-B8C9-99B71BD0F827}" type="presOf" srcId="{18979D87-2CF0-47FF-8407-A3E2BC73D23C}" destId="{FB4246A3-3C6C-4EA6-A7BE-87730AA651B4}" srcOrd="0" destOrd="6" presId="urn:microsoft.com/office/officeart/2005/8/layout/process3"/>
    <dgm:cxn modelId="{8446F499-7F3E-4A97-A3BF-B98AACE8D8EC}" type="presOf" srcId="{D8F55A24-6C8D-4BE5-91B4-1C336923DFCC}" destId="{FB4246A3-3C6C-4EA6-A7BE-87730AA651B4}" srcOrd="0" destOrd="5" presId="urn:microsoft.com/office/officeart/2005/8/layout/process3"/>
    <dgm:cxn modelId="{E0D99191-48BE-4612-A2EF-6093CC56486B}" srcId="{18979D87-2CF0-47FF-8407-A3E2BC73D23C}" destId="{3F201102-DC46-48C5-9883-F98F4D63687F}" srcOrd="0" destOrd="0" parTransId="{B1079F5E-B95C-4E9D-A6D5-A831674C87C1}" sibTransId="{FACBE138-9609-4D5B-BC8D-814E76267A8F}"/>
    <dgm:cxn modelId="{86F4596F-E77D-4ED8-8246-D9C805E59A15}" srcId="{5FFCF89A-B59E-4F7F-8F6A-81892744F331}" destId="{1A21C278-E39B-4BE8-B9DC-3E7F838388C8}" srcOrd="1" destOrd="0" parTransId="{24AC950E-0639-485E-9E63-9EC584EFB4E4}" sibTransId="{1818521A-434E-4114-887A-A07121726ABB}"/>
    <dgm:cxn modelId="{AFFDC12D-417B-4B10-B56E-3838F9207C9F}" type="presOf" srcId="{38F09490-1A32-4A9C-9B5B-C80CD2C8BAAE}" destId="{FB4246A3-3C6C-4EA6-A7BE-87730AA651B4}" srcOrd="0" destOrd="3" presId="urn:microsoft.com/office/officeart/2005/8/layout/process3"/>
    <dgm:cxn modelId="{64CBC96A-5F67-4E50-8AFB-FFB87B3BBEC2}" type="presOf" srcId="{4C6CCD10-0755-43B4-9CB2-2AE470CE539F}" destId="{30DAE8FB-1FE8-4215-945D-B2CBC98EFD01}" srcOrd="0" destOrd="5" presId="urn:microsoft.com/office/officeart/2005/8/layout/process3"/>
    <dgm:cxn modelId="{FEDD4FAD-3839-4426-A208-33002355C24C}" type="presOf" srcId="{0272BC2E-0B94-4E67-BB87-674DEE571159}" destId="{CE8BADE6-BAE5-4547-AB84-4C1677453167}" srcOrd="0" destOrd="0" presId="urn:microsoft.com/office/officeart/2005/8/layout/process3"/>
    <dgm:cxn modelId="{556B4D0C-EF10-45FF-8A04-21A41E5E54D8}" srcId="{0272BC2E-0B94-4E67-BB87-674DEE571159}" destId="{32D905BE-698A-416B-8DFD-5E2DE3EFA62C}" srcOrd="1" destOrd="0" parTransId="{84E7F806-E22D-43B2-87E9-C5729CE25772}" sibTransId="{F1E16E3A-96D3-4B11-808B-655BC6EF640D}"/>
    <dgm:cxn modelId="{E1DFE80C-BB2C-485E-8009-3EF9E3034BBA}" srcId="{DF46A15A-2C01-4410-BAFC-A21447D021C5}" destId="{A56779FE-CE33-48EA-BDF0-F0E44E7F1C11}" srcOrd="0" destOrd="0" parTransId="{3C3D701C-77EF-4227-B1E6-80B4FA0E035B}" sibTransId="{97A9F6FD-99FE-410A-8B45-3A63097F6304}"/>
    <dgm:cxn modelId="{8139D17A-A6C6-4E4D-90D4-A4A30D5B0559}" srcId="{B2153649-B828-4511-A6FD-013EF68D228C}" destId="{5FFCF89A-B59E-4F7F-8F6A-81892744F331}" srcOrd="0" destOrd="0" parTransId="{2FC4A904-4901-4898-8756-387CDA6C4C38}" sibTransId="{2180FB9F-A0C8-43E8-85EC-EF642B11240A}"/>
    <dgm:cxn modelId="{32465313-B270-4FCD-A619-F23F8B3B89A5}" type="presOf" srcId="{2B58D511-6081-469A-BFF9-22D55C94175E}" destId="{60CCFEB1-E566-4FAC-904E-4FCB9EA201BB}" srcOrd="0" destOrd="0" presId="urn:microsoft.com/office/officeart/2005/8/layout/process3"/>
    <dgm:cxn modelId="{73A6E16C-73A7-40AA-A843-8385179B6A70}" srcId="{A56779FE-CE33-48EA-BDF0-F0E44E7F1C11}" destId="{330EBDCA-D53D-477F-924C-3468CC83BC43}" srcOrd="0" destOrd="0" parTransId="{AC8FBB20-3317-45BB-97C6-F0FA5C72A1E2}" sibTransId="{4BF902EC-5B29-4F59-A351-017D72CF40AA}"/>
    <dgm:cxn modelId="{9F115747-DA1B-48BE-88A4-311A1BF0E334}" type="presOf" srcId="{A56779FE-CE33-48EA-BDF0-F0E44E7F1C11}" destId="{0659E7CC-7BCB-4F9C-819F-0E7DAC771201}" srcOrd="0" destOrd="0" presId="urn:microsoft.com/office/officeart/2005/8/layout/process3"/>
    <dgm:cxn modelId="{73A04CDA-B1E8-4D96-93DD-B7EA167B3FF0}" type="presOf" srcId="{2B58D511-6081-469A-BFF9-22D55C94175E}" destId="{1DA081E5-7875-4481-8A02-3696865B5EFF}" srcOrd="1" destOrd="0" presId="urn:microsoft.com/office/officeart/2005/8/layout/process3"/>
    <dgm:cxn modelId="{A7750E7E-8A38-43FE-B5B0-2682B79FB8F1}" type="presOf" srcId="{D3DA5B22-2590-4388-9F99-4CC8D075E539}" destId="{0659E7CC-7BCB-4F9C-819F-0E7DAC771201}" srcOrd="0" destOrd="3" presId="urn:microsoft.com/office/officeart/2005/8/layout/process3"/>
    <dgm:cxn modelId="{A7BBE542-83DA-464A-96B8-C4B2F5699E48}" srcId="{A56779FE-CE33-48EA-BDF0-F0E44E7F1C11}" destId="{D3DA5B22-2590-4388-9F99-4CC8D075E539}" srcOrd="2" destOrd="0" parTransId="{8DAAC0A0-B514-49F1-A2AD-C21EA2C2AE00}" sibTransId="{6DD9F712-A0BE-4AB1-9FC3-C72CFDB2EB0D}"/>
    <dgm:cxn modelId="{E53B5C20-2A43-4479-88DA-543BFCD1629C}" type="presOf" srcId="{B2153649-B828-4511-A6FD-013EF68D228C}" destId="{1E6093C1-8381-4AF9-B82C-7188B420248B}" srcOrd="1" destOrd="0" presId="urn:microsoft.com/office/officeart/2005/8/layout/process3"/>
    <dgm:cxn modelId="{6BC18139-F7DE-4187-AD82-B2F8EFC5E9AB}" srcId="{5FFCF89A-B59E-4F7F-8F6A-81892744F331}" destId="{18979D87-2CF0-47FF-8407-A3E2BC73D23C}" srcOrd="5" destOrd="0" parTransId="{EDD7D5F5-34D4-4609-9A8C-BCE311DDC2AE}" sibTransId="{400694A2-CED4-4E8F-9EAA-7D6DB68F8DBA}"/>
    <dgm:cxn modelId="{631A45D9-DC19-42FA-B67B-45DA452ECF82}" type="presOf" srcId="{28D9CA99-0DA6-485C-9DFE-DF7630167997}" destId="{CE8BADE6-BAE5-4547-AB84-4C1677453167}" srcOrd="0" destOrd="1" presId="urn:microsoft.com/office/officeart/2005/8/layout/process3"/>
    <dgm:cxn modelId="{10BF1DE8-6DDC-40DD-A11E-E23BD1FBE6C8}" srcId="{B55AE8C1-ABD8-4641-8F49-094D86E4CA98}" destId="{B2153649-B828-4511-A6FD-013EF68D228C}" srcOrd="2" destOrd="0" parTransId="{77785753-6F8C-4AD2-81D8-CE24F861F54F}" sibTransId="{9C0EE9A2-37EF-417C-A1D3-993716816AD4}"/>
    <dgm:cxn modelId="{DC9EBAAD-5E19-441F-AE04-13A644E42213}" type="presOf" srcId="{B55AE8C1-ABD8-4641-8F49-094D86E4CA98}" destId="{40623DD8-C703-403C-984C-C1AE67C8338F}" srcOrd="0" destOrd="0" presId="urn:microsoft.com/office/officeart/2005/8/layout/process3"/>
    <dgm:cxn modelId="{021968B2-2ED9-41C1-91D2-51A376B61E62}" srcId="{A56779FE-CE33-48EA-BDF0-F0E44E7F1C11}" destId="{AC58A6F9-87CB-4AA1-886D-054294EEE579}" srcOrd="3" destOrd="0" parTransId="{2E9BDFE5-3EF6-40DA-9874-2A2473C66B91}" sibTransId="{1C7946DE-616D-426A-BB41-7122B8497FF5}"/>
    <dgm:cxn modelId="{0DD13B70-DE01-41D1-9AFD-0946E9A9FB38}" srcId="{9C7FFA54-4E2F-41E7-8163-2FF6CF4D0F4C}" destId="{0272BC2E-0B94-4E67-BB87-674DEE571159}" srcOrd="0" destOrd="0" parTransId="{BEFBB93F-7BEA-4CBF-A3D9-9783219DA521}" sibTransId="{186A1932-623C-49C8-8CC8-6B7A07C39A57}"/>
    <dgm:cxn modelId="{BC85A565-1880-49C7-9B5D-4A85E46BBECE}" type="presOf" srcId="{3F201102-DC46-48C5-9883-F98F4D63687F}" destId="{FB4246A3-3C6C-4EA6-A7BE-87730AA651B4}" srcOrd="0" destOrd="7" presId="urn:microsoft.com/office/officeart/2005/8/layout/process3"/>
    <dgm:cxn modelId="{39A03832-57EF-49A9-A428-91B68DF10994}" type="presOf" srcId="{AC58A6F9-87CB-4AA1-886D-054294EEE579}" destId="{0659E7CC-7BCB-4F9C-819F-0E7DAC771201}" srcOrd="0" destOrd="4" presId="urn:microsoft.com/office/officeart/2005/8/layout/process3"/>
    <dgm:cxn modelId="{60351161-C099-4278-8DEF-BC8F01CEABA7}" type="presOf" srcId="{E36A3D4A-9B7F-43B4-90C6-C808E5EFD34D}" destId="{30DAE8FB-1FE8-4215-945D-B2CBC98EFD01}" srcOrd="0" destOrd="2" presId="urn:microsoft.com/office/officeart/2005/8/layout/process3"/>
    <dgm:cxn modelId="{C3B90FF4-EA5F-4EE6-810A-5A597F5AD274}" type="presOf" srcId="{BAFEEDB3-6354-4111-BDE4-E2B7899B2460}" destId="{FB4246A3-3C6C-4EA6-A7BE-87730AA651B4}" srcOrd="0" destOrd="8" presId="urn:microsoft.com/office/officeart/2005/8/layout/process3"/>
    <dgm:cxn modelId="{9C6D4BAD-8C66-4F69-A5F2-0DEB1E19269E}" srcId="{E36A3D4A-9B7F-43B4-90C6-C808E5EFD34D}" destId="{922F22A4-AF37-4BBA-80B7-2357C3C1DAEF}" srcOrd="1" destOrd="0" parTransId="{EA0FDA71-3146-4C36-B198-8B2E9819A8A6}" sibTransId="{44AE2839-5E39-4063-AA2C-6FB6E69E6AEC}"/>
    <dgm:cxn modelId="{A9786F86-FA11-4CCB-9585-E66D6CF146E6}" type="presOf" srcId="{C53E6802-638D-44C8-B1A6-185379011A47}" destId="{30DAE8FB-1FE8-4215-945D-B2CBC98EFD01}" srcOrd="0" destOrd="0" presId="urn:microsoft.com/office/officeart/2005/8/layout/process3"/>
    <dgm:cxn modelId="{54BC2A1C-2499-4325-B828-78B30D77EF1F}" type="presOf" srcId="{3B6393C6-CFBF-43FF-BA87-C66DA790E365}" destId="{3A394915-FDE9-41BD-ADD7-47A15C0AC5E8}" srcOrd="0" destOrd="0" presId="urn:microsoft.com/office/officeart/2005/8/layout/process3"/>
    <dgm:cxn modelId="{52AA1BF9-672D-425D-B4AA-A7427096A6C4}" type="presOf" srcId="{6CE20D25-A326-4D8D-A1C5-14F96F0F2884}" destId="{30DAE8FB-1FE8-4215-945D-B2CBC98EFD01}" srcOrd="0" destOrd="1" presId="urn:microsoft.com/office/officeart/2005/8/layout/process3"/>
    <dgm:cxn modelId="{EEFA7A5B-859F-4679-8296-7B11911E4B6B}" srcId="{B55AE8C1-ABD8-4641-8F49-094D86E4CA98}" destId="{2B58D511-6081-469A-BFF9-22D55C94175E}" srcOrd="3" destOrd="0" parTransId="{F77D52A8-DBC2-4D70-B417-C65D764FF1F7}" sibTransId="{D2347AB7-FDAF-48C9-A416-0353C03A8BE7}"/>
    <dgm:cxn modelId="{618B3351-7400-4342-8215-C06D493CB3EB}" srcId="{A56779FE-CE33-48EA-BDF0-F0E44E7F1C11}" destId="{D92A7A6A-525C-4250-A2DB-C6C148815117}" srcOrd="1" destOrd="0" parTransId="{40E56080-CEB7-4977-8A08-F29586C865DB}" sibTransId="{FDCBAA90-CB55-4233-8E67-352FF03514F8}"/>
    <dgm:cxn modelId="{053FDB65-5248-4050-952F-44004D886F7F}" type="presOf" srcId="{DF46A15A-2C01-4410-BAFC-A21447D021C5}" destId="{2E8418A5-FE7B-4A7A-A1BF-B090478C49CD}" srcOrd="1" destOrd="0" presId="urn:microsoft.com/office/officeart/2005/8/layout/process3"/>
    <dgm:cxn modelId="{65DAA435-21B3-4074-B8EA-509EE51D562E}" type="presOf" srcId="{346D75CD-303F-4079-96C6-9AF5B62C683A}" destId="{5CA143A5-182F-43EF-9C20-D4357433768A}" srcOrd="1" destOrd="0" presId="urn:microsoft.com/office/officeart/2005/8/layout/process3"/>
    <dgm:cxn modelId="{0FF1E545-51DA-46CC-9D32-DC23DD672A8A}" type="presOf" srcId="{9C0EE9A2-37EF-417C-A1D3-993716816AD4}" destId="{D51718E9-46D2-4114-890D-303D14EFB78F}" srcOrd="0" destOrd="0" presId="urn:microsoft.com/office/officeart/2005/8/layout/process3"/>
    <dgm:cxn modelId="{B805D5FF-8210-4FBA-B7B7-07622C5D5B73}" srcId="{E36A3D4A-9B7F-43B4-90C6-C808E5EFD34D}" destId="{5687E850-5FB8-4686-AEBD-E00F79D0FA39}" srcOrd="0" destOrd="0" parTransId="{FD3F594D-ADF1-4B8E-A74C-51F765DF4552}" sibTransId="{F84D3E58-1C1B-4D8C-A492-C2F9C58EEFF9}"/>
    <dgm:cxn modelId="{C77C605D-9B9A-4924-82F6-E9AADF67FEB3}" srcId="{B55AE8C1-ABD8-4641-8F49-094D86E4CA98}" destId="{9C7FFA54-4E2F-41E7-8163-2FF6CF4D0F4C}" srcOrd="0" destOrd="0" parTransId="{0510A651-1BA6-4674-AC87-CB822CB61A6B}" sibTransId="{3B6393C6-CFBF-43FF-BA87-C66DA790E365}"/>
    <dgm:cxn modelId="{8F50783F-1144-4B67-9DE8-E321853434AA}" type="presOf" srcId="{32D905BE-698A-416B-8DFD-5E2DE3EFA62C}" destId="{CE8BADE6-BAE5-4547-AB84-4C1677453167}" srcOrd="0" destOrd="2" presId="urn:microsoft.com/office/officeart/2005/8/layout/process3"/>
    <dgm:cxn modelId="{90E93689-AB73-4492-8DD0-55BB4110829D}" srcId="{C53E6802-638D-44C8-B1A6-185379011A47}" destId="{6CE20D25-A326-4D8D-A1C5-14F96F0F2884}" srcOrd="0" destOrd="0" parTransId="{0C574F82-D733-4A15-9CE9-F650CC686D3A}" sibTransId="{AB74AE48-B2F6-4059-9A1E-49A174A4D677}"/>
    <dgm:cxn modelId="{C4E3406D-57FF-4B29-A01E-7043194D6AD9}" srcId="{18979D87-2CF0-47FF-8407-A3E2BC73D23C}" destId="{BAFEEDB3-6354-4111-BDE4-E2B7899B2460}" srcOrd="1" destOrd="0" parTransId="{4688BBB5-575A-4BA4-AA44-EA2BBB202E9A}" sibTransId="{6B2F9743-DD5D-420F-9F1F-7827DF27C1CA}"/>
    <dgm:cxn modelId="{01A26055-4C1E-4A53-8FA0-ACA9E20EA8EF}" srcId="{5FFCF89A-B59E-4F7F-8F6A-81892744F331}" destId="{D8F55A24-6C8D-4BE5-91B4-1C336923DFCC}" srcOrd="4" destOrd="0" parTransId="{DD868661-8404-4D07-85D3-2F7BF8EA6DB3}" sibTransId="{1B70221A-D17B-488D-BA8C-2FBA6469D8FB}"/>
    <dgm:cxn modelId="{BB5A8E82-3188-452F-B0C0-AEF64D787DFF}" type="presOf" srcId="{D92A7A6A-525C-4250-A2DB-C6C148815117}" destId="{0659E7CC-7BCB-4F9C-819F-0E7DAC771201}" srcOrd="0" destOrd="2" presId="urn:microsoft.com/office/officeart/2005/8/layout/process3"/>
    <dgm:cxn modelId="{3DF2600B-0F7C-489F-A0CC-0FA198524883}" type="presOf" srcId="{9C7FFA54-4E2F-41E7-8163-2FF6CF4D0F4C}" destId="{82C503B6-9DCD-475A-891C-FB758E3E16C3}" srcOrd="0" destOrd="0" presId="urn:microsoft.com/office/officeart/2005/8/layout/process3"/>
    <dgm:cxn modelId="{405695AB-95BC-4F0E-9CFB-052B16E5942E}" srcId="{5FFCF89A-B59E-4F7F-8F6A-81892744F331}" destId="{38F09490-1A32-4A9C-9B5B-C80CD2C8BAAE}" srcOrd="2" destOrd="0" parTransId="{3A72FD70-0657-4924-8C9E-C9894FB3B275}" sibTransId="{ECC2675F-25A9-4F87-910A-5DD8CBE4DDB0}"/>
    <dgm:cxn modelId="{7B855B79-3B3A-4963-885D-95C3A9B07322}" srcId="{C53E6802-638D-44C8-B1A6-185379011A47}" destId="{E36A3D4A-9B7F-43B4-90C6-C808E5EFD34D}" srcOrd="1" destOrd="0" parTransId="{F261CA55-10FE-4F77-9908-6B037EA99EF6}" sibTransId="{5147E918-A626-435E-98D8-F8D8D86FA31A}"/>
    <dgm:cxn modelId="{91EA9FF3-8195-4109-977B-C1EF0D0DDB0F}" srcId="{0272BC2E-0B94-4E67-BB87-674DEE571159}" destId="{E3980124-6854-474A-8C76-5904EE2010E3}" srcOrd="2" destOrd="0" parTransId="{8230C1B7-F647-4A6D-9477-18C2FCEB106F}" sibTransId="{A832EC5B-D423-4D62-B2FF-F4ECA0EDD433}"/>
    <dgm:cxn modelId="{0AAE555C-23B2-4C71-ABAE-C3AFE2056402}" type="presOf" srcId="{3B6393C6-CFBF-43FF-BA87-C66DA790E365}" destId="{0897688A-A30E-4D47-A901-7A10E5E60CCF}" srcOrd="1" destOrd="0" presId="urn:microsoft.com/office/officeart/2005/8/layout/process3"/>
    <dgm:cxn modelId="{AA8ACAB9-F7A5-4BEB-9DB5-0F3107E347FB}" type="presOf" srcId="{9C7FFA54-4E2F-41E7-8163-2FF6CF4D0F4C}" destId="{1B81B299-75A0-4B93-9E21-860B1FC6C263}" srcOrd="1" destOrd="0" presId="urn:microsoft.com/office/officeart/2005/8/layout/process3"/>
    <dgm:cxn modelId="{A0F935C2-EB1E-4017-B9D6-D0FC345A5B4D}" srcId="{0272BC2E-0B94-4E67-BB87-674DEE571159}" destId="{C0CF8270-1FF2-44FD-9616-14906C56C31A}" srcOrd="3" destOrd="0" parTransId="{C12B9EC4-6A00-46DF-8945-856DBFC37FF5}" sibTransId="{36810389-5DD6-4F30-A975-11A89222AC5B}"/>
    <dgm:cxn modelId="{4A9B574A-9A79-4613-8230-1A0E0CCF3027}" srcId="{5FFCF89A-B59E-4F7F-8F6A-81892744F331}" destId="{F936B19E-8245-40AF-B48E-B99453409AB3}" srcOrd="0" destOrd="0" parTransId="{F8F8373D-E294-453A-B6B2-DB9F0C0DB0C6}" sibTransId="{109F5AE2-678A-4300-A69C-C907182D4612}"/>
    <dgm:cxn modelId="{C784E230-4C04-47D0-BFF0-431878AF93ED}" srcId="{2B58D511-6081-469A-BFF9-22D55C94175E}" destId="{C53E6802-638D-44C8-B1A6-185379011A47}" srcOrd="0" destOrd="0" parTransId="{BACE0584-F8CE-4C4C-9DB4-4B86B010F9F5}" sibTransId="{11A6E8C6-BECD-4D44-AC28-A2425F2BAECD}"/>
    <dgm:cxn modelId="{BC634650-405C-4923-B360-019590C96344}" type="presOf" srcId="{B2153649-B828-4511-A6FD-013EF68D228C}" destId="{B020FED3-4757-4B94-94AB-785D40B71A34}" srcOrd="0" destOrd="0" presId="urn:microsoft.com/office/officeart/2005/8/layout/process3"/>
    <dgm:cxn modelId="{9A7F0BDF-7668-4553-82EC-747914508005}" type="presOf" srcId="{1A21C278-E39B-4BE8-B9DC-3E7F838388C8}" destId="{FB4246A3-3C6C-4EA6-A7BE-87730AA651B4}" srcOrd="0" destOrd="2" presId="urn:microsoft.com/office/officeart/2005/8/layout/process3"/>
    <dgm:cxn modelId="{B3A72802-CB87-4D38-B20D-7F21A3FD89FC}" srcId="{B55AE8C1-ABD8-4641-8F49-094D86E4CA98}" destId="{DF46A15A-2C01-4410-BAFC-A21447D021C5}" srcOrd="1" destOrd="0" parTransId="{16C5A7D8-13CB-4238-8CE8-486DEB5D7D4B}" sibTransId="{346D75CD-303F-4079-96C6-9AF5B62C683A}"/>
    <dgm:cxn modelId="{2EADBAD1-21C7-4257-A349-347E60C2573F}" type="presOf" srcId="{330EBDCA-D53D-477F-924C-3468CC83BC43}" destId="{0659E7CC-7BCB-4F9C-819F-0E7DAC771201}" srcOrd="0" destOrd="1" presId="urn:microsoft.com/office/officeart/2005/8/layout/process3"/>
    <dgm:cxn modelId="{76784BCE-9D9F-4989-AF9F-C70627C42288}" type="presParOf" srcId="{40623DD8-C703-403C-984C-C1AE67C8338F}" destId="{CFAC3986-CAD5-49A4-85FA-C6427F440519}" srcOrd="0" destOrd="0" presId="urn:microsoft.com/office/officeart/2005/8/layout/process3"/>
    <dgm:cxn modelId="{210DAEBB-CA5D-41EA-848A-0A9DB6927F2F}" type="presParOf" srcId="{CFAC3986-CAD5-49A4-85FA-C6427F440519}" destId="{82C503B6-9DCD-475A-891C-FB758E3E16C3}" srcOrd="0" destOrd="0" presId="urn:microsoft.com/office/officeart/2005/8/layout/process3"/>
    <dgm:cxn modelId="{3CB5355E-8B33-4AFA-960A-256613EF421A}" type="presParOf" srcId="{CFAC3986-CAD5-49A4-85FA-C6427F440519}" destId="{1B81B299-75A0-4B93-9E21-860B1FC6C263}" srcOrd="1" destOrd="0" presId="urn:microsoft.com/office/officeart/2005/8/layout/process3"/>
    <dgm:cxn modelId="{28324B51-D68E-4D73-BF4E-DBC7BA7D4F03}" type="presParOf" srcId="{CFAC3986-CAD5-49A4-85FA-C6427F440519}" destId="{CE8BADE6-BAE5-4547-AB84-4C1677453167}" srcOrd="2" destOrd="0" presId="urn:microsoft.com/office/officeart/2005/8/layout/process3"/>
    <dgm:cxn modelId="{E44D7631-79B6-442E-B1BC-87A7D973A62F}" type="presParOf" srcId="{40623DD8-C703-403C-984C-C1AE67C8338F}" destId="{3A394915-FDE9-41BD-ADD7-47A15C0AC5E8}" srcOrd="1" destOrd="0" presId="urn:microsoft.com/office/officeart/2005/8/layout/process3"/>
    <dgm:cxn modelId="{8D375DF6-EB57-49CA-A794-6C0450C71977}" type="presParOf" srcId="{3A394915-FDE9-41BD-ADD7-47A15C0AC5E8}" destId="{0897688A-A30E-4D47-A901-7A10E5E60CCF}" srcOrd="0" destOrd="0" presId="urn:microsoft.com/office/officeart/2005/8/layout/process3"/>
    <dgm:cxn modelId="{7151B354-2209-4F27-9930-A69EFEAABA4E}" type="presParOf" srcId="{40623DD8-C703-403C-984C-C1AE67C8338F}" destId="{EB250A78-E86E-4968-A8C8-D27B126CC4C9}" srcOrd="2" destOrd="0" presId="urn:microsoft.com/office/officeart/2005/8/layout/process3"/>
    <dgm:cxn modelId="{9E7E08AB-27F8-402F-9B3C-410C93B793DE}" type="presParOf" srcId="{EB250A78-E86E-4968-A8C8-D27B126CC4C9}" destId="{2F3FBAF4-BC37-499B-9424-CA12F2A7A59A}" srcOrd="0" destOrd="0" presId="urn:microsoft.com/office/officeart/2005/8/layout/process3"/>
    <dgm:cxn modelId="{FCC93A7C-23DE-4097-8206-B427A82B0B4A}" type="presParOf" srcId="{EB250A78-E86E-4968-A8C8-D27B126CC4C9}" destId="{2E8418A5-FE7B-4A7A-A1BF-B090478C49CD}" srcOrd="1" destOrd="0" presId="urn:microsoft.com/office/officeart/2005/8/layout/process3"/>
    <dgm:cxn modelId="{9345BBBE-F003-4799-A7C7-1B761CB10E77}" type="presParOf" srcId="{EB250A78-E86E-4968-A8C8-D27B126CC4C9}" destId="{0659E7CC-7BCB-4F9C-819F-0E7DAC771201}" srcOrd="2" destOrd="0" presId="urn:microsoft.com/office/officeart/2005/8/layout/process3"/>
    <dgm:cxn modelId="{6843C4B5-F9FF-410D-9ABB-E3876D9355CC}" type="presParOf" srcId="{40623DD8-C703-403C-984C-C1AE67C8338F}" destId="{F2524EB5-A5F4-4C1E-9F3F-EC230B11B821}" srcOrd="3" destOrd="0" presId="urn:microsoft.com/office/officeart/2005/8/layout/process3"/>
    <dgm:cxn modelId="{3F4C049F-DECD-4818-B4BF-54FFB4A42253}" type="presParOf" srcId="{F2524EB5-A5F4-4C1E-9F3F-EC230B11B821}" destId="{5CA143A5-182F-43EF-9C20-D4357433768A}" srcOrd="0" destOrd="0" presId="urn:microsoft.com/office/officeart/2005/8/layout/process3"/>
    <dgm:cxn modelId="{5B4234AA-90E3-4C1E-8180-8371076116F9}" type="presParOf" srcId="{40623DD8-C703-403C-984C-C1AE67C8338F}" destId="{1C3872DD-8608-48C8-A500-469D3C661173}" srcOrd="4" destOrd="0" presId="urn:microsoft.com/office/officeart/2005/8/layout/process3"/>
    <dgm:cxn modelId="{747E1C54-8834-4115-9D69-E2453F7A6A37}" type="presParOf" srcId="{1C3872DD-8608-48C8-A500-469D3C661173}" destId="{B020FED3-4757-4B94-94AB-785D40B71A34}" srcOrd="0" destOrd="0" presId="urn:microsoft.com/office/officeart/2005/8/layout/process3"/>
    <dgm:cxn modelId="{EA183D5E-FC22-43BA-BFD7-E38E16216E14}" type="presParOf" srcId="{1C3872DD-8608-48C8-A500-469D3C661173}" destId="{1E6093C1-8381-4AF9-B82C-7188B420248B}" srcOrd="1" destOrd="0" presId="urn:microsoft.com/office/officeart/2005/8/layout/process3"/>
    <dgm:cxn modelId="{7A7049A9-701B-472D-ABFA-DA72A3EF8FB4}" type="presParOf" srcId="{1C3872DD-8608-48C8-A500-469D3C661173}" destId="{FB4246A3-3C6C-4EA6-A7BE-87730AA651B4}" srcOrd="2" destOrd="0" presId="urn:microsoft.com/office/officeart/2005/8/layout/process3"/>
    <dgm:cxn modelId="{82773C5C-EC5D-48A8-BDF1-18FDA291CAE4}" type="presParOf" srcId="{40623DD8-C703-403C-984C-C1AE67C8338F}" destId="{D51718E9-46D2-4114-890D-303D14EFB78F}" srcOrd="5" destOrd="0" presId="urn:microsoft.com/office/officeart/2005/8/layout/process3"/>
    <dgm:cxn modelId="{5525E312-F2A6-45FE-B0C6-3225277BB549}" type="presParOf" srcId="{D51718E9-46D2-4114-890D-303D14EFB78F}" destId="{769F793D-2CD4-4233-959B-845800DFCBA8}" srcOrd="0" destOrd="0" presId="urn:microsoft.com/office/officeart/2005/8/layout/process3"/>
    <dgm:cxn modelId="{7A866853-5227-45F9-B4EE-5C4E68BA1D8F}" type="presParOf" srcId="{40623DD8-C703-403C-984C-C1AE67C8338F}" destId="{D4AA214D-63A5-4D2D-897C-ADEAF42A1CEE}" srcOrd="6" destOrd="0" presId="urn:microsoft.com/office/officeart/2005/8/layout/process3"/>
    <dgm:cxn modelId="{0B3C5299-5360-4D1F-8DBD-7E9E7121F511}" type="presParOf" srcId="{D4AA214D-63A5-4D2D-897C-ADEAF42A1CEE}" destId="{60CCFEB1-E566-4FAC-904E-4FCB9EA201BB}" srcOrd="0" destOrd="0" presId="urn:microsoft.com/office/officeart/2005/8/layout/process3"/>
    <dgm:cxn modelId="{CBC691BC-1114-4128-9141-226B65981D16}" type="presParOf" srcId="{D4AA214D-63A5-4D2D-897C-ADEAF42A1CEE}" destId="{1DA081E5-7875-4481-8A02-3696865B5EFF}" srcOrd="1" destOrd="0" presId="urn:microsoft.com/office/officeart/2005/8/layout/process3"/>
    <dgm:cxn modelId="{975F247E-6D43-4A7F-B372-CBEF3651F193}" type="presParOf" srcId="{D4AA214D-63A5-4D2D-897C-ADEAF42A1CEE}" destId="{30DAE8FB-1FE8-4215-945D-B2CBC98EFD0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9F769B-2A24-44B4-A25D-26613D57F267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E33192AF-5775-47FD-9390-2AC28E9EC722}">
      <dgm:prSet phldrT="[Text]"/>
      <dgm:spPr/>
      <dgm:t>
        <a:bodyPr/>
        <a:lstStyle/>
        <a:p>
          <a:r>
            <a:rPr lang="en-AU" dirty="0" smtClean="0"/>
            <a:t>Log-in (First time)</a:t>
          </a:r>
          <a:endParaRPr lang="en-AU" dirty="0"/>
        </a:p>
      </dgm:t>
    </dgm:pt>
    <dgm:pt modelId="{11F58062-0AA9-4504-A143-E544A085FD46}" type="parTrans" cxnId="{F2E5526A-79EE-4172-B53B-2B012838E94D}">
      <dgm:prSet/>
      <dgm:spPr/>
      <dgm:t>
        <a:bodyPr/>
        <a:lstStyle/>
        <a:p>
          <a:endParaRPr lang="en-AU"/>
        </a:p>
      </dgm:t>
    </dgm:pt>
    <dgm:pt modelId="{48376E41-474D-4840-BD12-5EBB4983C053}" type="sibTrans" cxnId="{F2E5526A-79EE-4172-B53B-2B012838E94D}">
      <dgm:prSet/>
      <dgm:spPr/>
      <dgm:t>
        <a:bodyPr/>
        <a:lstStyle/>
        <a:p>
          <a:endParaRPr lang="en-AU"/>
        </a:p>
      </dgm:t>
    </dgm:pt>
    <dgm:pt modelId="{EDEE99A1-4EFE-4791-9EE4-7453C4BB8608}">
      <dgm:prSet phldrT="[Text]"/>
      <dgm:spPr/>
      <dgm:t>
        <a:bodyPr/>
        <a:lstStyle/>
        <a:p>
          <a:r>
            <a:rPr lang="en-AU" dirty="0" smtClean="0"/>
            <a:t>Verify identity &amp; retrieve pre-fill information</a:t>
          </a:r>
          <a:endParaRPr lang="en-AU" dirty="0"/>
        </a:p>
      </dgm:t>
    </dgm:pt>
    <dgm:pt modelId="{7425A461-37D3-46B1-B87C-1112B51A585A}" type="parTrans" cxnId="{C9687B8C-451C-4C19-9998-115FB7E7D5BE}">
      <dgm:prSet/>
      <dgm:spPr/>
      <dgm:t>
        <a:bodyPr/>
        <a:lstStyle/>
        <a:p>
          <a:endParaRPr lang="en-AU"/>
        </a:p>
      </dgm:t>
    </dgm:pt>
    <dgm:pt modelId="{68D4E110-9CB2-4F32-87A5-F19E8EE88BA6}" type="sibTrans" cxnId="{C9687B8C-451C-4C19-9998-115FB7E7D5BE}">
      <dgm:prSet/>
      <dgm:spPr/>
      <dgm:t>
        <a:bodyPr/>
        <a:lstStyle/>
        <a:p>
          <a:endParaRPr lang="en-AU"/>
        </a:p>
      </dgm:t>
    </dgm:pt>
    <dgm:pt modelId="{5F65B4E2-2378-4ABC-87AF-FA845D355BFB}">
      <dgm:prSet phldrT="[Text]"/>
      <dgm:spPr/>
      <dgm:t>
        <a:bodyPr/>
        <a:lstStyle/>
        <a:p>
          <a:r>
            <a:rPr lang="en-AU" dirty="0" smtClean="0"/>
            <a:t>Data include</a:t>
          </a:r>
          <a:endParaRPr lang="en-AU" dirty="0"/>
        </a:p>
      </dgm:t>
    </dgm:pt>
    <dgm:pt modelId="{D12E1F8E-91B0-4047-95A2-BE40D19C315F}" type="parTrans" cxnId="{4389E65B-29DA-4BA4-8842-0AA6A22EFAAE}">
      <dgm:prSet/>
      <dgm:spPr/>
      <dgm:t>
        <a:bodyPr/>
        <a:lstStyle/>
        <a:p>
          <a:endParaRPr lang="en-AU"/>
        </a:p>
      </dgm:t>
    </dgm:pt>
    <dgm:pt modelId="{67585B4F-58B4-4FE4-BA96-B98F12D17764}" type="sibTrans" cxnId="{4389E65B-29DA-4BA4-8842-0AA6A22EFAAE}">
      <dgm:prSet/>
      <dgm:spPr/>
      <dgm:t>
        <a:bodyPr/>
        <a:lstStyle/>
        <a:p>
          <a:endParaRPr lang="en-AU"/>
        </a:p>
      </dgm:t>
    </dgm:pt>
    <dgm:pt modelId="{E8A13584-0AB2-4D24-B06C-275AB1DBA1D2}">
      <dgm:prSet phldrT="[Text]" phldr="1"/>
      <dgm:spPr/>
      <dgm:t>
        <a:bodyPr/>
        <a:lstStyle/>
        <a:p>
          <a:endParaRPr lang="en-AU"/>
        </a:p>
      </dgm:t>
    </dgm:pt>
    <dgm:pt modelId="{C64422E8-FF9C-4E8C-9AAF-16E5EBD70724}" type="parTrans" cxnId="{7DA14C58-1023-4A2D-9196-BF79FF4CC22F}">
      <dgm:prSet/>
      <dgm:spPr/>
      <dgm:t>
        <a:bodyPr/>
        <a:lstStyle/>
        <a:p>
          <a:endParaRPr lang="en-AU"/>
        </a:p>
      </dgm:t>
    </dgm:pt>
    <dgm:pt modelId="{BCC9619E-F70C-4EB4-9DE5-AEED31330658}" type="sibTrans" cxnId="{7DA14C58-1023-4A2D-9196-BF79FF4CC22F}">
      <dgm:prSet/>
      <dgm:spPr/>
      <dgm:t>
        <a:bodyPr/>
        <a:lstStyle/>
        <a:p>
          <a:endParaRPr lang="en-AU"/>
        </a:p>
      </dgm:t>
    </dgm:pt>
    <dgm:pt modelId="{38922831-B7BF-4602-AA9E-965EB7EE359D}">
      <dgm:prSet phldrT="[Text]" phldr="1"/>
      <dgm:spPr/>
      <dgm:t>
        <a:bodyPr/>
        <a:lstStyle/>
        <a:p>
          <a:endParaRPr lang="en-AU"/>
        </a:p>
      </dgm:t>
    </dgm:pt>
    <dgm:pt modelId="{031D55A7-0950-440A-8F0F-36824BDC0564}" type="parTrans" cxnId="{D19EE033-E2C2-4744-96A6-F193D268A638}">
      <dgm:prSet/>
      <dgm:spPr/>
      <dgm:t>
        <a:bodyPr/>
        <a:lstStyle/>
        <a:p>
          <a:endParaRPr lang="en-AU"/>
        </a:p>
      </dgm:t>
    </dgm:pt>
    <dgm:pt modelId="{2DCE0400-0BBA-4EAB-BA43-89B447E64C76}" type="sibTrans" cxnId="{D19EE033-E2C2-4744-96A6-F193D268A638}">
      <dgm:prSet/>
      <dgm:spPr/>
      <dgm:t>
        <a:bodyPr/>
        <a:lstStyle/>
        <a:p>
          <a:endParaRPr lang="en-AU"/>
        </a:p>
      </dgm:t>
    </dgm:pt>
    <dgm:pt modelId="{A0D054E9-83B7-4FA5-8E30-266EB7293A05}">
      <dgm:prSet phldrT="[Text]" phldr="1"/>
      <dgm:spPr/>
      <dgm:t>
        <a:bodyPr/>
        <a:lstStyle/>
        <a:p>
          <a:endParaRPr lang="en-AU"/>
        </a:p>
      </dgm:t>
    </dgm:pt>
    <dgm:pt modelId="{63C0A753-96D7-498D-90E4-6A30932E29C0}" type="parTrans" cxnId="{6A4BA441-236B-4479-9A88-DB1661501E57}">
      <dgm:prSet/>
      <dgm:spPr/>
      <dgm:t>
        <a:bodyPr/>
        <a:lstStyle/>
        <a:p>
          <a:endParaRPr lang="en-AU"/>
        </a:p>
      </dgm:t>
    </dgm:pt>
    <dgm:pt modelId="{B78B7BF4-00E2-4166-AED3-00638CE8D1CE}" type="sibTrans" cxnId="{6A4BA441-236B-4479-9A88-DB1661501E57}">
      <dgm:prSet/>
      <dgm:spPr/>
      <dgm:t>
        <a:bodyPr/>
        <a:lstStyle/>
        <a:p>
          <a:endParaRPr lang="en-AU"/>
        </a:p>
      </dgm:t>
    </dgm:pt>
    <dgm:pt modelId="{511ADB47-3742-447E-ABB7-469990AC8485}">
      <dgm:prSet phldrT="[Text]" phldr="1"/>
      <dgm:spPr/>
      <dgm:t>
        <a:bodyPr/>
        <a:lstStyle/>
        <a:p>
          <a:endParaRPr lang="en-AU"/>
        </a:p>
      </dgm:t>
    </dgm:pt>
    <dgm:pt modelId="{003B22C4-0E1E-454F-95FE-151224E67019}" type="parTrans" cxnId="{9AAE826E-2C95-4EFE-A98A-924C24F15BC1}">
      <dgm:prSet/>
      <dgm:spPr/>
      <dgm:t>
        <a:bodyPr/>
        <a:lstStyle/>
        <a:p>
          <a:endParaRPr lang="en-AU"/>
        </a:p>
      </dgm:t>
    </dgm:pt>
    <dgm:pt modelId="{01064329-E0AB-47C5-9146-823E437E17C2}" type="sibTrans" cxnId="{9AAE826E-2C95-4EFE-A98A-924C24F15BC1}">
      <dgm:prSet/>
      <dgm:spPr/>
      <dgm:t>
        <a:bodyPr/>
        <a:lstStyle/>
        <a:p>
          <a:endParaRPr lang="en-AU"/>
        </a:p>
      </dgm:t>
    </dgm:pt>
    <dgm:pt modelId="{DEC56EC9-6FC4-41BA-AC77-290EF631F6BE}">
      <dgm:prSet phldrT="[Text]" phldr="1"/>
      <dgm:spPr/>
      <dgm:t>
        <a:bodyPr/>
        <a:lstStyle/>
        <a:p>
          <a:endParaRPr lang="en-AU"/>
        </a:p>
      </dgm:t>
    </dgm:pt>
    <dgm:pt modelId="{34032EE2-8A4C-4DE2-88F8-D4E949BC30B1}" type="parTrans" cxnId="{5B655D2C-BD7B-4522-8FF0-3B7D0399DDB6}">
      <dgm:prSet/>
      <dgm:spPr/>
      <dgm:t>
        <a:bodyPr/>
        <a:lstStyle/>
        <a:p>
          <a:endParaRPr lang="en-AU"/>
        </a:p>
      </dgm:t>
    </dgm:pt>
    <dgm:pt modelId="{B3660144-A0BB-4FFC-B5D9-FCD5A1E8A4BD}" type="sibTrans" cxnId="{5B655D2C-BD7B-4522-8FF0-3B7D0399DDB6}">
      <dgm:prSet/>
      <dgm:spPr/>
      <dgm:t>
        <a:bodyPr/>
        <a:lstStyle/>
        <a:p>
          <a:endParaRPr lang="en-AU"/>
        </a:p>
      </dgm:t>
    </dgm:pt>
    <dgm:pt modelId="{B2EF2AC1-1D88-4C2A-9AD4-F227C585C958}">
      <dgm:prSet phldrT="[Text]" phldr="1"/>
      <dgm:spPr/>
      <dgm:t>
        <a:bodyPr/>
        <a:lstStyle/>
        <a:p>
          <a:endParaRPr lang="en-AU"/>
        </a:p>
      </dgm:t>
    </dgm:pt>
    <dgm:pt modelId="{E708E770-721C-4CD2-8575-E7113907DDDC}" type="parTrans" cxnId="{885A5904-E0F3-4834-9649-4B3AA0D402C2}">
      <dgm:prSet/>
      <dgm:spPr/>
      <dgm:t>
        <a:bodyPr/>
        <a:lstStyle/>
        <a:p>
          <a:endParaRPr lang="en-AU"/>
        </a:p>
      </dgm:t>
    </dgm:pt>
    <dgm:pt modelId="{43D30B6A-3E09-4AFA-AE26-DD8FBAB606CC}" type="sibTrans" cxnId="{885A5904-E0F3-4834-9649-4B3AA0D402C2}">
      <dgm:prSet/>
      <dgm:spPr/>
      <dgm:t>
        <a:bodyPr/>
        <a:lstStyle/>
        <a:p>
          <a:endParaRPr lang="en-AU"/>
        </a:p>
      </dgm:t>
    </dgm:pt>
    <dgm:pt modelId="{BFC131E2-6AFC-4B18-8280-360C4E795679}">
      <dgm:prSet phldrT="[Text]"/>
      <dgm:spPr/>
      <dgm:t>
        <a:bodyPr/>
        <a:lstStyle/>
        <a:p>
          <a:endParaRPr lang="en-AU" dirty="0"/>
        </a:p>
      </dgm:t>
    </dgm:pt>
    <dgm:pt modelId="{8B732294-6ED6-44A8-8AF5-64DD8DB557DB}" type="parTrans" cxnId="{83832033-1E55-472F-BA20-2B88DD53023B}">
      <dgm:prSet/>
      <dgm:spPr/>
      <dgm:t>
        <a:bodyPr/>
        <a:lstStyle/>
        <a:p>
          <a:endParaRPr lang="en-AU"/>
        </a:p>
      </dgm:t>
    </dgm:pt>
    <dgm:pt modelId="{2B9D7026-18BA-4CD3-B234-3D0F6CB47F9D}" type="sibTrans" cxnId="{83832033-1E55-472F-BA20-2B88DD53023B}">
      <dgm:prSet/>
      <dgm:spPr/>
      <dgm:t>
        <a:bodyPr/>
        <a:lstStyle/>
        <a:p>
          <a:endParaRPr lang="en-AU"/>
        </a:p>
      </dgm:t>
    </dgm:pt>
    <dgm:pt modelId="{8AA34D3E-5499-4A74-B5A5-256DC96DB0D5}">
      <dgm:prSet phldrT="[Text]"/>
      <dgm:spPr/>
      <dgm:t>
        <a:bodyPr/>
        <a:lstStyle/>
        <a:p>
          <a:r>
            <a:rPr lang="en-AU" dirty="0" smtClean="0"/>
            <a:t>Gender</a:t>
          </a:r>
          <a:endParaRPr lang="en-AU" dirty="0"/>
        </a:p>
      </dgm:t>
    </dgm:pt>
    <dgm:pt modelId="{6EF61E17-F700-4ED4-A879-E579D88AF2C6}" type="parTrans" cxnId="{3E0C3235-74B9-4011-9ABB-6D0A82AD0346}">
      <dgm:prSet/>
      <dgm:spPr/>
      <dgm:t>
        <a:bodyPr/>
        <a:lstStyle/>
        <a:p>
          <a:endParaRPr lang="en-AU"/>
        </a:p>
      </dgm:t>
    </dgm:pt>
    <dgm:pt modelId="{6915BD4A-6A59-469D-BA2F-F4166BFF05AD}" type="sibTrans" cxnId="{3E0C3235-74B9-4011-9ABB-6D0A82AD0346}">
      <dgm:prSet/>
      <dgm:spPr/>
      <dgm:t>
        <a:bodyPr/>
        <a:lstStyle/>
        <a:p>
          <a:endParaRPr lang="en-AU"/>
        </a:p>
      </dgm:t>
    </dgm:pt>
    <dgm:pt modelId="{D20F06EC-0500-44BC-8C80-81B0028630A0}">
      <dgm:prSet phldrT="[Text]"/>
      <dgm:spPr/>
      <dgm:t>
        <a:bodyPr/>
        <a:lstStyle/>
        <a:p>
          <a:r>
            <a:rPr lang="en-AU" dirty="0" smtClean="0"/>
            <a:t>DOB</a:t>
          </a:r>
          <a:endParaRPr lang="en-AU" dirty="0"/>
        </a:p>
      </dgm:t>
    </dgm:pt>
    <dgm:pt modelId="{264CDA63-C517-4FD0-A54C-849E5396BFCD}" type="parTrans" cxnId="{82572AA3-82D2-4CC1-8186-13EE0FF77E90}">
      <dgm:prSet/>
      <dgm:spPr/>
      <dgm:t>
        <a:bodyPr/>
        <a:lstStyle/>
        <a:p>
          <a:endParaRPr lang="en-AU"/>
        </a:p>
      </dgm:t>
    </dgm:pt>
    <dgm:pt modelId="{86A976BD-53A4-45DF-90CE-C5DCD298A3E4}" type="sibTrans" cxnId="{82572AA3-82D2-4CC1-8186-13EE0FF77E90}">
      <dgm:prSet/>
      <dgm:spPr/>
      <dgm:t>
        <a:bodyPr/>
        <a:lstStyle/>
        <a:p>
          <a:endParaRPr lang="en-AU"/>
        </a:p>
      </dgm:t>
    </dgm:pt>
    <dgm:pt modelId="{8247CF74-6A7D-49A6-91B8-2CC1C16F2551}">
      <dgm:prSet phldrT="[Text]"/>
      <dgm:spPr/>
      <dgm:t>
        <a:bodyPr/>
        <a:lstStyle/>
        <a:p>
          <a:r>
            <a:rPr lang="en-AU" dirty="0" smtClean="0"/>
            <a:t>Name</a:t>
          </a:r>
          <a:endParaRPr lang="en-AU" dirty="0"/>
        </a:p>
      </dgm:t>
    </dgm:pt>
    <dgm:pt modelId="{F347D518-8B6A-426B-86EC-B7518542B269}" type="sibTrans" cxnId="{FAD565D1-B0CA-4627-B9C8-8203BA51BA50}">
      <dgm:prSet/>
      <dgm:spPr/>
      <dgm:t>
        <a:bodyPr/>
        <a:lstStyle/>
        <a:p>
          <a:endParaRPr lang="en-AU"/>
        </a:p>
      </dgm:t>
    </dgm:pt>
    <dgm:pt modelId="{7D794CD6-902E-4E22-A3F0-F893047ECB95}" type="parTrans" cxnId="{FAD565D1-B0CA-4627-B9C8-8203BA51BA50}">
      <dgm:prSet/>
      <dgm:spPr/>
      <dgm:t>
        <a:bodyPr/>
        <a:lstStyle/>
        <a:p>
          <a:endParaRPr lang="en-AU"/>
        </a:p>
      </dgm:t>
    </dgm:pt>
    <dgm:pt modelId="{E39BCD93-986E-431E-98FD-9E46BD6F4876}" type="pres">
      <dgm:prSet presAssocID="{529F769B-2A24-44B4-A25D-26613D57F267}" presName="theList" presStyleCnt="0">
        <dgm:presLayoutVars>
          <dgm:dir/>
          <dgm:animLvl val="lvl"/>
          <dgm:resizeHandles val="exact"/>
        </dgm:presLayoutVars>
      </dgm:prSet>
      <dgm:spPr/>
    </dgm:pt>
    <dgm:pt modelId="{6828497C-B889-41A3-8CF6-FF27227B4E85}" type="pres">
      <dgm:prSet presAssocID="{E33192AF-5775-47FD-9390-2AC28E9EC722}" presName="compNode" presStyleCnt="0"/>
      <dgm:spPr/>
    </dgm:pt>
    <dgm:pt modelId="{D6106045-051F-4287-9277-4F4D1576B9D2}" type="pres">
      <dgm:prSet presAssocID="{E33192AF-5775-47FD-9390-2AC28E9EC722}" presName="aNode" presStyleLbl="bgShp" presStyleIdx="0" presStyleCnt="3"/>
      <dgm:spPr/>
      <dgm:t>
        <a:bodyPr/>
        <a:lstStyle/>
        <a:p>
          <a:endParaRPr lang="en-AU"/>
        </a:p>
      </dgm:t>
    </dgm:pt>
    <dgm:pt modelId="{90EF5A95-164D-4288-9E6D-CB79FFBFD36B}" type="pres">
      <dgm:prSet presAssocID="{E33192AF-5775-47FD-9390-2AC28E9EC722}" presName="textNode" presStyleLbl="bgShp" presStyleIdx="0" presStyleCnt="3"/>
      <dgm:spPr/>
      <dgm:t>
        <a:bodyPr/>
        <a:lstStyle/>
        <a:p>
          <a:endParaRPr lang="en-AU"/>
        </a:p>
      </dgm:t>
    </dgm:pt>
    <dgm:pt modelId="{7714B9E0-E79E-4284-9997-D3AB93D9E03E}" type="pres">
      <dgm:prSet presAssocID="{E33192AF-5775-47FD-9390-2AC28E9EC722}" presName="compChildNode" presStyleCnt="0"/>
      <dgm:spPr/>
    </dgm:pt>
    <dgm:pt modelId="{04F95811-4F0A-439D-9C71-BEBB591F7E0D}" type="pres">
      <dgm:prSet presAssocID="{E33192AF-5775-47FD-9390-2AC28E9EC722}" presName="theInnerList" presStyleCnt="0"/>
      <dgm:spPr/>
    </dgm:pt>
    <dgm:pt modelId="{E9A28641-053C-4699-8FFF-5B349025B3D6}" type="pres">
      <dgm:prSet presAssocID="{EDEE99A1-4EFE-4791-9EE4-7453C4BB8608}" presName="childNode" presStyleLbl="node1" presStyleIdx="0" presStyleCnt="7">
        <dgm:presLayoutVars>
          <dgm:bulletEnabled val="1"/>
        </dgm:presLayoutVars>
      </dgm:prSet>
      <dgm:spPr/>
    </dgm:pt>
    <dgm:pt modelId="{2CECDC3F-3029-4191-8A74-FCF378DDD446}" type="pres">
      <dgm:prSet presAssocID="{EDEE99A1-4EFE-4791-9EE4-7453C4BB8608}" presName="aSpace2" presStyleCnt="0"/>
      <dgm:spPr/>
    </dgm:pt>
    <dgm:pt modelId="{376AB465-0C6E-48AF-AD9B-A4B2F45AFE97}" type="pres">
      <dgm:prSet presAssocID="{5F65B4E2-2378-4ABC-87AF-FA845D355BFB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C624DB9-EE50-4B5C-8D63-BE71CC36AC53}" type="pres">
      <dgm:prSet presAssocID="{5F65B4E2-2378-4ABC-87AF-FA845D355BFB}" presName="aSpace2" presStyleCnt="0"/>
      <dgm:spPr/>
    </dgm:pt>
    <dgm:pt modelId="{4355A4CB-B433-488B-87C9-1E867CC3C243}" type="pres">
      <dgm:prSet presAssocID="{BFC131E2-6AFC-4B18-8280-360C4E795679}" presName="childNode" presStyleLbl="node1" presStyleIdx="2" presStyleCnt="7">
        <dgm:presLayoutVars>
          <dgm:bulletEnabled val="1"/>
        </dgm:presLayoutVars>
      </dgm:prSet>
      <dgm:spPr/>
    </dgm:pt>
    <dgm:pt modelId="{4E60820C-C6EE-47F1-837C-AD396526725D}" type="pres">
      <dgm:prSet presAssocID="{E33192AF-5775-47FD-9390-2AC28E9EC722}" presName="aSpace" presStyleCnt="0"/>
      <dgm:spPr/>
    </dgm:pt>
    <dgm:pt modelId="{237F27E8-6FC2-4BAD-B02E-F116B9CA8968}" type="pres">
      <dgm:prSet presAssocID="{E8A13584-0AB2-4D24-B06C-275AB1DBA1D2}" presName="compNode" presStyleCnt="0"/>
      <dgm:spPr/>
    </dgm:pt>
    <dgm:pt modelId="{A2D07CBF-7F7C-406C-9D17-05BB608938AE}" type="pres">
      <dgm:prSet presAssocID="{E8A13584-0AB2-4D24-B06C-275AB1DBA1D2}" presName="aNode" presStyleLbl="bgShp" presStyleIdx="1" presStyleCnt="3"/>
      <dgm:spPr/>
    </dgm:pt>
    <dgm:pt modelId="{3916FE52-EB00-48D0-8238-0C04DA21615E}" type="pres">
      <dgm:prSet presAssocID="{E8A13584-0AB2-4D24-B06C-275AB1DBA1D2}" presName="textNode" presStyleLbl="bgShp" presStyleIdx="1" presStyleCnt="3"/>
      <dgm:spPr/>
    </dgm:pt>
    <dgm:pt modelId="{F86F9209-2814-45C1-A429-BDC61196D9C4}" type="pres">
      <dgm:prSet presAssocID="{E8A13584-0AB2-4D24-B06C-275AB1DBA1D2}" presName="compChildNode" presStyleCnt="0"/>
      <dgm:spPr/>
    </dgm:pt>
    <dgm:pt modelId="{726CB353-4B09-4DD5-A36D-CEC041225B37}" type="pres">
      <dgm:prSet presAssocID="{E8A13584-0AB2-4D24-B06C-275AB1DBA1D2}" presName="theInnerList" presStyleCnt="0"/>
      <dgm:spPr/>
    </dgm:pt>
    <dgm:pt modelId="{E51B5954-E671-4965-BD0E-FBF7D3DA4684}" type="pres">
      <dgm:prSet presAssocID="{38922831-B7BF-4602-AA9E-965EB7EE359D}" presName="childNode" presStyleLbl="node1" presStyleIdx="3" presStyleCnt="7">
        <dgm:presLayoutVars>
          <dgm:bulletEnabled val="1"/>
        </dgm:presLayoutVars>
      </dgm:prSet>
      <dgm:spPr/>
    </dgm:pt>
    <dgm:pt modelId="{6F753600-A1A7-464C-8C65-3E58536256DD}" type="pres">
      <dgm:prSet presAssocID="{38922831-B7BF-4602-AA9E-965EB7EE359D}" presName="aSpace2" presStyleCnt="0"/>
      <dgm:spPr/>
    </dgm:pt>
    <dgm:pt modelId="{E6B11EE3-C099-48BA-83D1-3C90B3EE9553}" type="pres">
      <dgm:prSet presAssocID="{A0D054E9-83B7-4FA5-8E30-266EB7293A05}" presName="childNode" presStyleLbl="node1" presStyleIdx="4" presStyleCnt="7">
        <dgm:presLayoutVars>
          <dgm:bulletEnabled val="1"/>
        </dgm:presLayoutVars>
      </dgm:prSet>
      <dgm:spPr/>
    </dgm:pt>
    <dgm:pt modelId="{E19EE7D6-7B1B-4B29-BC13-A66926C3BE38}" type="pres">
      <dgm:prSet presAssocID="{E8A13584-0AB2-4D24-B06C-275AB1DBA1D2}" presName="aSpace" presStyleCnt="0"/>
      <dgm:spPr/>
    </dgm:pt>
    <dgm:pt modelId="{9C5F1AA7-D00B-4ED4-B1F5-4E6C07D42DD5}" type="pres">
      <dgm:prSet presAssocID="{511ADB47-3742-447E-ABB7-469990AC8485}" presName="compNode" presStyleCnt="0"/>
      <dgm:spPr/>
    </dgm:pt>
    <dgm:pt modelId="{06B888AC-0409-41BF-A277-1333D803C178}" type="pres">
      <dgm:prSet presAssocID="{511ADB47-3742-447E-ABB7-469990AC8485}" presName="aNode" presStyleLbl="bgShp" presStyleIdx="2" presStyleCnt="3"/>
      <dgm:spPr/>
    </dgm:pt>
    <dgm:pt modelId="{070512AA-4DD2-47C1-9A65-50606766485D}" type="pres">
      <dgm:prSet presAssocID="{511ADB47-3742-447E-ABB7-469990AC8485}" presName="textNode" presStyleLbl="bgShp" presStyleIdx="2" presStyleCnt="3"/>
      <dgm:spPr/>
    </dgm:pt>
    <dgm:pt modelId="{1C6D0A18-970C-438E-807C-BD7BE08B7017}" type="pres">
      <dgm:prSet presAssocID="{511ADB47-3742-447E-ABB7-469990AC8485}" presName="compChildNode" presStyleCnt="0"/>
      <dgm:spPr/>
    </dgm:pt>
    <dgm:pt modelId="{4114AC89-451F-4AF7-BF77-FB7010301673}" type="pres">
      <dgm:prSet presAssocID="{511ADB47-3742-447E-ABB7-469990AC8485}" presName="theInnerList" presStyleCnt="0"/>
      <dgm:spPr/>
    </dgm:pt>
    <dgm:pt modelId="{1466745B-D9B6-4CA5-A654-D7DD754CAD4C}" type="pres">
      <dgm:prSet presAssocID="{DEC56EC9-6FC4-41BA-AC77-290EF631F6BE}" presName="childNode" presStyleLbl="node1" presStyleIdx="5" presStyleCnt="7">
        <dgm:presLayoutVars>
          <dgm:bulletEnabled val="1"/>
        </dgm:presLayoutVars>
      </dgm:prSet>
      <dgm:spPr/>
    </dgm:pt>
    <dgm:pt modelId="{2BC5C14E-0D9A-4922-BFBE-7AF47C1DC649}" type="pres">
      <dgm:prSet presAssocID="{DEC56EC9-6FC4-41BA-AC77-290EF631F6BE}" presName="aSpace2" presStyleCnt="0"/>
      <dgm:spPr/>
    </dgm:pt>
    <dgm:pt modelId="{9E7BC852-554E-4557-AD36-A30964F6EE79}" type="pres">
      <dgm:prSet presAssocID="{B2EF2AC1-1D88-4C2A-9AD4-F227C585C958}" presName="childNode" presStyleLbl="node1" presStyleIdx="6" presStyleCnt="7">
        <dgm:presLayoutVars>
          <dgm:bulletEnabled val="1"/>
        </dgm:presLayoutVars>
      </dgm:prSet>
      <dgm:spPr/>
    </dgm:pt>
  </dgm:ptLst>
  <dgm:cxnLst>
    <dgm:cxn modelId="{6A4BA441-236B-4479-9A88-DB1661501E57}" srcId="{E8A13584-0AB2-4D24-B06C-275AB1DBA1D2}" destId="{A0D054E9-83B7-4FA5-8E30-266EB7293A05}" srcOrd="1" destOrd="0" parTransId="{63C0A753-96D7-498D-90E4-6A30932E29C0}" sibTransId="{B78B7BF4-00E2-4166-AED3-00638CE8D1CE}"/>
    <dgm:cxn modelId="{4B785CD4-A154-44B3-95AE-6BB04BEC7005}" type="presOf" srcId="{8AA34D3E-5499-4A74-B5A5-256DC96DB0D5}" destId="{376AB465-0C6E-48AF-AD9B-A4B2F45AFE97}" srcOrd="0" destOrd="2" presId="urn:microsoft.com/office/officeart/2005/8/layout/lProcess2"/>
    <dgm:cxn modelId="{C9687B8C-451C-4C19-9998-115FB7E7D5BE}" srcId="{E33192AF-5775-47FD-9390-2AC28E9EC722}" destId="{EDEE99A1-4EFE-4791-9EE4-7453C4BB8608}" srcOrd="0" destOrd="0" parTransId="{7425A461-37D3-46B1-B87C-1112B51A585A}" sibTransId="{68D4E110-9CB2-4F32-87A5-F19E8EE88BA6}"/>
    <dgm:cxn modelId="{FDECF591-0C8A-495D-A29B-33DF4A2B563F}" type="presOf" srcId="{511ADB47-3742-447E-ABB7-469990AC8485}" destId="{070512AA-4DD2-47C1-9A65-50606766485D}" srcOrd="1" destOrd="0" presId="urn:microsoft.com/office/officeart/2005/8/layout/lProcess2"/>
    <dgm:cxn modelId="{4389E65B-29DA-4BA4-8842-0AA6A22EFAAE}" srcId="{E33192AF-5775-47FD-9390-2AC28E9EC722}" destId="{5F65B4E2-2378-4ABC-87AF-FA845D355BFB}" srcOrd="1" destOrd="0" parTransId="{D12E1F8E-91B0-4047-95A2-BE40D19C315F}" sibTransId="{67585B4F-58B4-4FE4-BA96-B98F12D17764}"/>
    <dgm:cxn modelId="{5908D3A4-240A-4E8E-86B0-44716B6B7E0E}" type="presOf" srcId="{B2EF2AC1-1D88-4C2A-9AD4-F227C585C958}" destId="{9E7BC852-554E-4557-AD36-A30964F6EE79}" srcOrd="0" destOrd="0" presId="urn:microsoft.com/office/officeart/2005/8/layout/lProcess2"/>
    <dgm:cxn modelId="{7DA14C58-1023-4A2D-9196-BF79FF4CC22F}" srcId="{529F769B-2A24-44B4-A25D-26613D57F267}" destId="{E8A13584-0AB2-4D24-B06C-275AB1DBA1D2}" srcOrd="1" destOrd="0" parTransId="{C64422E8-FF9C-4E8C-9AAF-16E5EBD70724}" sibTransId="{BCC9619E-F70C-4EB4-9DE5-AEED31330658}"/>
    <dgm:cxn modelId="{3E0C3235-74B9-4011-9ABB-6D0A82AD0346}" srcId="{5F65B4E2-2378-4ABC-87AF-FA845D355BFB}" destId="{8AA34D3E-5499-4A74-B5A5-256DC96DB0D5}" srcOrd="1" destOrd="0" parTransId="{6EF61E17-F700-4ED4-A879-E579D88AF2C6}" sibTransId="{6915BD4A-6A59-469D-BA2F-F4166BFF05AD}"/>
    <dgm:cxn modelId="{42546998-D0C8-43C6-A853-A02E9617BBA8}" type="presOf" srcId="{511ADB47-3742-447E-ABB7-469990AC8485}" destId="{06B888AC-0409-41BF-A277-1333D803C178}" srcOrd="0" destOrd="0" presId="urn:microsoft.com/office/officeart/2005/8/layout/lProcess2"/>
    <dgm:cxn modelId="{6A715446-733B-4465-9E36-16AF3973A5D3}" type="presOf" srcId="{BFC131E2-6AFC-4B18-8280-360C4E795679}" destId="{4355A4CB-B433-488B-87C9-1E867CC3C243}" srcOrd="0" destOrd="0" presId="urn:microsoft.com/office/officeart/2005/8/layout/lProcess2"/>
    <dgm:cxn modelId="{14846436-5BDD-4209-93D6-10187063A6B8}" type="presOf" srcId="{EDEE99A1-4EFE-4791-9EE4-7453C4BB8608}" destId="{E9A28641-053C-4699-8FFF-5B349025B3D6}" srcOrd="0" destOrd="0" presId="urn:microsoft.com/office/officeart/2005/8/layout/lProcess2"/>
    <dgm:cxn modelId="{38BB7F7A-15F0-4625-BA83-F66F20EE3178}" type="presOf" srcId="{529F769B-2A24-44B4-A25D-26613D57F267}" destId="{E39BCD93-986E-431E-98FD-9E46BD6F4876}" srcOrd="0" destOrd="0" presId="urn:microsoft.com/office/officeart/2005/8/layout/lProcess2"/>
    <dgm:cxn modelId="{FAD565D1-B0CA-4627-B9C8-8203BA51BA50}" srcId="{5F65B4E2-2378-4ABC-87AF-FA845D355BFB}" destId="{8247CF74-6A7D-49A6-91B8-2CC1C16F2551}" srcOrd="0" destOrd="0" parTransId="{7D794CD6-902E-4E22-A3F0-F893047ECB95}" sibTransId="{F347D518-8B6A-426B-86EC-B7518542B269}"/>
    <dgm:cxn modelId="{0757DC7F-27DA-4A7E-8565-C52083984959}" type="presOf" srcId="{DEC56EC9-6FC4-41BA-AC77-290EF631F6BE}" destId="{1466745B-D9B6-4CA5-A654-D7DD754CAD4C}" srcOrd="0" destOrd="0" presId="urn:microsoft.com/office/officeart/2005/8/layout/lProcess2"/>
    <dgm:cxn modelId="{9AAE826E-2C95-4EFE-A98A-924C24F15BC1}" srcId="{529F769B-2A24-44B4-A25D-26613D57F267}" destId="{511ADB47-3742-447E-ABB7-469990AC8485}" srcOrd="2" destOrd="0" parTransId="{003B22C4-0E1E-454F-95FE-151224E67019}" sibTransId="{01064329-E0AB-47C5-9146-823E437E17C2}"/>
    <dgm:cxn modelId="{DEA5498A-4961-402B-BF67-CE065B1B0F23}" type="presOf" srcId="{5F65B4E2-2378-4ABC-87AF-FA845D355BFB}" destId="{376AB465-0C6E-48AF-AD9B-A4B2F45AFE97}" srcOrd="0" destOrd="0" presId="urn:microsoft.com/office/officeart/2005/8/layout/lProcess2"/>
    <dgm:cxn modelId="{0A4B194A-1236-43D7-A5D0-CD058D3C4DEC}" type="presOf" srcId="{A0D054E9-83B7-4FA5-8E30-266EB7293A05}" destId="{E6B11EE3-C099-48BA-83D1-3C90B3EE9553}" srcOrd="0" destOrd="0" presId="urn:microsoft.com/office/officeart/2005/8/layout/lProcess2"/>
    <dgm:cxn modelId="{F2E5526A-79EE-4172-B53B-2B012838E94D}" srcId="{529F769B-2A24-44B4-A25D-26613D57F267}" destId="{E33192AF-5775-47FD-9390-2AC28E9EC722}" srcOrd="0" destOrd="0" parTransId="{11F58062-0AA9-4504-A143-E544A085FD46}" sibTransId="{48376E41-474D-4840-BD12-5EBB4983C053}"/>
    <dgm:cxn modelId="{5B655D2C-BD7B-4522-8FF0-3B7D0399DDB6}" srcId="{511ADB47-3742-447E-ABB7-469990AC8485}" destId="{DEC56EC9-6FC4-41BA-AC77-290EF631F6BE}" srcOrd="0" destOrd="0" parTransId="{34032EE2-8A4C-4DE2-88F8-D4E949BC30B1}" sibTransId="{B3660144-A0BB-4FFC-B5D9-FCD5A1E8A4BD}"/>
    <dgm:cxn modelId="{82572AA3-82D2-4CC1-8186-13EE0FF77E90}" srcId="{5F65B4E2-2378-4ABC-87AF-FA845D355BFB}" destId="{D20F06EC-0500-44BC-8C80-81B0028630A0}" srcOrd="2" destOrd="0" parTransId="{264CDA63-C517-4FD0-A54C-849E5396BFCD}" sibTransId="{86A976BD-53A4-45DF-90CE-C5DCD298A3E4}"/>
    <dgm:cxn modelId="{AD5719B0-6554-48D6-BDBA-EEB11C1A1F24}" type="presOf" srcId="{E33192AF-5775-47FD-9390-2AC28E9EC722}" destId="{90EF5A95-164D-4288-9E6D-CB79FFBFD36B}" srcOrd="1" destOrd="0" presId="urn:microsoft.com/office/officeart/2005/8/layout/lProcess2"/>
    <dgm:cxn modelId="{6FB582FD-60ED-4ADD-BFA1-AA34E9C24BB3}" type="presOf" srcId="{8247CF74-6A7D-49A6-91B8-2CC1C16F2551}" destId="{376AB465-0C6E-48AF-AD9B-A4B2F45AFE97}" srcOrd="0" destOrd="1" presId="urn:microsoft.com/office/officeart/2005/8/layout/lProcess2"/>
    <dgm:cxn modelId="{C0C8B9A3-12B5-45C0-BDDB-9EFE861EC85B}" type="presOf" srcId="{E8A13584-0AB2-4D24-B06C-275AB1DBA1D2}" destId="{A2D07CBF-7F7C-406C-9D17-05BB608938AE}" srcOrd="0" destOrd="0" presId="urn:microsoft.com/office/officeart/2005/8/layout/lProcess2"/>
    <dgm:cxn modelId="{83832033-1E55-472F-BA20-2B88DD53023B}" srcId="{E33192AF-5775-47FD-9390-2AC28E9EC722}" destId="{BFC131E2-6AFC-4B18-8280-360C4E795679}" srcOrd="2" destOrd="0" parTransId="{8B732294-6ED6-44A8-8AF5-64DD8DB557DB}" sibTransId="{2B9D7026-18BA-4CD3-B234-3D0F6CB47F9D}"/>
    <dgm:cxn modelId="{40F011D5-E017-4067-92B0-3598AB0DC863}" type="presOf" srcId="{38922831-B7BF-4602-AA9E-965EB7EE359D}" destId="{E51B5954-E671-4965-BD0E-FBF7D3DA4684}" srcOrd="0" destOrd="0" presId="urn:microsoft.com/office/officeart/2005/8/layout/lProcess2"/>
    <dgm:cxn modelId="{D19EE033-E2C2-4744-96A6-F193D268A638}" srcId="{E8A13584-0AB2-4D24-B06C-275AB1DBA1D2}" destId="{38922831-B7BF-4602-AA9E-965EB7EE359D}" srcOrd="0" destOrd="0" parTransId="{031D55A7-0950-440A-8F0F-36824BDC0564}" sibTransId="{2DCE0400-0BBA-4EAB-BA43-89B447E64C76}"/>
    <dgm:cxn modelId="{7B41D5B6-F1F9-4882-BD18-54E38FF0537C}" type="presOf" srcId="{D20F06EC-0500-44BC-8C80-81B0028630A0}" destId="{376AB465-0C6E-48AF-AD9B-A4B2F45AFE97}" srcOrd="0" destOrd="3" presId="urn:microsoft.com/office/officeart/2005/8/layout/lProcess2"/>
    <dgm:cxn modelId="{5514B8DD-CDBC-4A2C-826B-0AB2319B4942}" type="presOf" srcId="{E8A13584-0AB2-4D24-B06C-275AB1DBA1D2}" destId="{3916FE52-EB00-48D0-8238-0C04DA21615E}" srcOrd="1" destOrd="0" presId="urn:microsoft.com/office/officeart/2005/8/layout/lProcess2"/>
    <dgm:cxn modelId="{885A5904-E0F3-4834-9649-4B3AA0D402C2}" srcId="{511ADB47-3742-447E-ABB7-469990AC8485}" destId="{B2EF2AC1-1D88-4C2A-9AD4-F227C585C958}" srcOrd="1" destOrd="0" parTransId="{E708E770-721C-4CD2-8575-E7113907DDDC}" sibTransId="{43D30B6A-3E09-4AFA-AE26-DD8FBAB606CC}"/>
    <dgm:cxn modelId="{BC1272FF-8EB2-41FA-80BA-37E1D907D622}" type="presOf" srcId="{E33192AF-5775-47FD-9390-2AC28E9EC722}" destId="{D6106045-051F-4287-9277-4F4D1576B9D2}" srcOrd="0" destOrd="0" presId="urn:microsoft.com/office/officeart/2005/8/layout/lProcess2"/>
    <dgm:cxn modelId="{E3B5A526-756E-4CA1-8409-E2833524EADF}" type="presParOf" srcId="{E39BCD93-986E-431E-98FD-9E46BD6F4876}" destId="{6828497C-B889-41A3-8CF6-FF27227B4E85}" srcOrd="0" destOrd="0" presId="urn:microsoft.com/office/officeart/2005/8/layout/lProcess2"/>
    <dgm:cxn modelId="{D7C55645-DFE6-4162-BB9E-583F539C16AA}" type="presParOf" srcId="{6828497C-B889-41A3-8CF6-FF27227B4E85}" destId="{D6106045-051F-4287-9277-4F4D1576B9D2}" srcOrd="0" destOrd="0" presId="urn:microsoft.com/office/officeart/2005/8/layout/lProcess2"/>
    <dgm:cxn modelId="{5319FFCB-E318-4A76-AEDA-3285F4F34FCD}" type="presParOf" srcId="{6828497C-B889-41A3-8CF6-FF27227B4E85}" destId="{90EF5A95-164D-4288-9E6D-CB79FFBFD36B}" srcOrd="1" destOrd="0" presId="urn:microsoft.com/office/officeart/2005/8/layout/lProcess2"/>
    <dgm:cxn modelId="{32000D62-4ECA-4DAA-97A4-D91CA87F95AA}" type="presParOf" srcId="{6828497C-B889-41A3-8CF6-FF27227B4E85}" destId="{7714B9E0-E79E-4284-9997-D3AB93D9E03E}" srcOrd="2" destOrd="0" presId="urn:microsoft.com/office/officeart/2005/8/layout/lProcess2"/>
    <dgm:cxn modelId="{8BFC2065-5CD6-4DAC-A460-FCF876AEDEDD}" type="presParOf" srcId="{7714B9E0-E79E-4284-9997-D3AB93D9E03E}" destId="{04F95811-4F0A-439D-9C71-BEBB591F7E0D}" srcOrd="0" destOrd="0" presId="urn:microsoft.com/office/officeart/2005/8/layout/lProcess2"/>
    <dgm:cxn modelId="{BBF6A51D-E51C-4D59-A165-5B5B8FFC86CF}" type="presParOf" srcId="{04F95811-4F0A-439D-9C71-BEBB591F7E0D}" destId="{E9A28641-053C-4699-8FFF-5B349025B3D6}" srcOrd="0" destOrd="0" presId="urn:microsoft.com/office/officeart/2005/8/layout/lProcess2"/>
    <dgm:cxn modelId="{AAD31C37-8EDC-4A7A-8018-1C75FB88E325}" type="presParOf" srcId="{04F95811-4F0A-439D-9C71-BEBB591F7E0D}" destId="{2CECDC3F-3029-4191-8A74-FCF378DDD446}" srcOrd="1" destOrd="0" presId="urn:microsoft.com/office/officeart/2005/8/layout/lProcess2"/>
    <dgm:cxn modelId="{54BD7289-D2D8-4DFC-8DD8-4573FC207589}" type="presParOf" srcId="{04F95811-4F0A-439D-9C71-BEBB591F7E0D}" destId="{376AB465-0C6E-48AF-AD9B-A4B2F45AFE97}" srcOrd="2" destOrd="0" presId="urn:microsoft.com/office/officeart/2005/8/layout/lProcess2"/>
    <dgm:cxn modelId="{562CC06A-1F86-4CCC-BDE1-9C5674616C56}" type="presParOf" srcId="{04F95811-4F0A-439D-9C71-BEBB591F7E0D}" destId="{BC624DB9-EE50-4B5C-8D63-BE71CC36AC53}" srcOrd="3" destOrd="0" presId="urn:microsoft.com/office/officeart/2005/8/layout/lProcess2"/>
    <dgm:cxn modelId="{D53B0E1C-6DA9-4B3C-B8C4-04DF09D6250E}" type="presParOf" srcId="{04F95811-4F0A-439D-9C71-BEBB591F7E0D}" destId="{4355A4CB-B433-488B-87C9-1E867CC3C243}" srcOrd="4" destOrd="0" presId="urn:microsoft.com/office/officeart/2005/8/layout/lProcess2"/>
    <dgm:cxn modelId="{0A28CAAE-6C2E-42A6-8906-900BE15E8AB3}" type="presParOf" srcId="{E39BCD93-986E-431E-98FD-9E46BD6F4876}" destId="{4E60820C-C6EE-47F1-837C-AD396526725D}" srcOrd="1" destOrd="0" presId="urn:microsoft.com/office/officeart/2005/8/layout/lProcess2"/>
    <dgm:cxn modelId="{B608DA2D-A961-4572-8759-0931A30E2776}" type="presParOf" srcId="{E39BCD93-986E-431E-98FD-9E46BD6F4876}" destId="{237F27E8-6FC2-4BAD-B02E-F116B9CA8968}" srcOrd="2" destOrd="0" presId="urn:microsoft.com/office/officeart/2005/8/layout/lProcess2"/>
    <dgm:cxn modelId="{15766D28-A7C2-478D-BE75-3C02562EE4EC}" type="presParOf" srcId="{237F27E8-6FC2-4BAD-B02E-F116B9CA8968}" destId="{A2D07CBF-7F7C-406C-9D17-05BB608938AE}" srcOrd="0" destOrd="0" presId="urn:microsoft.com/office/officeart/2005/8/layout/lProcess2"/>
    <dgm:cxn modelId="{853EFCE1-B12F-4AC6-A088-33A4F50C9667}" type="presParOf" srcId="{237F27E8-6FC2-4BAD-B02E-F116B9CA8968}" destId="{3916FE52-EB00-48D0-8238-0C04DA21615E}" srcOrd="1" destOrd="0" presId="urn:microsoft.com/office/officeart/2005/8/layout/lProcess2"/>
    <dgm:cxn modelId="{FDEEF689-60BE-4576-9AFE-17DC45B0DF39}" type="presParOf" srcId="{237F27E8-6FC2-4BAD-B02E-F116B9CA8968}" destId="{F86F9209-2814-45C1-A429-BDC61196D9C4}" srcOrd="2" destOrd="0" presId="urn:microsoft.com/office/officeart/2005/8/layout/lProcess2"/>
    <dgm:cxn modelId="{C78F3675-66E1-4BE0-800A-4F8052E9F9C3}" type="presParOf" srcId="{F86F9209-2814-45C1-A429-BDC61196D9C4}" destId="{726CB353-4B09-4DD5-A36D-CEC041225B37}" srcOrd="0" destOrd="0" presId="urn:microsoft.com/office/officeart/2005/8/layout/lProcess2"/>
    <dgm:cxn modelId="{554F0DA0-C98D-4A9C-880F-17512D3CFEB4}" type="presParOf" srcId="{726CB353-4B09-4DD5-A36D-CEC041225B37}" destId="{E51B5954-E671-4965-BD0E-FBF7D3DA4684}" srcOrd="0" destOrd="0" presId="urn:microsoft.com/office/officeart/2005/8/layout/lProcess2"/>
    <dgm:cxn modelId="{674AF6D4-160A-48A0-833D-E3884FCDE0A1}" type="presParOf" srcId="{726CB353-4B09-4DD5-A36D-CEC041225B37}" destId="{6F753600-A1A7-464C-8C65-3E58536256DD}" srcOrd="1" destOrd="0" presId="urn:microsoft.com/office/officeart/2005/8/layout/lProcess2"/>
    <dgm:cxn modelId="{0D180A65-B972-45D2-8844-415C5AC17D9E}" type="presParOf" srcId="{726CB353-4B09-4DD5-A36D-CEC041225B37}" destId="{E6B11EE3-C099-48BA-83D1-3C90B3EE9553}" srcOrd="2" destOrd="0" presId="urn:microsoft.com/office/officeart/2005/8/layout/lProcess2"/>
    <dgm:cxn modelId="{B45D0FC0-128E-48ED-9C19-B377E3979C8A}" type="presParOf" srcId="{E39BCD93-986E-431E-98FD-9E46BD6F4876}" destId="{E19EE7D6-7B1B-4B29-BC13-A66926C3BE38}" srcOrd="3" destOrd="0" presId="urn:microsoft.com/office/officeart/2005/8/layout/lProcess2"/>
    <dgm:cxn modelId="{C1DB261F-BD14-4C07-8922-E6D4B6B11F55}" type="presParOf" srcId="{E39BCD93-986E-431E-98FD-9E46BD6F4876}" destId="{9C5F1AA7-D00B-4ED4-B1F5-4E6C07D42DD5}" srcOrd="4" destOrd="0" presId="urn:microsoft.com/office/officeart/2005/8/layout/lProcess2"/>
    <dgm:cxn modelId="{F725D852-8087-45B0-978F-E2870A335281}" type="presParOf" srcId="{9C5F1AA7-D00B-4ED4-B1F5-4E6C07D42DD5}" destId="{06B888AC-0409-41BF-A277-1333D803C178}" srcOrd="0" destOrd="0" presId="urn:microsoft.com/office/officeart/2005/8/layout/lProcess2"/>
    <dgm:cxn modelId="{1300D47C-F2E8-4BFB-B020-D76F78840313}" type="presParOf" srcId="{9C5F1AA7-D00B-4ED4-B1F5-4E6C07D42DD5}" destId="{070512AA-4DD2-47C1-9A65-50606766485D}" srcOrd="1" destOrd="0" presId="urn:microsoft.com/office/officeart/2005/8/layout/lProcess2"/>
    <dgm:cxn modelId="{986035A0-607B-48B0-94F8-A5AB46679372}" type="presParOf" srcId="{9C5F1AA7-D00B-4ED4-B1F5-4E6C07D42DD5}" destId="{1C6D0A18-970C-438E-807C-BD7BE08B7017}" srcOrd="2" destOrd="0" presId="urn:microsoft.com/office/officeart/2005/8/layout/lProcess2"/>
    <dgm:cxn modelId="{83266023-0681-467E-AA64-C1B9B427C1BF}" type="presParOf" srcId="{1C6D0A18-970C-438E-807C-BD7BE08B7017}" destId="{4114AC89-451F-4AF7-BF77-FB7010301673}" srcOrd="0" destOrd="0" presId="urn:microsoft.com/office/officeart/2005/8/layout/lProcess2"/>
    <dgm:cxn modelId="{D338E7FD-1B25-44F7-AC6C-0A9D1C32C452}" type="presParOf" srcId="{4114AC89-451F-4AF7-BF77-FB7010301673}" destId="{1466745B-D9B6-4CA5-A654-D7DD754CAD4C}" srcOrd="0" destOrd="0" presId="urn:microsoft.com/office/officeart/2005/8/layout/lProcess2"/>
    <dgm:cxn modelId="{22666774-6841-4D5A-B09B-55DC83B86B58}" type="presParOf" srcId="{4114AC89-451F-4AF7-BF77-FB7010301673}" destId="{2BC5C14E-0D9A-4922-BFBE-7AF47C1DC649}" srcOrd="1" destOrd="0" presId="urn:microsoft.com/office/officeart/2005/8/layout/lProcess2"/>
    <dgm:cxn modelId="{8A2880D2-CC46-4965-8310-C056F2D3A3FD}" type="presParOf" srcId="{4114AC89-451F-4AF7-BF77-FB7010301673}" destId="{9E7BC852-554E-4557-AD36-A30964F6EE79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0D211-6A16-46C9-B219-3CB5EF676531}">
      <dsp:nvSpPr>
        <dsp:cNvPr id="0" name=""/>
        <dsp:cNvSpPr/>
      </dsp:nvSpPr>
      <dsp:spPr>
        <a:xfrm>
          <a:off x="805" y="1643927"/>
          <a:ext cx="1011688" cy="559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700" kern="1200" dirty="0" smtClean="0"/>
            <a:t>Verify member with Institute and retrieve pre-fill data</a:t>
          </a:r>
          <a:endParaRPr lang="en-AU" sz="700" kern="1200" dirty="0"/>
        </a:p>
      </dsp:txBody>
      <dsp:txXfrm>
        <a:off x="805" y="1643927"/>
        <a:ext cx="1011688" cy="372945"/>
      </dsp:txXfrm>
    </dsp:sp>
    <dsp:sp modelId="{494C4FA0-BD15-4665-861D-F863A1CAD080}">
      <dsp:nvSpPr>
        <dsp:cNvPr id="0" name=""/>
        <dsp:cNvSpPr/>
      </dsp:nvSpPr>
      <dsp:spPr>
        <a:xfrm>
          <a:off x="208018" y="2016872"/>
          <a:ext cx="1011688" cy="403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457179-6CA1-401E-81D7-3BB3DB86606A}">
      <dsp:nvSpPr>
        <dsp:cNvPr id="0" name=""/>
        <dsp:cNvSpPr/>
      </dsp:nvSpPr>
      <dsp:spPr>
        <a:xfrm>
          <a:off x="1165862" y="1704459"/>
          <a:ext cx="325140" cy="2518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600" kern="1200"/>
        </a:p>
      </dsp:txBody>
      <dsp:txXfrm>
        <a:off x="1165862" y="1754835"/>
        <a:ext cx="249576" cy="151129"/>
      </dsp:txXfrm>
    </dsp:sp>
    <dsp:sp modelId="{713AD0E2-7A9B-4D5B-A628-0FDBC1F2C9A3}">
      <dsp:nvSpPr>
        <dsp:cNvPr id="0" name=""/>
        <dsp:cNvSpPr/>
      </dsp:nvSpPr>
      <dsp:spPr>
        <a:xfrm>
          <a:off x="1625967" y="1643927"/>
          <a:ext cx="1011688" cy="5594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700" kern="1200" dirty="0" smtClean="0"/>
            <a:t>Get info. for experience layering</a:t>
          </a:r>
          <a:endParaRPr lang="en-AU" sz="700" kern="1200" dirty="0"/>
        </a:p>
      </dsp:txBody>
      <dsp:txXfrm>
        <a:off x="1625967" y="1643927"/>
        <a:ext cx="1011688" cy="372945"/>
      </dsp:txXfrm>
    </dsp:sp>
    <dsp:sp modelId="{A722AEEE-535D-4900-816B-3AFE5F65191B}">
      <dsp:nvSpPr>
        <dsp:cNvPr id="0" name=""/>
        <dsp:cNvSpPr/>
      </dsp:nvSpPr>
      <dsp:spPr>
        <a:xfrm>
          <a:off x="1833180" y="2016872"/>
          <a:ext cx="1011688" cy="403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6707ED-396E-42CC-8AC0-45E9438F2592}">
      <dsp:nvSpPr>
        <dsp:cNvPr id="0" name=""/>
        <dsp:cNvSpPr/>
      </dsp:nvSpPr>
      <dsp:spPr>
        <a:xfrm>
          <a:off x="2791024" y="1704459"/>
          <a:ext cx="325140" cy="2518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600" kern="1200"/>
        </a:p>
      </dsp:txBody>
      <dsp:txXfrm>
        <a:off x="2791024" y="1754835"/>
        <a:ext cx="249576" cy="151129"/>
      </dsp:txXfrm>
    </dsp:sp>
    <dsp:sp modelId="{B84BBBD7-EB25-4FF7-9C78-3A3A15275335}">
      <dsp:nvSpPr>
        <dsp:cNvPr id="0" name=""/>
        <dsp:cNvSpPr/>
      </dsp:nvSpPr>
      <dsp:spPr>
        <a:xfrm>
          <a:off x="3251130" y="1643927"/>
          <a:ext cx="1011688" cy="5594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700" kern="1200" dirty="0" smtClean="0"/>
            <a:t>Get information to be shown on Profile</a:t>
          </a:r>
          <a:endParaRPr lang="en-AU" sz="700" kern="1200" dirty="0"/>
        </a:p>
      </dsp:txBody>
      <dsp:txXfrm>
        <a:off x="3251130" y="1643927"/>
        <a:ext cx="1011688" cy="372945"/>
      </dsp:txXfrm>
    </dsp:sp>
    <dsp:sp modelId="{6D1994FE-BE26-4DF2-BAC2-8F6B2C8AAF28}">
      <dsp:nvSpPr>
        <dsp:cNvPr id="0" name=""/>
        <dsp:cNvSpPr/>
      </dsp:nvSpPr>
      <dsp:spPr>
        <a:xfrm>
          <a:off x="3458343" y="2016872"/>
          <a:ext cx="1011688" cy="403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DD3050-7647-4F69-8AEB-92C72E30EC26}">
      <dsp:nvSpPr>
        <dsp:cNvPr id="0" name=""/>
        <dsp:cNvSpPr/>
      </dsp:nvSpPr>
      <dsp:spPr>
        <a:xfrm>
          <a:off x="4416187" y="1704459"/>
          <a:ext cx="325140" cy="2518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600" kern="1200"/>
        </a:p>
      </dsp:txBody>
      <dsp:txXfrm>
        <a:off x="4416187" y="1754835"/>
        <a:ext cx="249576" cy="151129"/>
      </dsp:txXfrm>
    </dsp:sp>
    <dsp:sp modelId="{FFA84A72-B1D2-4F4C-8104-18C6D8FB9F84}">
      <dsp:nvSpPr>
        <dsp:cNvPr id="0" name=""/>
        <dsp:cNvSpPr/>
      </dsp:nvSpPr>
      <dsp:spPr>
        <a:xfrm>
          <a:off x="4876292" y="1643927"/>
          <a:ext cx="1011688" cy="55941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700" kern="1200" dirty="0" smtClean="0"/>
            <a:t>Get information to tailor the search</a:t>
          </a:r>
          <a:endParaRPr lang="en-AU" sz="700" kern="1200" dirty="0"/>
        </a:p>
      </dsp:txBody>
      <dsp:txXfrm>
        <a:off x="4876292" y="1643927"/>
        <a:ext cx="1011688" cy="372945"/>
      </dsp:txXfrm>
    </dsp:sp>
    <dsp:sp modelId="{B9428DF7-D08D-4B66-A35B-3BE325D69FC2}">
      <dsp:nvSpPr>
        <dsp:cNvPr id="0" name=""/>
        <dsp:cNvSpPr/>
      </dsp:nvSpPr>
      <dsp:spPr>
        <a:xfrm>
          <a:off x="5083505" y="2016872"/>
          <a:ext cx="1011688" cy="403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1B299-75A0-4B93-9E21-860B1FC6C263}">
      <dsp:nvSpPr>
        <dsp:cNvPr id="0" name=""/>
        <dsp:cNvSpPr/>
      </dsp:nvSpPr>
      <dsp:spPr>
        <a:xfrm>
          <a:off x="1141" y="256734"/>
          <a:ext cx="1434049" cy="6437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100" kern="1200" dirty="0" smtClean="0"/>
            <a:t>Verify member ID</a:t>
          </a:r>
          <a:br>
            <a:rPr lang="en-AU" sz="1100" kern="1200" dirty="0" smtClean="0"/>
          </a:br>
          <a:r>
            <a:rPr lang="en-AU" sz="1100" kern="1200" dirty="0" smtClean="0"/>
            <a:t>Get member data</a:t>
          </a:r>
          <a:endParaRPr lang="en-AU" sz="1100" kern="1200" dirty="0"/>
        </a:p>
      </dsp:txBody>
      <dsp:txXfrm>
        <a:off x="1141" y="256734"/>
        <a:ext cx="1434049" cy="429158"/>
      </dsp:txXfrm>
    </dsp:sp>
    <dsp:sp modelId="{CE8BADE6-BAE5-4547-AB84-4C1677453167}">
      <dsp:nvSpPr>
        <dsp:cNvPr id="0" name=""/>
        <dsp:cNvSpPr/>
      </dsp:nvSpPr>
      <dsp:spPr>
        <a:xfrm>
          <a:off x="294862" y="685893"/>
          <a:ext cx="1434049" cy="20097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100" kern="1200" dirty="0" smtClean="0"/>
            <a:t>Data needed;</a:t>
          </a:r>
          <a:endParaRPr lang="en-AU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100" kern="1200" dirty="0" smtClean="0"/>
            <a:t>Name</a:t>
          </a:r>
          <a:endParaRPr lang="en-AU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100" kern="1200" dirty="0" smtClean="0"/>
            <a:t>Gender</a:t>
          </a:r>
          <a:endParaRPr lang="en-AU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100" kern="1200" dirty="0" smtClean="0"/>
            <a:t>DOB</a:t>
          </a:r>
          <a:endParaRPr lang="en-AU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100" kern="1200" dirty="0" smtClean="0"/>
            <a:t>Member Type?</a:t>
          </a:r>
          <a:endParaRPr lang="en-AU" sz="1100" kern="1200" dirty="0"/>
        </a:p>
      </dsp:txBody>
      <dsp:txXfrm>
        <a:off x="336864" y="727895"/>
        <a:ext cx="1350045" cy="1925696"/>
      </dsp:txXfrm>
    </dsp:sp>
    <dsp:sp modelId="{3A394915-FDE9-41BD-ADD7-47A15C0AC5E8}">
      <dsp:nvSpPr>
        <dsp:cNvPr id="0" name=""/>
        <dsp:cNvSpPr/>
      </dsp:nvSpPr>
      <dsp:spPr>
        <a:xfrm>
          <a:off x="1652587" y="292795"/>
          <a:ext cx="460880" cy="357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900" kern="1200"/>
        </a:p>
      </dsp:txBody>
      <dsp:txXfrm>
        <a:off x="1652587" y="364202"/>
        <a:ext cx="353769" cy="214222"/>
      </dsp:txXfrm>
    </dsp:sp>
    <dsp:sp modelId="{2E8418A5-FE7B-4A7A-A1BF-B090478C49CD}">
      <dsp:nvSpPr>
        <dsp:cNvPr id="0" name=""/>
        <dsp:cNvSpPr/>
      </dsp:nvSpPr>
      <dsp:spPr>
        <a:xfrm>
          <a:off x="2304777" y="256734"/>
          <a:ext cx="1434049" cy="643737"/>
        </a:xfrm>
        <a:prstGeom prst="roundRect">
          <a:avLst>
            <a:gd name="adj" fmla="val 10000"/>
          </a:avLst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100" kern="1200" dirty="0" smtClean="0"/>
            <a:t>Free look through experience layering</a:t>
          </a:r>
          <a:endParaRPr lang="en-AU" sz="1100" kern="1200" dirty="0"/>
        </a:p>
      </dsp:txBody>
      <dsp:txXfrm>
        <a:off x="2304777" y="256734"/>
        <a:ext cx="1434049" cy="429158"/>
      </dsp:txXfrm>
    </dsp:sp>
    <dsp:sp modelId="{0659E7CC-7BCB-4F9C-819F-0E7DAC771201}">
      <dsp:nvSpPr>
        <dsp:cNvPr id="0" name=""/>
        <dsp:cNvSpPr/>
      </dsp:nvSpPr>
      <dsp:spPr>
        <a:xfrm>
          <a:off x="2598497" y="685893"/>
          <a:ext cx="1434049" cy="20097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100" kern="1200" dirty="0" smtClean="0"/>
            <a:t>Data </a:t>
          </a:r>
          <a:r>
            <a:rPr lang="en-AU" sz="1100" kern="1200" smtClean="0"/>
            <a:t>needed;</a:t>
          </a:r>
          <a:endParaRPr lang="en-AU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100" kern="1200" dirty="0" smtClean="0"/>
            <a:t>Industry</a:t>
          </a:r>
          <a:endParaRPr lang="en-AU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100" kern="1200" dirty="0" smtClean="0"/>
            <a:t>Area of Focus</a:t>
          </a:r>
          <a:endParaRPr lang="en-AU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100" kern="1200" dirty="0" smtClean="0"/>
            <a:t>Job Level</a:t>
          </a:r>
          <a:endParaRPr lang="en-AU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100" kern="1200" dirty="0" smtClean="0"/>
            <a:t> Years in Job Level</a:t>
          </a:r>
          <a:endParaRPr lang="en-AU" sz="1100" kern="1200" dirty="0"/>
        </a:p>
      </dsp:txBody>
      <dsp:txXfrm>
        <a:off x="2640499" y="727895"/>
        <a:ext cx="1350045" cy="1925696"/>
      </dsp:txXfrm>
    </dsp:sp>
    <dsp:sp modelId="{F2524EB5-A5F4-4C1E-9F3F-EC230B11B821}">
      <dsp:nvSpPr>
        <dsp:cNvPr id="0" name=""/>
        <dsp:cNvSpPr/>
      </dsp:nvSpPr>
      <dsp:spPr>
        <a:xfrm>
          <a:off x="3956222" y="292795"/>
          <a:ext cx="460880" cy="357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900" kern="1200"/>
        </a:p>
      </dsp:txBody>
      <dsp:txXfrm>
        <a:off x="3956222" y="364202"/>
        <a:ext cx="353769" cy="214222"/>
      </dsp:txXfrm>
    </dsp:sp>
    <dsp:sp modelId="{1E6093C1-8381-4AF9-B82C-7188B420248B}">
      <dsp:nvSpPr>
        <dsp:cNvPr id="0" name=""/>
        <dsp:cNvSpPr/>
      </dsp:nvSpPr>
      <dsp:spPr>
        <a:xfrm>
          <a:off x="4608412" y="256734"/>
          <a:ext cx="1434049" cy="643737"/>
        </a:xfrm>
        <a:prstGeom prst="roundRect">
          <a:avLst>
            <a:gd name="adj" fmla="val 10000"/>
          </a:avLst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100" kern="1200" dirty="0" smtClean="0"/>
            <a:t>Set up profile that other users will see</a:t>
          </a:r>
          <a:endParaRPr lang="en-AU" sz="1100" kern="1200" dirty="0"/>
        </a:p>
      </dsp:txBody>
      <dsp:txXfrm>
        <a:off x="4608412" y="256734"/>
        <a:ext cx="1434049" cy="429158"/>
      </dsp:txXfrm>
    </dsp:sp>
    <dsp:sp modelId="{FB4246A3-3C6C-4EA6-A7BE-87730AA651B4}">
      <dsp:nvSpPr>
        <dsp:cNvPr id="0" name=""/>
        <dsp:cNvSpPr/>
      </dsp:nvSpPr>
      <dsp:spPr>
        <a:xfrm>
          <a:off x="4902133" y="685893"/>
          <a:ext cx="1434049" cy="20097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100" kern="1200" dirty="0" smtClean="0"/>
            <a:t>Data needed;</a:t>
          </a:r>
          <a:endParaRPr lang="en-AU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100" kern="1200" dirty="0" smtClean="0"/>
            <a:t>Profile Photo</a:t>
          </a:r>
          <a:endParaRPr lang="en-AU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100" kern="1200" dirty="0" smtClean="0"/>
            <a:t>Employer Detail</a:t>
          </a:r>
          <a:endParaRPr lang="en-AU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100" kern="1200" dirty="0" smtClean="0"/>
            <a:t>Education?</a:t>
          </a:r>
          <a:endParaRPr lang="en-AU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100" kern="1200" dirty="0" smtClean="0"/>
            <a:t>Overseas experience</a:t>
          </a:r>
          <a:endParaRPr lang="en-AU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100" kern="1200" dirty="0" smtClean="0"/>
            <a:t>Professional Skills</a:t>
          </a:r>
          <a:endParaRPr lang="en-AU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100" kern="1200" dirty="0" smtClean="0"/>
            <a:t>Interests</a:t>
          </a:r>
          <a:endParaRPr lang="en-AU" sz="1100" kern="1200" dirty="0"/>
        </a:p>
        <a:p>
          <a:pPr marL="171450" lvl="3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100" kern="1200" dirty="0" smtClean="0"/>
            <a:t>Professional</a:t>
          </a:r>
          <a:endParaRPr lang="en-AU" sz="1100" kern="1200" dirty="0"/>
        </a:p>
        <a:p>
          <a:pPr marL="171450" lvl="3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100" kern="1200" dirty="0" smtClean="0"/>
            <a:t>General?</a:t>
          </a:r>
          <a:endParaRPr lang="en-AU" sz="1100" kern="1200" dirty="0"/>
        </a:p>
      </dsp:txBody>
      <dsp:txXfrm>
        <a:off x="4944135" y="727895"/>
        <a:ext cx="1350045" cy="1925696"/>
      </dsp:txXfrm>
    </dsp:sp>
    <dsp:sp modelId="{D51718E9-46D2-4114-890D-303D14EFB78F}">
      <dsp:nvSpPr>
        <dsp:cNvPr id="0" name=""/>
        <dsp:cNvSpPr/>
      </dsp:nvSpPr>
      <dsp:spPr>
        <a:xfrm>
          <a:off x="6259858" y="292795"/>
          <a:ext cx="460880" cy="357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900" kern="1200"/>
        </a:p>
      </dsp:txBody>
      <dsp:txXfrm>
        <a:off x="6259858" y="364202"/>
        <a:ext cx="353769" cy="214222"/>
      </dsp:txXfrm>
    </dsp:sp>
    <dsp:sp modelId="{1DA081E5-7875-4481-8A02-3696865B5EFF}">
      <dsp:nvSpPr>
        <dsp:cNvPr id="0" name=""/>
        <dsp:cNvSpPr/>
      </dsp:nvSpPr>
      <dsp:spPr>
        <a:xfrm>
          <a:off x="6912048" y="256734"/>
          <a:ext cx="1434049" cy="643737"/>
        </a:xfrm>
        <a:prstGeom prst="roundRect">
          <a:avLst>
            <a:gd name="adj" fmla="val 1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100" kern="1200" dirty="0" smtClean="0"/>
            <a:t>Enhance matches through user tailoring</a:t>
          </a:r>
          <a:endParaRPr lang="en-AU" sz="1100" kern="1200" dirty="0"/>
        </a:p>
      </dsp:txBody>
      <dsp:txXfrm>
        <a:off x="6912048" y="256734"/>
        <a:ext cx="1434049" cy="429158"/>
      </dsp:txXfrm>
    </dsp:sp>
    <dsp:sp modelId="{30DAE8FB-1FE8-4215-945D-B2CBC98EFD01}">
      <dsp:nvSpPr>
        <dsp:cNvPr id="0" name=""/>
        <dsp:cNvSpPr/>
      </dsp:nvSpPr>
      <dsp:spPr>
        <a:xfrm>
          <a:off x="7205769" y="685893"/>
          <a:ext cx="1434049" cy="20097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100" kern="1200" dirty="0" smtClean="0"/>
            <a:t>Data needed;</a:t>
          </a:r>
          <a:endParaRPr lang="en-AU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100" kern="1200" dirty="0" smtClean="0"/>
            <a:t>Behaviour Profiling</a:t>
          </a:r>
          <a:endParaRPr lang="en-AU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100" kern="1200" dirty="0" smtClean="0"/>
            <a:t>Preference selection</a:t>
          </a:r>
          <a:endParaRPr lang="en-AU" sz="1100" kern="1200" dirty="0"/>
        </a:p>
        <a:p>
          <a:pPr marL="171450" lvl="3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100" kern="1200" dirty="0" smtClean="0"/>
            <a:t>Gender</a:t>
          </a:r>
          <a:endParaRPr lang="en-AU" sz="1100" kern="1200" dirty="0"/>
        </a:p>
        <a:p>
          <a:pPr marL="171450" lvl="3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100" kern="1200" dirty="0" smtClean="0"/>
            <a:t>Industry</a:t>
          </a:r>
          <a:endParaRPr lang="en-AU" sz="1100" kern="1200" dirty="0"/>
        </a:p>
        <a:p>
          <a:pPr marL="171450" lvl="3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100" kern="1200" dirty="0" smtClean="0"/>
            <a:t>Area of focus</a:t>
          </a:r>
          <a:endParaRPr lang="en-AU" sz="1100" kern="1200" dirty="0"/>
        </a:p>
        <a:p>
          <a:pPr marL="171450" lvl="3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100" kern="1200" dirty="0" smtClean="0"/>
            <a:t>Overseas work experience</a:t>
          </a:r>
          <a:endParaRPr lang="en-AU" sz="1100" kern="1200" dirty="0"/>
        </a:p>
      </dsp:txBody>
      <dsp:txXfrm>
        <a:off x="7247771" y="727895"/>
        <a:ext cx="1350045" cy="19256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06045-051F-4287-9277-4F4D1576B9D2}">
      <dsp:nvSpPr>
        <dsp:cNvPr id="0" name=""/>
        <dsp:cNvSpPr/>
      </dsp:nvSpPr>
      <dsp:spPr>
        <a:xfrm>
          <a:off x="744" y="0"/>
          <a:ext cx="1934765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000" kern="1200" dirty="0" smtClean="0"/>
            <a:t>Log-in (First time)</a:t>
          </a:r>
          <a:endParaRPr lang="en-AU" sz="3000" kern="1200" dirty="0"/>
        </a:p>
      </dsp:txBody>
      <dsp:txXfrm>
        <a:off x="744" y="0"/>
        <a:ext cx="1934765" cy="1219200"/>
      </dsp:txXfrm>
    </dsp:sp>
    <dsp:sp modelId="{E9A28641-053C-4699-8FFF-5B349025B3D6}">
      <dsp:nvSpPr>
        <dsp:cNvPr id="0" name=""/>
        <dsp:cNvSpPr/>
      </dsp:nvSpPr>
      <dsp:spPr>
        <a:xfrm>
          <a:off x="194220" y="1219547"/>
          <a:ext cx="1547812" cy="798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200" kern="1200" dirty="0" smtClean="0"/>
            <a:t>Verify identity &amp; retrieve pre-fill information</a:t>
          </a:r>
          <a:endParaRPr lang="en-AU" sz="1200" kern="1200" dirty="0"/>
        </a:p>
      </dsp:txBody>
      <dsp:txXfrm>
        <a:off x="217605" y="1242932"/>
        <a:ext cx="1501042" cy="751643"/>
      </dsp:txXfrm>
    </dsp:sp>
    <dsp:sp modelId="{376AB465-0C6E-48AF-AD9B-A4B2F45AFE97}">
      <dsp:nvSpPr>
        <dsp:cNvPr id="0" name=""/>
        <dsp:cNvSpPr/>
      </dsp:nvSpPr>
      <dsp:spPr>
        <a:xfrm>
          <a:off x="194220" y="2140793"/>
          <a:ext cx="1547812" cy="798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200" kern="1200" dirty="0" smtClean="0"/>
            <a:t>Data include</a:t>
          </a:r>
          <a:endParaRPr lang="en-AU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900" kern="1200" dirty="0" smtClean="0"/>
            <a:t>Name</a:t>
          </a:r>
          <a:endParaRPr lang="en-AU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900" kern="1200" dirty="0" smtClean="0"/>
            <a:t>Gender</a:t>
          </a:r>
          <a:endParaRPr lang="en-AU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900" kern="1200" dirty="0" smtClean="0"/>
            <a:t>DOB</a:t>
          </a:r>
          <a:endParaRPr lang="en-AU" sz="900" kern="1200" dirty="0"/>
        </a:p>
      </dsp:txBody>
      <dsp:txXfrm>
        <a:off x="217605" y="2164178"/>
        <a:ext cx="1501042" cy="751643"/>
      </dsp:txXfrm>
    </dsp:sp>
    <dsp:sp modelId="{4355A4CB-B433-488B-87C9-1E867CC3C243}">
      <dsp:nvSpPr>
        <dsp:cNvPr id="0" name=""/>
        <dsp:cNvSpPr/>
      </dsp:nvSpPr>
      <dsp:spPr>
        <a:xfrm>
          <a:off x="194220" y="3062039"/>
          <a:ext cx="1547812" cy="798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200" kern="1200" dirty="0"/>
        </a:p>
      </dsp:txBody>
      <dsp:txXfrm>
        <a:off x="217605" y="3085424"/>
        <a:ext cx="1501042" cy="751643"/>
      </dsp:txXfrm>
    </dsp:sp>
    <dsp:sp modelId="{A2D07CBF-7F7C-406C-9D17-05BB608938AE}">
      <dsp:nvSpPr>
        <dsp:cNvPr id="0" name=""/>
        <dsp:cNvSpPr/>
      </dsp:nvSpPr>
      <dsp:spPr>
        <a:xfrm>
          <a:off x="2080617" y="0"/>
          <a:ext cx="1934765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3000" kern="1200"/>
        </a:p>
      </dsp:txBody>
      <dsp:txXfrm>
        <a:off x="2080617" y="0"/>
        <a:ext cx="1934765" cy="1219200"/>
      </dsp:txXfrm>
    </dsp:sp>
    <dsp:sp modelId="{E51B5954-E671-4965-BD0E-FBF7D3DA4684}">
      <dsp:nvSpPr>
        <dsp:cNvPr id="0" name=""/>
        <dsp:cNvSpPr/>
      </dsp:nvSpPr>
      <dsp:spPr>
        <a:xfrm>
          <a:off x="2274093" y="1220390"/>
          <a:ext cx="1547812" cy="1225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200" kern="1200"/>
        </a:p>
      </dsp:txBody>
      <dsp:txXfrm>
        <a:off x="2309982" y="1256279"/>
        <a:ext cx="1476034" cy="1153573"/>
      </dsp:txXfrm>
    </dsp:sp>
    <dsp:sp modelId="{E6B11EE3-C099-48BA-83D1-3C90B3EE9553}">
      <dsp:nvSpPr>
        <dsp:cNvPr id="0" name=""/>
        <dsp:cNvSpPr/>
      </dsp:nvSpPr>
      <dsp:spPr>
        <a:xfrm>
          <a:off x="2274093" y="2634257"/>
          <a:ext cx="1547812" cy="1225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200" kern="1200"/>
        </a:p>
      </dsp:txBody>
      <dsp:txXfrm>
        <a:off x="2309982" y="2670146"/>
        <a:ext cx="1476034" cy="1153573"/>
      </dsp:txXfrm>
    </dsp:sp>
    <dsp:sp modelId="{06B888AC-0409-41BF-A277-1333D803C178}">
      <dsp:nvSpPr>
        <dsp:cNvPr id="0" name=""/>
        <dsp:cNvSpPr/>
      </dsp:nvSpPr>
      <dsp:spPr>
        <a:xfrm>
          <a:off x="4160490" y="0"/>
          <a:ext cx="1934765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3000" kern="1200"/>
        </a:p>
      </dsp:txBody>
      <dsp:txXfrm>
        <a:off x="4160490" y="0"/>
        <a:ext cx="1934765" cy="1219200"/>
      </dsp:txXfrm>
    </dsp:sp>
    <dsp:sp modelId="{1466745B-D9B6-4CA5-A654-D7DD754CAD4C}">
      <dsp:nvSpPr>
        <dsp:cNvPr id="0" name=""/>
        <dsp:cNvSpPr/>
      </dsp:nvSpPr>
      <dsp:spPr>
        <a:xfrm>
          <a:off x="4353966" y="1220390"/>
          <a:ext cx="1547812" cy="1225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200" kern="1200"/>
        </a:p>
      </dsp:txBody>
      <dsp:txXfrm>
        <a:off x="4389855" y="1256279"/>
        <a:ext cx="1476034" cy="1153573"/>
      </dsp:txXfrm>
    </dsp:sp>
    <dsp:sp modelId="{9E7BC852-554E-4557-AD36-A30964F6EE79}">
      <dsp:nvSpPr>
        <dsp:cNvPr id="0" name=""/>
        <dsp:cNvSpPr/>
      </dsp:nvSpPr>
      <dsp:spPr>
        <a:xfrm>
          <a:off x="4353966" y="2634257"/>
          <a:ext cx="1547812" cy="1225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200" kern="1200"/>
        </a:p>
      </dsp:txBody>
      <dsp:txXfrm>
        <a:off x="4389855" y="2670146"/>
        <a:ext cx="1476034" cy="1153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C2E6-C0A1-4FF5-AA98-5E54A4BB5C7B}" type="datetimeFigureOut">
              <a:rPr lang="en-AU" smtClean="0"/>
              <a:t>29/04/2017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A0CF-DEB5-42B6-8B3A-4625733C3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420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C2E6-C0A1-4FF5-AA98-5E54A4BB5C7B}" type="datetimeFigureOut">
              <a:rPr lang="en-AU" smtClean="0"/>
              <a:t>29/04/2017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A0CF-DEB5-42B6-8B3A-4625733C3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90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C2E6-C0A1-4FF5-AA98-5E54A4BB5C7B}" type="datetimeFigureOut">
              <a:rPr lang="en-AU" smtClean="0"/>
              <a:t>29/04/2017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A0CF-DEB5-42B6-8B3A-4625733C3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797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C2E6-C0A1-4FF5-AA98-5E54A4BB5C7B}" type="datetimeFigureOut">
              <a:rPr lang="en-AU" smtClean="0"/>
              <a:t>29/04/2017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A0CF-DEB5-42B6-8B3A-4625733C3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300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C2E6-C0A1-4FF5-AA98-5E54A4BB5C7B}" type="datetimeFigureOut">
              <a:rPr lang="en-AU" smtClean="0"/>
              <a:t>29/04/2017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A0CF-DEB5-42B6-8B3A-4625733C3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765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C2E6-C0A1-4FF5-AA98-5E54A4BB5C7B}" type="datetimeFigureOut">
              <a:rPr lang="en-AU" smtClean="0"/>
              <a:t>29/04/2017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A0CF-DEB5-42B6-8B3A-4625733C3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82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C2E6-C0A1-4FF5-AA98-5E54A4BB5C7B}" type="datetimeFigureOut">
              <a:rPr lang="en-AU" smtClean="0"/>
              <a:t>29/04/2017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A0CF-DEB5-42B6-8B3A-4625733C3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48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C2E6-C0A1-4FF5-AA98-5E54A4BB5C7B}" type="datetimeFigureOut">
              <a:rPr lang="en-AU" smtClean="0"/>
              <a:t>29/04/2017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A0CF-DEB5-42B6-8B3A-4625733C3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923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C2E6-C0A1-4FF5-AA98-5E54A4BB5C7B}" type="datetimeFigureOut">
              <a:rPr lang="en-AU" smtClean="0"/>
              <a:t>29/04/2017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A0CF-DEB5-42B6-8B3A-4625733C3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722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C2E6-C0A1-4FF5-AA98-5E54A4BB5C7B}" type="datetimeFigureOut">
              <a:rPr lang="en-AU" smtClean="0"/>
              <a:t>29/04/2017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A0CF-DEB5-42B6-8B3A-4625733C3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695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C2E6-C0A1-4FF5-AA98-5E54A4BB5C7B}" type="datetimeFigureOut">
              <a:rPr lang="en-AU" smtClean="0"/>
              <a:t>29/04/2017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A0CF-DEB5-42B6-8B3A-4625733C3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46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8C2E6-C0A1-4FF5-AA98-5E54A4BB5C7B}" type="datetimeFigureOut">
              <a:rPr lang="en-AU" smtClean="0"/>
              <a:t>29/04/2017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2A0CF-DEB5-42B6-8B3A-4625733C3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977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spect="1"/>
          </p:cNvSpPr>
          <p:nvPr/>
        </p:nvSpPr>
        <p:spPr>
          <a:xfrm>
            <a:off x="611560" y="548680"/>
            <a:ext cx="1584176" cy="864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Log-in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(First time)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>
            <a:off x="2843808" y="528897"/>
            <a:ext cx="1584176" cy="864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Basic Info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4788024" y="519811"/>
            <a:ext cx="1584176" cy="864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Profile Creation</a:t>
            </a:r>
            <a:endParaRPr lang="en-AU" dirty="0">
              <a:solidFill>
                <a:schemeClr val="tx1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5006778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074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15816" y="451505"/>
            <a:ext cx="3240000" cy="57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3437604" y="1811678"/>
            <a:ext cx="2196424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Kinnect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3167664" y="2564904"/>
            <a:ext cx="2736304" cy="264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Partnered with AI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6516216" y="4605559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Member ID</a:t>
            </a:r>
            <a:endParaRPr lang="en-AU" sz="1400" dirty="0"/>
          </a:p>
        </p:txBody>
      </p:sp>
      <p:sp>
        <p:nvSpPr>
          <p:cNvPr id="25" name="Rectangle 24"/>
          <p:cNvSpPr/>
          <p:nvPr/>
        </p:nvSpPr>
        <p:spPr>
          <a:xfrm>
            <a:off x="3437604" y="4509120"/>
            <a:ext cx="2196424" cy="497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Member ID</a:t>
            </a:r>
            <a:endParaRPr lang="en-AU" dirty="0"/>
          </a:p>
        </p:txBody>
      </p:sp>
      <p:sp>
        <p:nvSpPr>
          <p:cNvPr id="27" name="Rectangle 26"/>
          <p:cNvSpPr/>
          <p:nvPr/>
        </p:nvSpPr>
        <p:spPr>
          <a:xfrm>
            <a:off x="3419872" y="5157192"/>
            <a:ext cx="2196424" cy="497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Password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6516216" y="5157192"/>
            <a:ext cx="1868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Password</a:t>
            </a:r>
            <a:endParaRPr lang="en-AU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88000" y="272343"/>
            <a:ext cx="197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LOG-IN (First Time)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8134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BASIC INFO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(To achieve experience </a:t>
            </a:r>
            <a:r>
              <a:rPr lang="en-AU" dirty="0" smtClean="0"/>
              <a:t>layering)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3123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15816" y="451505"/>
            <a:ext cx="3240000" cy="57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288000" y="272343"/>
            <a:ext cx="197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 smtClean="0"/>
              <a:t>Onboarding</a:t>
            </a:r>
            <a:r>
              <a:rPr lang="en-AU" b="1" dirty="0" smtClean="0"/>
              <a:t>:</a:t>
            </a:r>
          </a:p>
          <a:p>
            <a:r>
              <a:rPr lang="en-AU" b="1" dirty="0" smtClean="0"/>
              <a:t>Basic Info</a:t>
            </a:r>
            <a:endParaRPr lang="en-AU" b="1" dirty="0"/>
          </a:p>
        </p:txBody>
      </p:sp>
      <p:sp>
        <p:nvSpPr>
          <p:cNvPr id="30" name="Rectangle 29"/>
          <p:cNvSpPr/>
          <p:nvPr/>
        </p:nvSpPr>
        <p:spPr>
          <a:xfrm>
            <a:off x="2915816" y="5805264"/>
            <a:ext cx="3240000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Continue</a:t>
            </a:r>
            <a:endParaRPr lang="en-AU" dirty="0"/>
          </a:p>
        </p:txBody>
      </p:sp>
      <p:sp>
        <p:nvSpPr>
          <p:cNvPr id="12" name="Rectangle 11"/>
          <p:cNvSpPr/>
          <p:nvPr/>
        </p:nvSpPr>
        <p:spPr>
          <a:xfrm>
            <a:off x="2915816" y="4365104"/>
            <a:ext cx="3240000" cy="14401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Basic Info (Explanation)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6408072" y="2979401"/>
            <a:ext cx="2052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0000"/>
                </a:solidFill>
              </a:rPr>
              <a:t>Need to consider a different journey for student later on</a:t>
            </a:r>
            <a:endParaRPr lang="en-AU" sz="14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15816" y="451505"/>
            <a:ext cx="3240000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4283968" y="3951064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4734024" y="3951064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4508816" y="3951064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846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15816" y="451505"/>
            <a:ext cx="3240000" cy="57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3437604" y="1556792"/>
            <a:ext cx="2196424" cy="7920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Which industry do you work in?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288000" y="272343"/>
            <a:ext cx="197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Basic 01:</a:t>
            </a:r>
          </a:p>
          <a:p>
            <a:r>
              <a:rPr lang="en-AU" b="1" dirty="0" smtClean="0"/>
              <a:t>Industry</a:t>
            </a:r>
            <a:endParaRPr lang="en-AU" b="1" dirty="0"/>
          </a:p>
        </p:txBody>
      </p:sp>
      <p:sp>
        <p:nvSpPr>
          <p:cNvPr id="12" name="Rectangle 11"/>
          <p:cNvSpPr/>
          <p:nvPr/>
        </p:nvSpPr>
        <p:spPr>
          <a:xfrm>
            <a:off x="3222504" y="2884491"/>
            <a:ext cx="1205480" cy="497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3222504" y="3534489"/>
            <a:ext cx="1205480" cy="497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4671048" y="2884491"/>
            <a:ext cx="1197096" cy="497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4671048" y="3534489"/>
            <a:ext cx="1205480" cy="497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3222504" y="4202776"/>
            <a:ext cx="1205480" cy="497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4662664" y="4221128"/>
            <a:ext cx="1205480" cy="497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3222504" y="4875618"/>
            <a:ext cx="1205480" cy="497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4659640" y="4875618"/>
            <a:ext cx="1205480" cy="497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/>
          <p:cNvSpPr txBox="1"/>
          <p:nvPr/>
        </p:nvSpPr>
        <p:spPr>
          <a:xfrm>
            <a:off x="6408072" y="2979401"/>
            <a:ext cx="205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On Click, change colour</a:t>
            </a:r>
          </a:p>
          <a:p>
            <a:r>
              <a:rPr lang="en-AU" sz="1400" dirty="0" smtClean="0"/>
              <a:t>Prompt next</a:t>
            </a:r>
            <a:endParaRPr lang="en-AU" sz="1400" dirty="0"/>
          </a:p>
        </p:txBody>
      </p:sp>
      <p:sp>
        <p:nvSpPr>
          <p:cNvPr id="32" name="Rectangle 31"/>
          <p:cNvSpPr/>
          <p:nvPr/>
        </p:nvSpPr>
        <p:spPr>
          <a:xfrm>
            <a:off x="4283968" y="2582912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/>
          <p:cNvSpPr/>
          <p:nvPr/>
        </p:nvSpPr>
        <p:spPr>
          <a:xfrm>
            <a:off x="4734024" y="2582912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/>
          <p:cNvSpPr/>
          <p:nvPr/>
        </p:nvSpPr>
        <p:spPr>
          <a:xfrm>
            <a:off x="4508816" y="2582912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/>
          <p:cNvSpPr/>
          <p:nvPr/>
        </p:nvSpPr>
        <p:spPr>
          <a:xfrm>
            <a:off x="3225528" y="5523690"/>
            <a:ext cx="1205480" cy="497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/>
          <p:cNvSpPr/>
          <p:nvPr/>
        </p:nvSpPr>
        <p:spPr>
          <a:xfrm>
            <a:off x="4662664" y="5523690"/>
            <a:ext cx="1205480" cy="497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/>
          <p:cNvSpPr/>
          <p:nvPr/>
        </p:nvSpPr>
        <p:spPr>
          <a:xfrm>
            <a:off x="2915816" y="451505"/>
            <a:ext cx="3240000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6" name="Rectangle 35"/>
          <p:cNvSpPr/>
          <p:nvPr/>
        </p:nvSpPr>
        <p:spPr>
          <a:xfrm>
            <a:off x="3112064" y="585034"/>
            <a:ext cx="325540" cy="3810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&lt;</a:t>
            </a:r>
            <a:endParaRPr lang="en-AU" dirty="0"/>
          </a:p>
        </p:txBody>
      </p:sp>
      <p:sp>
        <p:nvSpPr>
          <p:cNvPr id="37" name="Rectangle 36"/>
          <p:cNvSpPr/>
          <p:nvPr/>
        </p:nvSpPr>
        <p:spPr>
          <a:xfrm>
            <a:off x="5713758" y="585034"/>
            <a:ext cx="325540" cy="3810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&gt;</a:t>
            </a:r>
            <a:endParaRPr lang="en-AU" dirty="0"/>
          </a:p>
        </p:txBody>
      </p:sp>
      <p:sp>
        <p:nvSpPr>
          <p:cNvPr id="39" name="Rectangle 38"/>
          <p:cNvSpPr/>
          <p:nvPr/>
        </p:nvSpPr>
        <p:spPr>
          <a:xfrm>
            <a:off x="3716483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Rectangle 46"/>
          <p:cNvSpPr/>
          <p:nvPr/>
        </p:nvSpPr>
        <p:spPr>
          <a:xfrm>
            <a:off x="4715120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Rectangle 47"/>
          <p:cNvSpPr/>
          <p:nvPr/>
        </p:nvSpPr>
        <p:spPr>
          <a:xfrm>
            <a:off x="4382241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ectangle 48"/>
          <p:cNvSpPr/>
          <p:nvPr/>
        </p:nvSpPr>
        <p:spPr>
          <a:xfrm>
            <a:off x="5047999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Rectangle 49"/>
          <p:cNvSpPr/>
          <p:nvPr/>
        </p:nvSpPr>
        <p:spPr>
          <a:xfrm>
            <a:off x="5380878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Rectangle 50"/>
          <p:cNvSpPr/>
          <p:nvPr/>
        </p:nvSpPr>
        <p:spPr>
          <a:xfrm>
            <a:off x="4049362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901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15816" y="451505"/>
            <a:ext cx="3240000" cy="57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3437604" y="1556792"/>
            <a:ext cx="2196424" cy="9361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Which type of organisation do you work for?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288000" y="272343"/>
            <a:ext cx="197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Basic 02:</a:t>
            </a:r>
          </a:p>
          <a:p>
            <a:r>
              <a:rPr lang="en-AU" b="1" dirty="0" smtClean="0"/>
              <a:t>Organisation</a:t>
            </a:r>
            <a:endParaRPr lang="en-AU" b="1" dirty="0"/>
          </a:p>
        </p:txBody>
      </p:sp>
      <p:sp>
        <p:nvSpPr>
          <p:cNvPr id="30" name="Rectangle 29"/>
          <p:cNvSpPr/>
          <p:nvPr/>
        </p:nvSpPr>
        <p:spPr>
          <a:xfrm>
            <a:off x="2915816" y="5805264"/>
            <a:ext cx="3240000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Continue</a:t>
            </a:r>
            <a:endParaRPr lang="en-AU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332396"/>
              </p:ext>
            </p:extLst>
          </p:nvPr>
        </p:nvGraphicFramePr>
        <p:xfrm>
          <a:off x="3267952" y="2713040"/>
          <a:ext cx="2438924" cy="2819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924"/>
              </a:tblGrid>
              <a:tr h="346194">
                <a:tc>
                  <a:txBody>
                    <a:bodyPr/>
                    <a:lstStyle/>
                    <a:p>
                      <a:pPr algn="l"/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Charity</a:t>
                      </a:r>
                      <a:endParaRPr lang="en-AU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194">
                <a:tc>
                  <a:txBody>
                    <a:bodyPr/>
                    <a:lstStyle/>
                    <a:p>
                      <a:pPr algn="l"/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Large corporate</a:t>
                      </a:r>
                      <a:endParaRPr lang="en-AU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4499">
                <a:tc>
                  <a:txBody>
                    <a:bodyPr/>
                    <a:lstStyle/>
                    <a:p>
                      <a:pPr algn="l"/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Small business</a:t>
                      </a:r>
                      <a:endParaRPr lang="en-AU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4499">
                <a:tc>
                  <a:txBody>
                    <a:bodyPr/>
                    <a:lstStyle/>
                    <a:p>
                      <a:pPr algn="l"/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Non</a:t>
                      </a:r>
                      <a:r>
                        <a:rPr lang="en-AU" sz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-for-profit</a:t>
                      </a:r>
                      <a:endParaRPr lang="en-AU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4499">
                <a:tc>
                  <a:txBody>
                    <a:bodyPr/>
                    <a:lstStyle/>
                    <a:p>
                      <a:pPr algn="l"/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Government</a:t>
                      </a:r>
                      <a:endParaRPr lang="en-AU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4499">
                <a:tc>
                  <a:txBody>
                    <a:bodyPr/>
                    <a:lstStyle/>
                    <a:p>
                      <a:pPr algn="l"/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Education (Research and teaching)</a:t>
                      </a:r>
                      <a:endParaRPr lang="en-AU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4499">
                <a:tc>
                  <a:txBody>
                    <a:bodyPr/>
                    <a:lstStyle/>
                    <a:p>
                      <a:pPr algn="l"/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University</a:t>
                      </a:r>
                      <a:endParaRPr lang="en-AU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4499">
                <a:tc>
                  <a:txBody>
                    <a:bodyPr/>
                    <a:lstStyle/>
                    <a:p>
                      <a:pPr algn="l"/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High School</a:t>
                      </a:r>
                      <a:endParaRPr lang="en-AU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04248" y="1556792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What if someone is working and studying?</a:t>
            </a:r>
            <a:endParaRPr lang="en-AU" dirty="0"/>
          </a:p>
        </p:txBody>
      </p:sp>
      <p:sp>
        <p:nvSpPr>
          <p:cNvPr id="31" name="Rectangle 30"/>
          <p:cNvSpPr/>
          <p:nvPr/>
        </p:nvSpPr>
        <p:spPr>
          <a:xfrm>
            <a:off x="2915816" y="451505"/>
            <a:ext cx="3240000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2" name="Rectangle 31"/>
          <p:cNvSpPr/>
          <p:nvPr/>
        </p:nvSpPr>
        <p:spPr>
          <a:xfrm>
            <a:off x="3112064" y="585034"/>
            <a:ext cx="325540" cy="3810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&lt;</a:t>
            </a:r>
            <a:endParaRPr lang="en-AU" dirty="0"/>
          </a:p>
        </p:txBody>
      </p:sp>
      <p:sp>
        <p:nvSpPr>
          <p:cNvPr id="33" name="Rectangle 32"/>
          <p:cNvSpPr/>
          <p:nvPr/>
        </p:nvSpPr>
        <p:spPr>
          <a:xfrm>
            <a:off x="5713758" y="585034"/>
            <a:ext cx="325540" cy="3810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&gt;</a:t>
            </a:r>
            <a:endParaRPr lang="en-AU" dirty="0"/>
          </a:p>
        </p:txBody>
      </p:sp>
      <p:sp>
        <p:nvSpPr>
          <p:cNvPr id="34" name="Rectangle 33"/>
          <p:cNvSpPr/>
          <p:nvPr/>
        </p:nvSpPr>
        <p:spPr>
          <a:xfrm>
            <a:off x="3716483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/>
          <p:cNvSpPr/>
          <p:nvPr/>
        </p:nvSpPr>
        <p:spPr>
          <a:xfrm>
            <a:off x="4715120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/>
          <p:cNvSpPr/>
          <p:nvPr/>
        </p:nvSpPr>
        <p:spPr>
          <a:xfrm>
            <a:off x="4382241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/>
          <p:cNvSpPr/>
          <p:nvPr/>
        </p:nvSpPr>
        <p:spPr>
          <a:xfrm>
            <a:off x="5047999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/>
          <p:cNvSpPr/>
          <p:nvPr/>
        </p:nvSpPr>
        <p:spPr>
          <a:xfrm>
            <a:off x="5380878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/>
          <p:cNvSpPr/>
          <p:nvPr/>
        </p:nvSpPr>
        <p:spPr>
          <a:xfrm>
            <a:off x="4049362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684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15816" y="451505"/>
            <a:ext cx="3240000" cy="57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3437604" y="1556792"/>
            <a:ext cx="2196424" cy="9361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What is your area of focus?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288000" y="272343"/>
            <a:ext cx="197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Basic 03:</a:t>
            </a:r>
          </a:p>
          <a:p>
            <a:r>
              <a:rPr lang="en-AU" b="1" dirty="0" smtClean="0"/>
              <a:t>Area of focus</a:t>
            </a:r>
            <a:endParaRPr lang="en-AU" b="1" dirty="0"/>
          </a:p>
        </p:txBody>
      </p:sp>
      <p:sp>
        <p:nvSpPr>
          <p:cNvPr id="30" name="Rectangle 29"/>
          <p:cNvSpPr/>
          <p:nvPr/>
        </p:nvSpPr>
        <p:spPr>
          <a:xfrm>
            <a:off x="2915816" y="5805264"/>
            <a:ext cx="3240000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Continue</a:t>
            </a:r>
            <a:endParaRPr lang="en-AU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247672"/>
              </p:ext>
            </p:extLst>
          </p:nvPr>
        </p:nvGraphicFramePr>
        <p:xfrm>
          <a:off x="3267952" y="2713040"/>
          <a:ext cx="2438924" cy="2819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924"/>
              </a:tblGrid>
              <a:tr h="346194">
                <a:tc>
                  <a:txBody>
                    <a:bodyPr/>
                    <a:lstStyle/>
                    <a:p>
                      <a:pPr algn="l"/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Consulting</a:t>
                      </a:r>
                      <a:endParaRPr lang="en-AU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194">
                <a:tc>
                  <a:txBody>
                    <a:bodyPr/>
                    <a:lstStyle/>
                    <a:p>
                      <a:pPr algn="l"/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Education and Research</a:t>
                      </a:r>
                      <a:endParaRPr lang="en-AU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4499">
                <a:tc>
                  <a:txBody>
                    <a:bodyPr/>
                    <a:lstStyle/>
                    <a:p>
                      <a:pPr algn="l"/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Regulatory Body</a:t>
                      </a:r>
                      <a:endParaRPr lang="en-AU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4499">
                <a:tc>
                  <a:txBody>
                    <a:bodyPr/>
                    <a:lstStyle/>
                    <a:p>
                      <a:pPr algn="l"/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Pricing</a:t>
                      </a:r>
                      <a:endParaRPr lang="en-AU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4499">
                <a:tc>
                  <a:txBody>
                    <a:bodyPr/>
                    <a:lstStyle/>
                    <a:p>
                      <a:pPr algn="l"/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Valuation</a:t>
                      </a:r>
                      <a:endParaRPr lang="en-AU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4499">
                <a:tc>
                  <a:txBody>
                    <a:bodyPr/>
                    <a:lstStyle/>
                    <a:p>
                      <a:pPr algn="l"/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Capital</a:t>
                      </a:r>
                      <a:endParaRPr lang="en-AU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4499">
                <a:tc>
                  <a:txBody>
                    <a:bodyPr/>
                    <a:lstStyle/>
                    <a:p>
                      <a:pPr algn="l"/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Strategy</a:t>
                      </a:r>
                      <a:endParaRPr lang="en-AU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4499">
                <a:tc>
                  <a:txBody>
                    <a:bodyPr/>
                    <a:lstStyle/>
                    <a:p>
                      <a:pPr algn="l"/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High School</a:t>
                      </a:r>
                      <a:endParaRPr lang="en-AU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04248" y="1556792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What if someone is working and studying?</a:t>
            </a:r>
            <a:endParaRPr lang="en-AU" dirty="0"/>
          </a:p>
        </p:txBody>
      </p:sp>
      <p:sp>
        <p:nvSpPr>
          <p:cNvPr id="25" name="Rectangle 24"/>
          <p:cNvSpPr/>
          <p:nvPr/>
        </p:nvSpPr>
        <p:spPr>
          <a:xfrm>
            <a:off x="2915816" y="451505"/>
            <a:ext cx="3240000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" name="Rectangle 25"/>
          <p:cNvSpPr/>
          <p:nvPr/>
        </p:nvSpPr>
        <p:spPr>
          <a:xfrm>
            <a:off x="3112064" y="585034"/>
            <a:ext cx="325540" cy="3810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&lt;</a:t>
            </a:r>
            <a:endParaRPr lang="en-AU" dirty="0"/>
          </a:p>
        </p:txBody>
      </p:sp>
      <p:sp>
        <p:nvSpPr>
          <p:cNvPr id="27" name="Rectangle 26"/>
          <p:cNvSpPr/>
          <p:nvPr/>
        </p:nvSpPr>
        <p:spPr>
          <a:xfrm>
            <a:off x="5713758" y="585034"/>
            <a:ext cx="325540" cy="3810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&gt;</a:t>
            </a:r>
            <a:endParaRPr lang="en-AU" dirty="0"/>
          </a:p>
        </p:txBody>
      </p:sp>
      <p:sp>
        <p:nvSpPr>
          <p:cNvPr id="28" name="Rectangle 27"/>
          <p:cNvSpPr/>
          <p:nvPr/>
        </p:nvSpPr>
        <p:spPr>
          <a:xfrm>
            <a:off x="3716483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/>
          <p:cNvSpPr/>
          <p:nvPr/>
        </p:nvSpPr>
        <p:spPr>
          <a:xfrm>
            <a:off x="4715120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/>
          <p:cNvSpPr/>
          <p:nvPr/>
        </p:nvSpPr>
        <p:spPr>
          <a:xfrm>
            <a:off x="4382241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/>
          <p:cNvSpPr/>
          <p:nvPr/>
        </p:nvSpPr>
        <p:spPr>
          <a:xfrm>
            <a:off x="5047999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/>
          <p:cNvSpPr/>
          <p:nvPr/>
        </p:nvSpPr>
        <p:spPr>
          <a:xfrm>
            <a:off x="5380878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/>
          <p:cNvSpPr/>
          <p:nvPr/>
        </p:nvSpPr>
        <p:spPr>
          <a:xfrm>
            <a:off x="4049362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616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15816" y="451505"/>
            <a:ext cx="324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3437604" y="1556792"/>
            <a:ext cx="2196424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Where are you at in your journey?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288000" y="272343"/>
            <a:ext cx="197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Basic 04:</a:t>
            </a:r>
          </a:p>
          <a:p>
            <a:r>
              <a:rPr lang="en-AU" b="1" dirty="0" smtClean="0"/>
              <a:t>Job Level</a:t>
            </a:r>
            <a:endParaRPr lang="en-AU" b="1" dirty="0"/>
          </a:p>
        </p:txBody>
      </p:sp>
      <p:sp>
        <p:nvSpPr>
          <p:cNvPr id="20" name="Rectangle 19"/>
          <p:cNvSpPr/>
          <p:nvPr/>
        </p:nvSpPr>
        <p:spPr>
          <a:xfrm>
            <a:off x="3365596" y="2636911"/>
            <a:ext cx="2286524" cy="25922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6539433" y="908720"/>
            <a:ext cx="2052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Background grey out</a:t>
            </a:r>
            <a:endParaRPr lang="en-AU" sz="14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721144"/>
              </p:ext>
            </p:extLst>
          </p:nvPr>
        </p:nvGraphicFramePr>
        <p:xfrm>
          <a:off x="3635896" y="2852934"/>
          <a:ext cx="1728192" cy="19442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8192"/>
              </a:tblGrid>
              <a:tr h="274919">
                <a:tc>
                  <a:txBody>
                    <a:bodyPr/>
                    <a:lstStyle/>
                    <a:p>
                      <a:pPr algn="l"/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High</a:t>
                      </a:r>
                      <a:r>
                        <a:rPr lang="en-AU" sz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School</a:t>
                      </a:r>
                      <a:endParaRPr lang="en-AU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274919">
                <a:tc>
                  <a:txBody>
                    <a:bodyPr/>
                    <a:lstStyle/>
                    <a:p>
                      <a:pPr algn="l"/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University</a:t>
                      </a:r>
                      <a:endParaRPr lang="en-AU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274919">
                <a:tc>
                  <a:txBody>
                    <a:bodyPr/>
                    <a:lstStyle/>
                    <a:p>
                      <a:pPr algn="l"/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Graduate</a:t>
                      </a:r>
                      <a:endParaRPr lang="en-AU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274919">
                <a:tc>
                  <a:txBody>
                    <a:bodyPr/>
                    <a:lstStyle/>
                    <a:p>
                      <a:pPr algn="l"/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Analyst </a:t>
                      </a:r>
                      <a:endParaRPr lang="en-AU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281514">
                <a:tc>
                  <a:txBody>
                    <a:bodyPr/>
                    <a:lstStyle/>
                    <a:p>
                      <a:pPr algn="l"/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Senior Analyst</a:t>
                      </a:r>
                      <a:endParaRPr lang="en-AU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281514">
                <a:tc>
                  <a:txBody>
                    <a:bodyPr/>
                    <a:lstStyle/>
                    <a:p>
                      <a:pPr algn="l"/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Nearly</a:t>
                      </a:r>
                      <a:r>
                        <a:rPr lang="en-AU" sz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Qualified </a:t>
                      </a:r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Actuary</a:t>
                      </a:r>
                      <a:endParaRPr lang="en-AU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281514">
                <a:tc>
                  <a:txBody>
                    <a:bodyPr/>
                    <a:lstStyle/>
                    <a:p>
                      <a:pPr algn="l"/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Newly Qualified Actuary</a:t>
                      </a:r>
                      <a:endParaRPr lang="en-AU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3491880" y="3933056"/>
            <a:ext cx="2016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491880" y="4221088"/>
            <a:ext cx="2016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905364" y="4869160"/>
            <a:ext cx="602740" cy="248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Done</a:t>
            </a:r>
            <a:endParaRPr lang="en-AU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6408072" y="4853536"/>
            <a:ext cx="2052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Go to next</a:t>
            </a:r>
            <a:endParaRPr lang="en-AU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6539433" y="2483022"/>
            <a:ext cx="2052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List here is dynamic depending on industry selected </a:t>
            </a:r>
            <a:endParaRPr lang="en-AU" sz="1400" dirty="0"/>
          </a:p>
        </p:txBody>
      </p:sp>
      <p:sp>
        <p:nvSpPr>
          <p:cNvPr id="47" name="Rectangle 46"/>
          <p:cNvSpPr/>
          <p:nvPr/>
        </p:nvSpPr>
        <p:spPr>
          <a:xfrm>
            <a:off x="2915816" y="451505"/>
            <a:ext cx="3240000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8" name="Rectangle 47"/>
          <p:cNvSpPr/>
          <p:nvPr/>
        </p:nvSpPr>
        <p:spPr>
          <a:xfrm>
            <a:off x="3112064" y="585034"/>
            <a:ext cx="325540" cy="3810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&lt;</a:t>
            </a:r>
            <a:endParaRPr lang="en-AU" dirty="0"/>
          </a:p>
        </p:txBody>
      </p:sp>
      <p:sp>
        <p:nvSpPr>
          <p:cNvPr id="49" name="Rectangle 48"/>
          <p:cNvSpPr/>
          <p:nvPr/>
        </p:nvSpPr>
        <p:spPr>
          <a:xfrm>
            <a:off x="5713758" y="585034"/>
            <a:ext cx="325540" cy="3810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&gt;</a:t>
            </a:r>
            <a:endParaRPr lang="en-AU" dirty="0"/>
          </a:p>
        </p:txBody>
      </p:sp>
      <p:sp>
        <p:nvSpPr>
          <p:cNvPr id="50" name="Rectangle 49"/>
          <p:cNvSpPr/>
          <p:nvPr/>
        </p:nvSpPr>
        <p:spPr>
          <a:xfrm>
            <a:off x="3716483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Rectangle 50"/>
          <p:cNvSpPr/>
          <p:nvPr/>
        </p:nvSpPr>
        <p:spPr>
          <a:xfrm>
            <a:off x="4715120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Rectangle 51"/>
          <p:cNvSpPr/>
          <p:nvPr/>
        </p:nvSpPr>
        <p:spPr>
          <a:xfrm>
            <a:off x="4382241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ectangle 52"/>
          <p:cNvSpPr/>
          <p:nvPr/>
        </p:nvSpPr>
        <p:spPr>
          <a:xfrm>
            <a:off x="5047999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Rectangle 53"/>
          <p:cNvSpPr/>
          <p:nvPr/>
        </p:nvSpPr>
        <p:spPr>
          <a:xfrm>
            <a:off x="5380878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ectangle 54"/>
          <p:cNvSpPr/>
          <p:nvPr/>
        </p:nvSpPr>
        <p:spPr>
          <a:xfrm>
            <a:off x="4049362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154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15816" y="451505"/>
            <a:ext cx="324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3437604" y="1556792"/>
            <a:ext cx="2196424" cy="7920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How many years have you been </a:t>
            </a:r>
          </a:p>
          <a:p>
            <a:pPr algn="ctr"/>
            <a:r>
              <a:rPr lang="en-AU" dirty="0" smtClean="0"/>
              <a:t>an analyst?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288000" y="272343"/>
            <a:ext cx="197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Basic 05:</a:t>
            </a:r>
          </a:p>
          <a:p>
            <a:r>
              <a:rPr lang="en-AU" b="1" dirty="0" smtClean="0"/>
              <a:t>Years in Job Level</a:t>
            </a:r>
            <a:endParaRPr lang="en-AU" b="1" dirty="0"/>
          </a:p>
        </p:txBody>
      </p:sp>
      <p:sp>
        <p:nvSpPr>
          <p:cNvPr id="20" name="Rectangle 19"/>
          <p:cNvSpPr/>
          <p:nvPr/>
        </p:nvSpPr>
        <p:spPr>
          <a:xfrm>
            <a:off x="3365596" y="2636911"/>
            <a:ext cx="2286524" cy="25922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6539433" y="908720"/>
            <a:ext cx="2052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Background grey out</a:t>
            </a:r>
            <a:endParaRPr lang="en-AU" sz="14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767640"/>
              </p:ext>
            </p:extLst>
          </p:nvPr>
        </p:nvGraphicFramePr>
        <p:xfrm>
          <a:off x="3635896" y="2852934"/>
          <a:ext cx="1728192" cy="19442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8192"/>
              </a:tblGrid>
              <a:tr h="274919">
                <a:tc>
                  <a:txBody>
                    <a:bodyPr/>
                    <a:lstStyle/>
                    <a:p>
                      <a:pPr algn="l"/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AU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274919">
                <a:tc>
                  <a:txBody>
                    <a:bodyPr/>
                    <a:lstStyle/>
                    <a:p>
                      <a:pPr algn="l"/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AU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274919">
                <a:tc>
                  <a:txBody>
                    <a:bodyPr/>
                    <a:lstStyle/>
                    <a:p>
                      <a:pPr algn="l"/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AU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274919">
                <a:tc>
                  <a:txBody>
                    <a:bodyPr/>
                    <a:lstStyle/>
                    <a:p>
                      <a:pPr algn="l"/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AU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281514">
                <a:tc>
                  <a:txBody>
                    <a:bodyPr/>
                    <a:lstStyle/>
                    <a:p>
                      <a:pPr algn="l"/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AU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281514">
                <a:tc>
                  <a:txBody>
                    <a:bodyPr/>
                    <a:lstStyle/>
                    <a:p>
                      <a:pPr algn="l"/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AU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281514">
                <a:tc>
                  <a:txBody>
                    <a:bodyPr/>
                    <a:lstStyle/>
                    <a:p>
                      <a:pPr algn="l"/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AU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3491880" y="3933056"/>
            <a:ext cx="2016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491880" y="4221088"/>
            <a:ext cx="2016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905364" y="4869160"/>
            <a:ext cx="602740" cy="248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Done</a:t>
            </a:r>
            <a:endParaRPr lang="en-AU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6408072" y="4853536"/>
            <a:ext cx="2052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Go to next</a:t>
            </a:r>
            <a:endParaRPr lang="en-AU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6539433" y="1628800"/>
            <a:ext cx="2052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Word is dynamic depending on level selected </a:t>
            </a:r>
            <a:endParaRPr lang="en-AU" sz="1400" dirty="0"/>
          </a:p>
        </p:txBody>
      </p:sp>
      <p:sp>
        <p:nvSpPr>
          <p:cNvPr id="54" name="Rectangle 53"/>
          <p:cNvSpPr/>
          <p:nvPr/>
        </p:nvSpPr>
        <p:spPr>
          <a:xfrm>
            <a:off x="2915816" y="451505"/>
            <a:ext cx="3240000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5" name="Rectangle 54"/>
          <p:cNvSpPr/>
          <p:nvPr/>
        </p:nvSpPr>
        <p:spPr>
          <a:xfrm>
            <a:off x="3112064" y="585034"/>
            <a:ext cx="325540" cy="3810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&lt;</a:t>
            </a:r>
            <a:endParaRPr lang="en-AU" dirty="0"/>
          </a:p>
        </p:txBody>
      </p:sp>
      <p:sp>
        <p:nvSpPr>
          <p:cNvPr id="56" name="Rectangle 55"/>
          <p:cNvSpPr/>
          <p:nvPr/>
        </p:nvSpPr>
        <p:spPr>
          <a:xfrm>
            <a:off x="5713758" y="585034"/>
            <a:ext cx="325540" cy="3810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&gt;</a:t>
            </a:r>
            <a:endParaRPr lang="en-AU" dirty="0"/>
          </a:p>
        </p:txBody>
      </p:sp>
      <p:sp>
        <p:nvSpPr>
          <p:cNvPr id="57" name="Rectangle 56"/>
          <p:cNvSpPr/>
          <p:nvPr/>
        </p:nvSpPr>
        <p:spPr>
          <a:xfrm>
            <a:off x="3716483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Rectangle 57"/>
          <p:cNvSpPr/>
          <p:nvPr/>
        </p:nvSpPr>
        <p:spPr>
          <a:xfrm>
            <a:off x="4715120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Rectangle 58"/>
          <p:cNvSpPr/>
          <p:nvPr/>
        </p:nvSpPr>
        <p:spPr>
          <a:xfrm>
            <a:off x="4382241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Rectangle 59"/>
          <p:cNvSpPr/>
          <p:nvPr/>
        </p:nvSpPr>
        <p:spPr>
          <a:xfrm>
            <a:off x="5047999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Rectangle 60"/>
          <p:cNvSpPr/>
          <p:nvPr/>
        </p:nvSpPr>
        <p:spPr>
          <a:xfrm>
            <a:off x="5380878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Rectangle 61"/>
          <p:cNvSpPr/>
          <p:nvPr/>
        </p:nvSpPr>
        <p:spPr>
          <a:xfrm>
            <a:off x="4049362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262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15816" y="451505"/>
            <a:ext cx="324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3437604" y="1556792"/>
            <a:ext cx="2196424" cy="7920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How many years have you worked in total?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288000" y="272343"/>
            <a:ext cx="197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Basic 06:</a:t>
            </a:r>
          </a:p>
          <a:p>
            <a:r>
              <a:rPr lang="en-AU" b="1" dirty="0" smtClean="0"/>
              <a:t>Total years of </a:t>
            </a:r>
            <a:r>
              <a:rPr lang="en-AU" b="1" dirty="0" err="1" smtClean="0"/>
              <a:t>exp</a:t>
            </a:r>
            <a:endParaRPr lang="en-AU" b="1" dirty="0"/>
          </a:p>
        </p:txBody>
      </p:sp>
      <p:sp>
        <p:nvSpPr>
          <p:cNvPr id="20" name="Rectangle 19"/>
          <p:cNvSpPr/>
          <p:nvPr/>
        </p:nvSpPr>
        <p:spPr>
          <a:xfrm>
            <a:off x="3365596" y="2636911"/>
            <a:ext cx="2286524" cy="25922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6539433" y="908720"/>
            <a:ext cx="2052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Background grey out</a:t>
            </a:r>
            <a:endParaRPr lang="en-AU" sz="14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362615"/>
              </p:ext>
            </p:extLst>
          </p:nvPr>
        </p:nvGraphicFramePr>
        <p:xfrm>
          <a:off x="3635896" y="2852934"/>
          <a:ext cx="1728192" cy="19442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8192"/>
              </a:tblGrid>
              <a:tr h="274919">
                <a:tc>
                  <a:txBody>
                    <a:bodyPr/>
                    <a:lstStyle/>
                    <a:p>
                      <a:pPr algn="l"/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AU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274919">
                <a:tc>
                  <a:txBody>
                    <a:bodyPr/>
                    <a:lstStyle/>
                    <a:p>
                      <a:pPr algn="l"/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AU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274919">
                <a:tc>
                  <a:txBody>
                    <a:bodyPr/>
                    <a:lstStyle/>
                    <a:p>
                      <a:pPr algn="l"/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AU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274919">
                <a:tc>
                  <a:txBody>
                    <a:bodyPr/>
                    <a:lstStyle/>
                    <a:p>
                      <a:pPr algn="l"/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AU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281514">
                <a:tc>
                  <a:txBody>
                    <a:bodyPr/>
                    <a:lstStyle/>
                    <a:p>
                      <a:pPr algn="l"/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AU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281514">
                <a:tc>
                  <a:txBody>
                    <a:bodyPr/>
                    <a:lstStyle/>
                    <a:p>
                      <a:pPr algn="l"/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AU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281514">
                <a:tc>
                  <a:txBody>
                    <a:bodyPr/>
                    <a:lstStyle/>
                    <a:p>
                      <a:pPr algn="l"/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AU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3491880" y="3933056"/>
            <a:ext cx="2016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491880" y="4221088"/>
            <a:ext cx="2016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905364" y="4869160"/>
            <a:ext cx="602740" cy="248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Done</a:t>
            </a:r>
            <a:endParaRPr lang="en-AU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6408072" y="4853536"/>
            <a:ext cx="2052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Go to next</a:t>
            </a:r>
            <a:endParaRPr lang="en-AU" sz="1400" dirty="0"/>
          </a:p>
        </p:txBody>
      </p:sp>
      <p:sp>
        <p:nvSpPr>
          <p:cNvPr id="34" name="Rectangle 33"/>
          <p:cNvSpPr/>
          <p:nvPr/>
        </p:nvSpPr>
        <p:spPr>
          <a:xfrm>
            <a:off x="2915816" y="451505"/>
            <a:ext cx="3240000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5" name="Rectangle 24"/>
          <p:cNvSpPr/>
          <p:nvPr/>
        </p:nvSpPr>
        <p:spPr>
          <a:xfrm>
            <a:off x="3112064" y="585034"/>
            <a:ext cx="325540" cy="3810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&lt;</a:t>
            </a:r>
            <a:endParaRPr lang="en-AU" dirty="0"/>
          </a:p>
        </p:txBody>
      </p:sp>
      <p:sp>
        <p:nvSpPr>
          <p:cNvPr id="26" name="Rectangle 25"/>
          <p:cNvSpPr/>
          <p:nvPr/>
        </p:nvSpPr>
        <p:spPr>
          <a:xfrm>
            <a:off x="5713758" y="585034"/>
            <a:ext cx="325540" cy="3810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&gt;</a:t>
            </a:r>
            <a:endParaRPr lang="en-AU" dirty="0"/>
          </a:p>
        </p:txBody>
      </p:sp>
      <p:sp>
        <p:nvSpPr>
          <p:cNvPr id="27" name="Rectangle 26"/>
          <p:cNvSpPr/>
          <p:nvPr/>
        </p:nvSpPr>
        <p:spPr>
          <a:xfrm>
            <a:off x="3716483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/>
          <p:cNvSpPr/>
          <p:nvPr/>
        </p:nvSpPr>
        <p:spPr>
          <a:xfrm>
            <a:off x="4715120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/>
          <p:cNvSpPr/>
          <p:nvPr/>
        </p:nvSpPr>
        <p:spPr>
          <a:xfrm>
            <a:off x="4382241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/>
          <p:cNvSpPr/>
          <p:nvPr/>
        </p:nvSpPr>
        <p:spPr>
          <a:xfrm>
            <a:off x="5047999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/>
          <p:cNvSpPr/>
          <p:nvPr/>
        </p:nvSpPr>
        <p:spPr>
          <a:xfrm>
            <a:off x="5380878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/>
          <p:cNvSpPr/>
          <p:nvPr/>
        </p:nvSpPr>
        <p:spPr>
          <a:xfrm>
            <a:off x="4049362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876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LOCATIOn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7347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spect="1"/>
          </p:cNvSpPr>
          <p:nvPr/>
        </p:nvSpPr>
        <p:spPr>
          <a:xfrm>
            <a:off x="323528" y="1232755"/>
            <a:ext cx="1584176" cy="864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Log-in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(First time)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>
            <a:off x="2579544" y="1232755"/>
            <a:ext cx="1584176" cy="864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The Basic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4860032" y="1232755"/>
            <a:ext cx="1584176" cy="864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Create profile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(First time)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7092280" y="1232755"/>
            <a:ext cx="1584176" cy="864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User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tailoring</a:t>
            </a:r>
            <a:endParaRPr lang="en-AU" dirty="0">
              <a:solidFill>
                <a:schemeClr val="tx1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553845460"/>
              </p:ext>
            </p:extLst>
          </p:nvPr>
        </p:nvGraphicFramePr>
        <p:xfrm>
          <a:off x="251520" y="2132856"/>
          <a:ext cx="8640960" cy="2952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4491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15816" y="451505"/>
            <a:ext cx="3240000" cy="57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288000" y="272343"/>
            <a:ext cx="197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Location: </a:t>
            </a:r>
            <a:r>
              <a:rPr lang="en-AU" b="1" dirty="0" err="1" smtClean="0"/>
              <a:t>Onboarding</a:t>
            </a:r>
            <a:endParaRPr lang="en-AU" b="1" dirty="0"/>
          </a:p>
        </p:txBody>
      </p:sp>
      <p:sp>
        <p:nvSpPr>
          <p:cNvPr id="30" name="Rectangle 29"/>
          <p:cNvSpPr/>
          <p:nvPr/>
        </p:nvSpPr>
        <p:spPr>
          <a:xfrm>
            <a:off x="2915816" y="5805264"/>
            <a:ext cx="3240000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Continue</a:t>
            </a:r>
            <a:endParaRPr lang="en-AU" dirty="0"/>
          </a:p>
        </p:txBody>
      </p:sp>
      <p:sp>
        <p:nvSpPr>
          <p:cNvPr id="12" name="Rectangle 11"/>
          <p:cNvSpPr/>
          <p:nvPr/>
        </p:nvSpPr>
        <p:spPr>
          <a:xfrm>
            <a:off x="2915816" y="4365104"/>
            <a:ext cx="3240000" cy="14401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Location (Explanation)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9872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15816" y="451505"/>
            <a:ext cx="3240000" cy="57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288000" y="272343"/>
            <a:ext cx="197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Location</a:t>
            </a:r>
            <a:endParaRPr lang="en-AU" b="1" dirty="0"/>
          </a:p>
        </p:txBody>
      </p:sp>
      <p:sp>
        <p:nvSpPr>
          <p:cNvPr id="30" name="Rectangle 29"/>
          <p:cNvSpPr/>
          <p:nvPr/>
        </p:nvSpPr>
        <p:spPr>
          <a:xfrm>
            <a:off x="2915816" y="5805264"/>
            <a:ext cx="3240000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Continue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2915816" y="451505"/>
            <a:ext cx="3240000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3320546" y="1340768"/>
            <a:ext cx="2430540" cy="8640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Please enter your location so we can find matches near you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3320546" y="2420888"/>
            <a:ext cx="2430540" cy="497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6539433" y="2515798"/>
            <a:ext cx="205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Use my current location (Device)</a:t>
            </a:r>
            <a:endParaRPr lang="en-AU" sz="1400" dirty="0"/>
          </a:p>
        </p:txBody>
      </p:sp>
      <p:sp>
        <p:nvSpPr>
          <p:cNvPr id="13" name="Rectangle 12"/>
          <p:cNvSpPr/>
          <p:nvPr/>
        </p:nvSpPr>
        <p:spPr>
          <a:xfrm>
            <a:off x="3059832" y="3140968"/>
            <a:ext cx="121527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Country</a:t>
            </a:r>
            <a:endParaRPr lang="en-AU" dirty="0"/>
          </a:p>
        </p:txBody>
      </p:sp>
      <p:sp>
        <p:nvSpPr>
          <p:cNvPr id="14" name="Rectangle 13"/>
          <p:cNvSpPr/>
          <p:nvPr/>
        </p:nvSpPr>
        <p:spPr>
          <a:xfrm>
            <a:off x="3069699" y="4365104"/>
            <a:ext cx="121527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City</a:t>
            </a:r>
            <a:endParaRPr lang="en-AU" dirty="0"/>
          </a:p>
        </p:txBody>
      </p:sp>
      <p:sp>
        <p:nvSpPr>
          <p:cNvPr id="15" name="Rectangle 14"/>
          <p:cNvSpPr/>
          <p:nvPr/>
        </p:nvSpPr>
        <p:spPr>
          <a:xfrm>
            <a:off x="3293588" y="3651482"/>
            <a:ext cx="2430540" cy="497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3319988" y="4941168"/>
            <a:ext cx="2430540" cy="497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6588224" y="3697868"/>
            <a:ext cx="205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Give users ability to change</a:t>
            </a:r>
            <a:endParaRPr lang="en-AU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605079" y="4941168"/>
            <a:ext cx="205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Give users ability to change</a:t>
            </a:r>
          </a:p>
        </p:txBody>
      </p:sp>
    </p:spTree>
    <p:extLst>
      <p:ext uri="{BB962C8B-B14F-4D97-AF65-F5344CB8AC3E}">
        <p14:creationId xmlns:p14="http://schemas.microsoft.com/office/powerpoint/2010/main" val="374883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Search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4651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15816" y="451505"/>
            <a:ext cx="3240000" cy="57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2915816" y="451505"/>
            <a:ext cx="3240000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3131840" y="620688"/>
            <a:ext cx="36004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3131840" y="764704"/>
            <a:ext cx="36004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3131840" y="908720"/>
            <a:ext cx="36004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5220112" y="620728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5868144" y="620687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5868144" y="764703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5868144" y="908719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3203668" y="1268760"/>
            <a:ext cx="2664296" cy="4942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/>
          <p:cNvSpPr/>
          <p:nvPr/>
        </p:nvSpPr>
        <p:spPr>
          <a:xfrm>
            <a:off x="3203848" y="4174888"/>
            <a:ext cx="2664296" cy="206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/>
          <p:cNvSpPr/>
          <p:nvPr/>
        </p:nvSpPr>
        <p:spPr>
          <a:xfrm>
            <a:off x="2915816" y="1412776"/>
            <a:ext cx="135632" cy="47987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/>
          <p:cNvSpPr/>
          <p:nvPr/>
        </p:nvSpPr>
        <p:spPr>
          <a:xfrm>
            <a:off x="6020184" y="1409420"/>
            <a:ext cx="135632" cy="48278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/>
          <p:cNvSpPr/>
          <p:nvPr/>
        </p:nvSpPr>
        <p:spPr>
          <a:xfrm>
            <a:off x="2915816" y="5805264"/>
            <a:ext cx="3240000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1" name="Rectangle 40"/>
          <p:cNvSpPr/>
          <p:nvPr/>
        </p:nvSpPr>
        <p:spPr>
          <a:xfrm>
            <a:off x="3143592" y="5881534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/>
          <p:cNvSpPr/>
          <p:nvPr/>
        </p:nvSpPr>
        <p:spPr>
          <a:xfrm>
            <a:off x="3931773" y="5877272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/>
          <p:cNvSpPr/>
          <p:nvPr/>
        </p:nvSpPr>
        <p:spPr>
          <a:xfrm>
            <a:off x="4719954" y="5877272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/>
          <p:cNvSpPr/>
          <p:nvPr/>
        </p:nvSpPr>
        <p:spPr>
          <a:xfrm>
            <a:off x="5508136" y="5877272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TextBox 44"/>
          <p:cNvSpPr txBox="1"/>
          <p:nvPr/>
        </p:nvSpPr>
        <p:spPr>
          <a:xfrm>
            <a:off x="4680102" y="6285302"/>
            <a:ext cx="1079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Activity</a:t>
            </a:r>
            <a:endParaRPr lang="en-AU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796136" y="6285302"/>
            <a:ext cx="716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Profile</a:t>
            </a:r>
            <a:endParaRPr lang="en-AU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386146" y="600943"/>
            <a:ext cx="716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Mode</a:t>
            </a:r>
            <a:endParaRPr lang="en-AU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5112279" y="0"/>
            <a:ext cx="716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Filter</a:t>
            </a:r>
            <a:endParaRPr lang="en-AU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3819878" y="6285302"/>
            <a:ext cx="716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Connection</a:t>
            </a:r>
            <a:endParaRPr lang="en-AU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046516" y="520798"/>
            <a:ext cx="716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Setting</a:t>
            </a:r>
            <a:endParaRPr lang="en-AU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88000" y="27234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Search 01</a:t>
            </a:r>
            <a:endParaRPr lang="en-AU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850961" y="6289575"/>
            <a:ext cx="873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Search</a:t>
            </a:r>
            <a:endParaRPr lang="en-AU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6605079" y="4941168"/>
            <a:ext cx="2052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On Scroll down.. next</a:t>
            </a:r>
            <a:endParaRPr lang="en-AU" sz="1400" dirty="0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891080"/>
              </p:ext>
            </p:extLst>
          </p:nvPr>
        </p:nvGraphicFramePr>
        <p:xfrm>
          <a:off x="3347864" y="4245064"/>
          <a:ext cx="2480533" cy="14046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8363"/>
                <a:gridCol w="1442170"/>
              </a:tblGrid>
              <a:tr h="336064">
                <a:tc>
                  <a:txBody>
                    <a:bodyPr/>
                    <a:lstStyle/>
                    <a:p>
                      <a:pPr algn="l"/>
                      <a:r>
                        <a:rPr lang="en-AU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Current</a:t>
                      </a:r>
                      <a:r>
                        <a:rPr lang="en-AU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Location</a:t>
                      </a:r>
                      <a:endParaRPr lang="en-AU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Sydney, Australia</a:t>
                      </a:r>
                    </a:p>
                  </a:txBody>
                  <a:tcPr anchor="ctr">
                    <a:noFill/>
                  </a:tcPr>
                </a:tc>
              </a:tr>
              <a:tr h="310912">
                <a:tc>
                  <a:txBody>
                    <a:bodyPr/>
                    <a:lstStyle/>
                    <a:p>
                      <a:pPr algn="l"/>
                      <a:r>
                        <a:rPr lang="en-AU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Industry</a:t>
                      </a:r>
                      <a:endParaRPr lang="en-AU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Life Insurance</a:t>
                      </a:r>
                      <a:endParaRPr lang="en-AU" sz="1200" dirty="0"/>
                    </a:p>
                  </a:txBody>
                  <a:tcPr anchor="ctr">
                    <a:noFill/>
                  </a:tcPr>
                </a:tc>
              </a:tr>
              <a:tr h="217334">
                <a:tc>
                  <a:txBody>
                    <a:bodyPr/>
                    <a:lstStyle/>
                    <a:p>
                      <a:pPr algn="l"/>
                      <a:r>
                        <a:rPr lang="en-AU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Organisation</a:t>
                      </a:r>
                      <a:endParaRPr lang="en-AU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Corporate</a:t>
                      </a:r>
                      <a:endParaRPr lang="en-AU" sz="1200" dirty="0"/>
                    </a:p>
                  </a:txBody>
                  <a:tcPr anchor="ctr">
                    <a:noFill/>
                  </a:tcPr>
                </a:tc>
              </a:tr>
              <a:tr h="362223">
                <a:tc>
                  <a:txBody>
                    <a:bodyPr/>
                    <a:lstStyle/>
                    <a:p>
                      <a:pPr algn="l"/>
                      <a:r>
                        <a:rPr lang="en-AU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Area of Focus</a:t>
                      </a:r>
                      <a:endParaRPr lang="en-AU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Pricing</a:t>
                      </a:r>
                      <a:endParaRPr lang="en-AU" sz="120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50" name="Rectangle 49"/>
          <p:cNvSpPr/>
          <p:nvPr/>
        </p:nvSpPr>
        <p:spPr>
          <a:xfrm>
            <a:off x="3203668" y="3564716"/>
            <a:ext cx="2664476" cy="6101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/>
          <p:cNvSpPr txBox="1"/>
          <p:nvPr/>
        </p:nvSpPr>
        <p:spPr>
          <a:xfrm>
            <a:off x="3271934" y="3573016"/>
            <a:ext cx="154718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AU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Pricing Manager</a:t>
            </a:r>
            <a:endParaRPr lang="en-AU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1934" y="3841303"/>
            <a:ext cx="1732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tx2">
                    <a:lumMod val="75000"/>
                  </a:schemeClr>
                </a:solidFill>
              </a:rPr>
              <a:t>Deanne Baillieston</a:t>
            </a:r>
            <a:endParaRPr lang="en-AU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220072" y="3609080"/>
            <a:ext cx="54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90%</a:t>
            </a:r>
            <a:endParaRPr lang="en-AU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6721274" y="1844824"/>
            <a:ext cx="19361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0000"/>
                </a:solidFill>
              </a:rPr>
              <a:t>Offer ability to view history (Like </a:t>
            </a:r>
            <a:r>
              <a:rPr lang="en-AU" sz="1400" smtClean="0">
                <a:solidFill>
                  <a:srgbClr val="FF0000"/>
                </a:solidFill>
              </a:rPr>
              <a:t>bookmarked people </a:t>
            </a:r>
            <a:r>
              <a:rPr lang="en-AU" sz="1400" dirty="0" smtClean="0">
                <a:solidFill>
                  <a:srgbClr val="FF0000"/>
                </a:solidFill>
              </a:rPr>
              <a:t>to see later on)??</a:t>
            </a:r>
            <a:endParaRPr lang="en-AU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39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15816" y="451505"/>
            <a:ext cx="3240000" cy="57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2915816" y="451505"/>
            <a:ext cx="3240000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3131840" y="620688"/>
            <a:ext cx="36004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3131840" y="764704"/>
            <a:ext cx="36004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3131840" y="908720"/>
            <a:ext cx="36004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5220112" y="620728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5868144" y="620687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5868144" y="764703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5868144" y="908719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3203668" y="1104350"/>
            <a:ext cx="2664476" cy="5107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/>
          <p:cNvSpPr/>
          <p:nvPr/>
        </p:nvSpPr>
        <p:spPr>
          <a:xfrm>
            <a:off x="2915816" y="1411200"/>
            <a:ext cx="135632" cy="480030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/>
          <p:cNvSpPr/>
          <p:nvPr/>
        </p:nvSpPr>
        <p:spPr>
          <a:xfrm>
            <a:off x="6020184" y="1411200"/>
            <a:ext cx="135632" cy="480030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/>
          <p:cNvSpPr txBox="1"/>
          <p:nvPr/>
        </p:nvSpPr>
        <p:spPr>
          <a:xfrm>
            <a:off x="6386146" y="600943"/>
            <a:ext cx="716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Mode</a:t>
            </a:r>
            <a:endParaRPr lang="en-AU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5112279" y="0"/>
            <a:ext cx="716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Filter</a:t>
            </a:r>
            <a:endParaRPr lang="en-AU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046516" y="520798"/>
            <a:ext cx="716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Setting</a:t>
            </a:r>
            <a:endParaRPr lang="en-AU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88000" y="27234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Search 02</a:t>
            </a:r>
            <a:endParaRPr lang="en-AU" b="1" dirty="0"/>
          </a:p>
        </p:txBody>
      </p:sp>
      <p:sp>
        <p:nvSpPr>
          <p:cNvPr id="51" name="Rectangle 50"/>
          <p:cNvSpPr/>
          <p:nvPr/>
        </p:nvSpPr>
        <p:spPr>
          <a:xfrm>
            <a:off x="4572040" y="5733256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Rectangle 51"/>
          <p:cNvSpPr/>
          <p:nvPr/>
        </p:nvSpPr>
        <p:spPr>
          <a:xfrm>
            <a:off x="3995936" y="5733256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Rectangle 57"/>
          <p:cNvSpPr/>
          <p:nvPr/>
        </p:nvSpPr>
        <p:spPr>
          <a:xfrm>
            <a:off x="3203668" y="3564716"/>
            <a:ext cx="2664476" cy="6101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/>
          <p:cNvSpPr txBox="1"/>
          <p:nvPr/>
        </p:nvSpPr>
        <p:spPr>
          <a:xfrm>
            <a:off x="3271934" y="3573016"/>
            <a:ext cx="154718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AU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Pricing Manager</a:t>
            </a:r>
            <a:endParaRPr lang="en-AU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1934" y="3841303"/>
            <a:ext cx="1732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tx2">
                    <a:lumMod val="75000"/>
                  </a:schemeClr>
                </a:solidFill>
              </a:rPr>
              <a:t>Deanne Baillieston</a:t>
            </a:r>
            <a:endParaRPr lang="en-AU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220072" y="3609080"/>
            <a:ext cx="54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90%</a:t>
            </a:r>
            <a:endParaRPr lang="en-AU" sz="1600" dirty="0"/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043613"/>
              </p:ext>
            </p:extLst>
          </p:nvPr>
        </p:nvGraphicFramePr>
        <p:xfrm>
          <a:off x="3347864" y="4245064"/>
          <a:ext cx="2480533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8363"/>
                <a:gridCol w="1442170"/>
              </a:tblGrid>
              <a:tr h="336064">
                <a:tc>
                  <a:txBody>
                    <a:bodyPr/>
                    <a:lstStyle/>
                    <a:p>
                      <a:pPr algn="l"/>
                      <a:r>
                        <a:rPr lang="en-AU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Currently </a:t>
                      </a:r>
                      <a:r>
                        <a:rPr lang="en-AU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AU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works in</a:t>
                      </a:r>
                      <a:endParaRPr lang="en-AU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TAL</a:t>
                      </a:r>
                      <a:endParaRPr lang="en-AU" sz="1200" dirty="0"/>
                    </a:p>
                  </a:txBody>
                  <a:tcPr anchor="ctr">
                    <a:noFill/>
                  </a:tcPr>
                </a:tc>
              </a:tr>
              <a:tr h="217334">
                <a:tc>
                  <a:txBody>
                    <a:bodyPr/>
                    <a:lstStyle/>
                    <a:p>
                      <a:pPr algn="l"/>
                      <a:r>
                        <a:rPr lang="en-AU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Have </a:t>
                      </a:r>
                    </a:p>
                    <a:p>
                      <a:pPr algn="l"/>
                      <a:r>
                        <a:rPr lang="en-AU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worked in</a:t>
                      </a:r>
                      <a:endParaRPr lang="en-AU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Australia, </a:t>
                      </a:r>
                    </a:p>
                    <a:p>
                      <a:r>
                        <a:rPr lang="en-AU" sz="1200" dirty="0" smtClean="0"/>
                        <a:t>Hong</a:t>
                      </a:r>
                      <a:r>
                        <a:rPr lang="en-AU" sz="1200" baseline="0" dirty="0" smtClean="0"/>
                        <a:t> Kong</a:t>
                      </a:r>
                      <a:endParaRPr lang="en-AU" sz="1200" dirty="0"/>
                    </a:p>
                  </a:txBody>
                  <a:tcPr anchor="ctr">
                    <a:noFill/>
                  </a:tcPr>
                </a:tc>
              </a:tr>
              <a:tr h="217334">
                <a:tc>
                  <a:txBody>
                    <a:bodyPr/>
                    <a:lstStyle/>
                    <a:p>
                      <a:pPr algn="l"/>
                      <a:r>
                        <a:rPr lang="en-AU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Professional Interests</a:t>
                      </a:r>
                      <a:endParaRPr lang="en-AU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xyz</a:t>
                      </a:r>
                      <a:endParaRPr lang="en-AU" sz="120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2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FILTER (PREFERENCE)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0203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ACTIVITY (For keeping CPD)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29645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CHAT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691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PROFILE (First TIME)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3912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15816" y="451505"/>
            <a:ext cx="3240000" cy="57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288000" y="272343"/>
            <a:ext cx="197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 smtClean="0"/>
              <a:t>Onboarding</a:t>
            </a:r>
            <a:r>
              <a:rPr lang="en-AU" b="1" dirty="0" smtClean="0"/>
              <a:t>:</a:t>
            </a:r>
          </a:p>
          <a:p>
            <a:r>
              <a:rPr lang="en-AU" b="1" dirty="0" smtClean="0"/>
              <a:t>Profile Fill</a:t>
            </a:r>
            <a:endParaRPr lang="en-AU" b="1" dirty="0"/>
          </a:p>
        </p:txBody>
      </p:sp>
      <p:sp>
        <p:nvSpPr>
          <p:cNvPr id="12" name="Rectangle 11"/>
          <p:cNvSpPr/>
          <p:nvPr/>
        </p:nvSpPr>
        <p:spPr>
          <a:xfrm>
            <a:off x="3203848" y="1278714"/>
            <a:ext cx="2664296" cy="431052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3203848" y="1268760"/>
            <a:ext cx="2664296" cy="10081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Use the following services to fill your profile 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3563888" y="2481803"/>
            <a:ext cx="1872208" cy="497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Use </a:t>
            </a:r>
            <a:r>
              <a:rPr lang="en-AU" dirty="0" err="1" smtClean="0"/>
              <a:t>Linkedin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3563888" y="3219434"/>
            <a:ext cx="1872208" cy="497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Use Facebook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3563888" y="4011522"/>
            <a:ext cx="1872208" cy="497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No Thanks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594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2895833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640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15816" y="451505"/>
            <a:ext cx="3240000" cy="57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288000" y="272343"/>
            <a:ext cx="197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Photo</a:t>
            </a:r>
            <a:endParaRPr lang="en-AU" b="1" dirty="0"/>
          </a:p>
        </p:txBody>
      </p:sp>
      <p:sp>
        <p:nvSpPr>
          <p:cNvPr id="25" name="Rectangle 24"/>
          <p:cNvSpPr/>
          <p:nvPr/>
        </p:nvSpPr>
        <p:spPr>
          <a:xfrm>
            <a:off x="2915816" y="451505"/>
            <a:ext cx="3240000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" name="Rectangle 25"/>
          <p:cNvSpPr/>
          <p:nvPr/>
        </p:nvSpPr>
        <p:spPr>
          <a:xfrm>
            <a:off x="3112064" y="585034"/>
            <a:ext cx="325540" cy="3810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&lt;</a:t>
            </a:r>
            <a:endParaRPr lang="en-AU" dirty="0"/>
          </a:p>
        </p:txBody>
      </p:sp>
      <p:sp>
        <p:nvSpPr>
          <p:cNvPr id="27" name="Rectangle 26"/>
          <p:cNvSpPr/>
          <p:nvPr/>
        </p:nvSpPr>
        <p:spPr>
          <a:xfrm>
            <a:off x="5713758" y="585034"/>
            <a:ext cx="325540" cy="3810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&gt;</a:t>
            </a:r>
            <a:endParaRPr lang="en-AU" dirty="0"/>
          </a:p>
        </p:txBody>
      </p:sp>
      <p:sp>
        <p:nvSpPr>
          <p:cNvPr id="28" name="Rectangle 27"/>
          <p:cNvSpPr/>
          <p:nvPr/>
        </p:nvSpPr>
        <p:spPr>
          <a:xfrm>
            <a:off x="3707904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/>
          <p:cNvSpPr/>
          <p:nvPr/>
        </p:nvSpPr>
        <p:spPr>
          <a:xfrm>
            <a:off x="4247968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/>
          <p:cNvSpPr/>
          <p:nvPr/>
        </p:nvSpPr>
        <p:spPr>
          <a:xfrm>
            <a:off x="3977936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/>
          <p:cNvSpPr/>
          <p:nvPr/>
        </p:nvSpPr>
        <p:spPr>
          <a:xfrm>
            <a:off x="4518000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/>
          <p:cNvSpPr/>
          <p:nvPr/>
        </p:nvSpPr>
        <p:spPr>
          <a:xfrm>
            <a:off x="3311864" y="1412776"/>
            <a:ext cx="2401894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600" dirty="0" smtClean="0"/>
              <a:t>+</a:t>
            </a:r>
            <a:endParaRPr lang="en-AU" sz="6600" dirty="0"/>
          </a:p>
        </p:txBody>
      </p:sp>
      <p:sp>
        <p:nvSpPr>
          <p:cNvPr id="36" name="Rectangle 35"/>
          <p:cNvSpPr/>
          <p:nvPr/>
        </p:nvSpPr>
        <p:spPr>
          <a:xfrm>
            <a:off x="3274834" y="3717032"/>
            <a:ext cx="2438924" cy="497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Upload from </a:t>
            </a:r>
            <a:r>
              <a:rPr lang="en-AU" dirty="0" err="1"/>
              <a:t>Linkedin</a:t>
            </a:r>
            <a:endParaRPr lang="en-AU" dirty="0"/>
          </a:p>
        </p:txBody>
      </p:sp>
      <p:sp>
        <p:nvSpPr>
          <p:cNvPr id="37" name="Rectangle 36"/>
          <p:cNvSpPr/>
          <p:nvPr/>
        </p:nvSpPr>
        <p:spPr>
          <a:xfrm>
            <a:off x="3275856" y="4443570"/>
            <a:ext cx="2438924" cy="497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Choose from Gallery</a:t>
            </a:r>
            <a:endParaRPr lang="en-AU" dirty="0"/>
          </a:p>
        </p:txBody>
      </p:sp>
      <p:sp>
        <p:nvSpPr>
          <p:cNvPr id="38" name="Rectangle 37"/>
          <p:cNvSpPr/>
          <p:nvPr/>
        </p:nvSpPr>
        <p:spPr>
          <a:xfrm>
            <a:off x="3275856" y="5163650"/>
            <a:ext cx="2438924" cy="497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Take photo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053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15816" y="451505"/>
            <a:ext cx="3240000" cy="57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288000" y="272343"/>
            <a:ext cx="197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Employer</a:t>
            </a:r>
            <a:endParaRPr lang="en-AU" b="1" dirty="0"/>
          </a:p>
        </p:txBody>
      </p:sp>
      <p:sp>
        <p:nvSpPr>
          <p:cNvPr id="25" name="Rectangle 24"/>
          <p:cNvSpPr/>
          <p:nvPr/>
        </p:nvSpPr>
        <p:spPr>
          <a:xfrm>
            <a:off x="2915816" y="451505"/>
            <a:ext cx="3240000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" name="Rectangle 25"/>
          <p:cNvSpPr/>
          <p:nvPr/>
        </p:nvSpPr>
        <p:spPr>
          <a:xfrm>
            <a:off x="3112064" y="585034"/>
            <a:ext cx="325540" cy="3810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&lt;</a:t>
            </a:r>
            <a:endParaRPr lang="en-AU" dirty="0"/>
          </a:p>
        </p:txBody>
      </p:sp>
      <p:sp>
        <p:nvSpPr>
          <p:cNvPr id="27" name="Rectangle 26"/>
          <p:cNvSpPr/>
          <p:nvPr/>
        </p:nvSpPr>
        <p:spPr>
          <a:xfrm>
            <a:off x="5713758" y="585034"/>
            <a:ext cx="325540" cy="3810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&gt;</a:t>
            </a:r>
            <a:endParaRPr lang="en-AU" dirty="0"/>
          </a:p>
        </p:txBody>
      </p:sp>
      <p:sp>
        <p:nvSpPr>
          <p:cNvPr id="28" name="Rectangle 27"/>
          <p:cNvSpPr/>
          <p:nvPr/>
        </p:nvSpPr>
        <p:spPr>
          <a:xfrm>
            <a:off x="3707904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/>
          <p:cNvSpPr/>
          <p:nvPr/>
        </p:nvSpPr>
        <p:spPr>
          <a:xfrm>
            <a:off x="4247968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/>
          <p:cNvSpPr/>
          <p:nvPr/>
        </p:nvSpPr>
        <p:spPr>
          <a:xfrm>
            <a:off x="3977936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/>
          <p:cNvSpPr/>
          <p:nvPr/>
        </p:nvSpPr>
        <p:spPr>
          <a:xfrm>
            <a:off x="4518000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/>
          <p:cNvSpPr/>
          <p:nvPr/>
        </p:nvSpPr>
        <p:spPr>
          <a:xfrm>
            <a:off x="3203848" y="2780928"/>
            <a:ext cx="10081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Rectangle 17"/>
          <p:cNvSpPr/>
          <p:nvPr/>
        </p:nvSpPr>
        <p:spPr>
          <a:xfrm>
            <a:off x="3203848" y="1484784"/>
            <a:ext cx="2664296" cy="9361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Where do you currently work?</a:t>
            </a:r>
            <a:endParaRPr lang="en-AU" dirty="0"/>
          </a:p>
        </p:txBody>
      </p:sp>
      <p:sp>
        <p:nvSpPr>
          <p:cNvPr id="15" name="Rectangle 14"/>
          <p:cNvSpPr/>
          <p:nvPr/>
        </p:nvSpPr>
        <p:spPr>
          <a:xfrm>
            <a:off x="3203846" y="3284984"/>
            <a:ext cx="10081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Textbox</a:t>
            </a:r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6372200" y="1476015"/>
            <a:ext cx="2664296" cy="5115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What is your current title?</a:t>
            </a:r>
          </a:p>
        </p:txBody>
      </p:sp>
    </p:spTree>
    <p:extLst>
      <p:ext uri="{BB962C8B-B14F-4D97-AF65-F5344CB8AC3E}">
        <p14:creationId xmlns:p14="http://schemas.microsoft.com/office/powerpoint/2010/main" val="60182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15816" y="451505"/>
            <a:ext cx="3240000" cy="57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288000" y="272343"/>
            <a:ext cx="197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Overseas work experience</a:t>
            </a:r>
            <a:endParaRPr lang="en-AU" b="1" dirty="0"/>
          </a:p>
        </p:txBody>
      </p:sp>
      <p:sp>
        <p:nvSpPr>
          <p:cNvPr id="25" name="Rectangle 24"/>
          <p:cNvSpPr/>
          <p:nvPr/>
        </p:nvSpPr>
        <p:spPr>
          <a:xfrm>
            <a:off x="2915816" y="451505"/>
            <a:ext cx="3240000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" name="Rectangle 25"/>
          <p:cNvSpPr/>
          <p:nvPr/>
        </p:nvSpPr>
        <p:spPr>
          <a:xfrm>
            <a:off x="3112064" y="585034"/>
            <a:ext cx="325540" cy="3810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&lt;</a:t>
            </a:r>
            <a:endParaRPr lang="en-AU" dirty="0"/>
          </a:p>
        </p:txBody>
      </p:sp>
      <p:sp>
        <p:nvSpPr>
          <p:cNvPr id="27" name="Rectangle 26"/>
          <p:cNvSpPr/>
          <p:nvPr/>
        </p:nvSpPr>
        <p:spPr>
          <a:xfrm>
            <a:off x="5713758" y="585034"/>
            <a:ext cx="325540" cy="3810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&gt;</a:t>
            </a:r>
            <a:endParaRPr lang="en-AU" dirty="0"/>
          </a:p>
        </p:txBody>
      </p:sp>
      <p:sp>
        <p:nvSpPr>
          <p:cNvPr id="28" name="Rectangle 27"/>
          <p:cNvSpPr/>
          <p:nvPr/>
        </p:nvSpPr>
        <p:spPr>
          <a:xfrm>
            <a:off x="3707904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/>
          <p:cNvSpPr/>
          <p:nvPr/>
        </p:nvSpPr>
        <p:spPr>
          <a:xfrm>
            <a:off x="4247968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/>
          <p:cNvSpPr/>
          <p:nvPr/>
        </p:nvSpPr>
        <p:spPr>
          <a:xfrm>
            <a:off x="3977936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/>
          <p:cNvSpPr/>
          <p:nvPr/>
        </p:nvSpPr>
        <p:spPr>
          <a:xfrm>
            <a:off x="4518000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/>
          <p:cNvSpPr/>
          <p:nvPr/>
        </p:nvSpPr>
        <p:spPr>
          <a:xfrm>
            <a:off x="3203848" y="2492896"/>
            <a:ext cx="10081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Rectangle 17"/>
          <p:cNvSpPr/>
          <p:nvPr/>
        </p:nvSpPr>
        <p:spPr>
          <a:xfrm>
            <a:off x="3203848" y="1484784"/>
            <a:ext cx="2664296" cy="7920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Have you worked in other countries before?</a:t>
            </a:r>
            <a:endParaRPr lang="en-AU" dirty="0"/>
          </a:p>
        </p:txBody>
      </p:sp>
      <p:sp>
        <p:nvSpPr>
          <p:cNvPr id="15" name="Rectangle 14"/>
          <p:cNvSpPr/>
          <p:nvPr/>
        </p:nvSpPr>
        <p:spPr>
          <a:xfrm>
            <a:off x="3203846" y="3511525"/>
            <a:ext cx="10081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Textbox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6158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15816" y="451505"/>
            <a:ext cx="3240000" cy="57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288000" y="272343"/>
            <a:ext cx="197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Education</a:t>
            </a:r>
            <a:endParaRPr lang="en-AU" b="1" dirty="0"/>
          </a:p>
        </p:txBody>
      </p:sp>
      <p:sp>
        <p:nvSpPr>
          <p:cNvPr id="25" name="Rectangle 24"/>
          <p:cNvSpPr/>
          <p:nvPr/>
        </p:nvSpPr>
        <p:spPr>
          <a:xfrm>
            <a:off x="2915816" y="451505"/>
            <a:ext cx="3240000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" name="Rectangle 25"/>
          <p:cNvSpPr/>
          <p:nvPr/>
        </p:nvSpPr>
        <p:spPr>
          <a:xfrm>
            <a:off x="3112064" y="585034"/>
            <a:ext cx="325540" cy="3810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&lt;</a:t>
            </a:r>
            <a:endParaRPr lang="en-AU" dirty="0"/>
          </a:p>
        </p:txBody>
      </p:sp>
      <p:sp>
        <p:nvSpPr>
          <p:cNvPr id="27" name="Rectangle 26"/>
          <p:cNvSpPr/>
          <p:nvPr/>
        </p:nvSpPr>
        <p:spPr>
          <a:xfrm>
            <a:off x="5713758" y="585034"/>
            <a:ext cx="325540" cy="3810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&gt;</a:t>
            </a:r>
            <a:endParaRPr lang="en-AU" dirty="0"/>
          </a:p>
        </p:txBody>
      </p:sp>
      <p:sp>
        <p:nvSpPr>
          <p:cNvPr id="28" name="Rectangle 27"/>
          <p:cNvSpPr/>
          <p:nvPr/>
        </p:nvSpPr>
        <p:spPr>
          <a:xfrm>
            <a:off x="3707904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/>
          <p:cNvSpPr/>
          <p:nvPr/>
        </p:nvSpPr>
        <p:spPr>
          <a:xfrm>
            <a:off x="4247968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/>
          <p:cNvSpPr/>
          <p:nvPr/>
        </p:nvSpPr>
        <p:spPr>
          <a:xfrm>
            <a:off x="3977936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/>
          <p:cNvSpPr/>
          <p:nvPr/>
        </p:nvSpPr>
        <p:spPr>
          <a:xfrm>
            <a:off x="4518000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/>
          <p:cNvSpPr/>
          <p:nvPr/>
        </p:nvSpPr>
        <p:spPr>
          <a:xfrm>
            <a:off x="3203848" y="2564904"/>
            <a:ext cx="2664296" cy="497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Rectangle 17"/>
          <p:cNvSpPr/>
          <p:nvPr/>
        </p:nvSpPr>
        <p:spPr>
          <a:xfrm>
            <a:off x="3203848" y="1484784"/>
            <a:ext cx="2664296" cy="7920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Are you currently studying?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490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15816" y="451505"/>
            <a:ext cx="3240000" cy="57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288000" y="272343"/>
            <a:ext cx="197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Top 3 </a:t>
            </a:r>
          </a:p>
          <a:p>
            <a:r>
              <a:rPr lang="en-AU" b="1" dirty="0" smtClean="0"/>
              <a:t>professional skills</a:t>
            </a:r>
            <a:endParaRPr lang="en-AU" b="1" dirty="0"/>
          </a:p>
        </p:txBody>
      </p:sp>
      <p:sp>
        <p:nvSpPr>
          <p:cNvPr id="25" name="Rectangle 24"/>
          <p:cNvSpPr/>
          <p:nvPr/>
        </p:nvSpPr>
        <p:spPr>
          <a:xfrm>
            <a:off x="2915816" y="451505"/>
            <a:ext cx="3240000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" name="Rectangle 25"/>
          <p:cNvSpPr/>
          <p:nvPr/>
        </p:nvSpPr>
        <p:spPr>
          <a:xfrm>
            <a:off x="3112064" y="585034"/>
            <a:ext cx="325540" cy="3810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&lt;</a:t>
            </a:r>
            <a:endParaRPr lang="en-AU" dirty="0"/>
          </a:p>
        </p:txBody>
      </p:sp>
      <p:sp>
        <p:nvSpPr>
          <p:cNvPr id="27" name="Rectangle 26"/>
          <p:cNvSpPr/>
          <p:nvPr/>
        </p:nvSpPr>
        <p:spPr>
          <a:xfrm>
            <a:off x="5713758" y="585034"/>
            <a:ext cx="325540" cy="3810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&gt;</a:t>
            </a:r>
            <a:endParaRPr lang="en-AU" dirty="0"/>
          </a:p>
        </p:txBody>
      </p:sp>
      <p:sp>
        <p:nvSpPr>
          <p:cNvPr id="28" name="Rectangle 27"/>
          <p:cNvSpPr/>
          <p:nvPr/>
        </p:nvSpPr>
        <p:spPr>
          <a:xfrm>
            <a:off x="3707904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/>
          <p:cNvSpPr/>
          <p:nvPr/>
        </p:nvSpPr>
        <p:spPr>
          <a:xfrm>
            <a:off x="4247968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/>
          <p:cNvSpPr/>
          <p:nvPr/>
        </p:nvSpPr>
        <p:spPr>
          <a:xfrm>
            <a:off x="3977936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/>
          <p:cNvSpPr/>
          <p:nvPr/>
        </p:nvSpPr>
        <p:spPr>
          <a:xfrm>
            <a:off x="4518000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/>
          <p:cNvSpPr/>
          <p:nvPr/>
        </p:nvSpPr>
        <p:spPr>
          <a:xfrm>
            <a:off x="3203848" y="2564904"/>
            <a:ext cx="2664296" cy="497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Rectangle 17"/>
          <p:cNvSpPr/>
          <p:nvPr/>
        </p:nvSpPr>
        <p:spPr>
          <a:xfrm>
            <a:off x="3203848" y="1484784"/>
            <a:ext cx="2664296" cy="7920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What is your top 3 professional skills?</a:t>
            </a:r>
            <a:endParaRPr lang="en-AU" dirty="0"/>
          </a:p>
        </p:txBody>
      </p:sp>
      <p:sp>
        <p:nvSpPr>
          <p:cNvPr id="14" name="Rectangle 13"/>
          <p:cNvSpPr/>
          <p:nvPr/>
        </p:nvSpPr>
        <p:spPr>
          <a:xfrm>
            <a:off x="3185852" y="4005064"/>
            <a:ext cx="2664296" cy="497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5" name="Rectangle 14"/>
          <p:cNvSpPr/>
          <p:nvPr/>
        </p:nvSpPr>
        <p:spPr>
          <a:xfrm>
            <a:off x="3203848" y="3291442"/>
            <a:ext cx="2664296" cy="497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393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15816" y="451505"/>
            <a:ext cx="3240000" cy="57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288000" y="272343"/>
            <a:ext cx="197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Professional</a:t>
            </a:r>
          </a:p>
          <a:p>
            <a:r>
              <a:rPr lang="en-AU" b="1" dirty="0" smtClean="0"/>
              <a:t>Interest</a:t>
            </a:r>
            <a:endParaRPr lang="en-AU" b="1" dirty="0"/>
          </a:p>
        </p:txBody>
      </p:sp>
      <p:sp>
        <p:nvSpPr>
          <p:cNvPr id="25" name="Rectangle 24"/>
          <p:cNvSpPr/>
          <p:nvPr/>
        </p:nvSpPr>
        <p:spPr>
          <a:xfrm>
            <a:off x="2915816" y="451505"/>
            <a:ext cx="3240000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" name="Rectangle 25"/>
          <p:cNvSpPr/>
          <p:nvPr/>
        </p:nvSpPr>
        <p:spPr>
          <a:xfrm>
            <a:off x="3112064" y="585034"/>
            <a:ext cx="325540" cy="3810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&lt;</a:t>
            </a:r>
            <a:endParaRPr lang="en-AU" dirty="0"/>
          </a:p>
        </p:txBody>
      </p:sp>
      <p:sp>
        <p:nvSpPr>
          <p:cNvPr id="27" name="Rectangle 26"/>
          <p:cNvSpPr/>
          <p:nvPr/>
        </p:nvSpPr>
        <p:spPr>
          <a:xfrm>
            <a:off x="5713758" y="585034"/>
            <a:ext cx="325540" cy="3810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&gt;</a:t>
            </a:r>
            <a:endParaRPr lang="en-AU" dirty="0"/>
          </a:p>
        </p:txBody>
      </p:sp>
      <p:sp>
        <p:nvSpPr>
          <p:cNvPr id="28" name="Rectangle 27"/>
          <p:cNvSpPr/>
          <p:nvPr/>
        </p:nvSpPr>
        <p:spPr>
          <a:xfrm>
            <a:off x="3707904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/>
          <p:cNvSpPr/>
          <p:nvPr/>
        </p:nvSpPr>
        <p:spPr>
          <a:xfrm>
            <a:off x="4247968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/>
          <p:cNvSpPr/>
          <p:nvPr/>
        </p:nvSpPr>
        <p:spPr>
          <a:xfrm>
            <a:off x="3977936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/>
          <p:cNvSpPr/>
          <p:nvPr/>
        </p:nvSpPr>
        <p:spPr>
          <a:xfrm>
            <a:off x="4518000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/>
          <p:cNvSpPr/>
          <p:nvPr/>
        </p:nvSpPr>
        <p:spPr>
          <a:xfrm>
            <a:off x="3203848" y="2492896"/>
            <a:ext cx="10081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Rectangle 17"/>
          <p:cNvSpPr/>
          <p:nvPr/>
        </p:nvSpPr>
        <p:spPr>
          <a:xfrm>
            <a:off x="3203848" y="1484784"/>
            <a:ext cx="2664296" cy="7920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 professional interests</a:t>
            </a:r>
            <a:endParaRPr lang="en-AU" dirty="0"/>
          </a:p>
        </p:txBody>
      </p:sp>
      <p:sp>
        <p:nvSpPr>
          <p:cNvPr id="15" name="Rectangle 14"/>
          <p:cNvSpPr/>
          <p:nvPr/>
        </p:nvSpPr>
        <p:spPr>
          <a:xfrm>
            <a:off x="3203846" y="3511525"/>
            <a:ext cx="10081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Textbox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015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15816" y="451505"/>
            <a:ext cx="3240000" cy="57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288000" y="272343"/>
            <a:ext cx="197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General</a:t>
            </a:r>
          </a:p>
          <a:p>
            <a:r>
              <a:rPr lang="en-AU" b="1" dirty="0" smtClean="0"/>
              <a:t>Interest</a:t>
            </a:r>
            <a:endParaRPr lang="en-AU" b="1" dirty="0"/>
          </a:p>
        </p:txBody>
      </p:sp>
      <p:sp>
        <p:nvSpPr>
          <p:cNvPr id="25" name="Rectangle 24"/>
          <p:cNvSpPr/>
          <p:nvPr/>
        </p:nvSpPr>
        <p:spPr>
          <a:xfrm>
            <a:off x="2915816" y="451505"/>
            <a:ext cx="3240000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" name="Rectangle 25"/>
          <p:cNvSpPr/>
          <p:nvPr/>
        </p:nvSpPr>
        <p:spPr>
          <a:xfrm>
            <a:off x="3112064" y="585034"/>
            <a:ext cx="325540" cy="3810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&lt;</a:t>
            </a:r>
            <a:endParaRPr lang="en-AU" dirty="0"/>
          </a:p>
        </p:txBody>
      </p:sp>
      <p:sp>
        <p:nvSpPr>
          <p:cNvPr id="27" name="Rectangle 26"/>
          <p:cNvSpPr/>
          <p:nvPr/>
        </p:nvSpPr>
        <p:spPr>
          <a:xfrm>
            <a:off x="5713758" y="585034"/>
            <a:ext cx="325540" cy="3810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&gt;</a:t>
            </a:r>
            <a:endParaRPr lang="en-AU" dirty="0"/>
          </a:p>
        </p:txBody>
      </p:sp>
      <p:sp>
        <p:nvSpPr>
          <p:cNvPr id="28" name="Rectangle 27"/>
          <p:cNvSpPr/>
          <p:nvPr/>
        </p:nvSpPr>
        <p:spPr>
          <a:xfrm>
            <a:off x="3707904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/>
          <p:cNvSpPr/>
          <p:nvPr/>
        </p:nvSpPr>
        <p:spPr>
          <a:xfrm>
            <a:off x="4247968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/>
          <p:cNvSpPr/>
          <p:nvPr/>
        </p:nvSpPr>
        <p:spPr>
          <a:xfrm>
            <a:off x="3977936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/>
          <p:cNvSpPr/>
          <p:nvPr/>
        </p:nvSpPr>
        <p:spPr>
          <a:xfrm>
            <a:off x="4518000" y="748541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/>
          <p:cNvSpPr/>
          <p:nvPr/>
        </p:nvSpPr>
        <p:spPr>
          <a:xfrm>
            <a:off x="3203848" y="2492896"/>
            <a:ext cx="10081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Rectangle 17"/>
          <p:cNvSpPr/>
          <p:nvPr/>
        </p:nvSpPr>
        <p:spPr>
          <a:xfrm>
            <a:off x="3203848" y="1484784"/>
            <a:ext cx="2664296" cy="7920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 general interests</a:t>
            </a:r>
            <a:endParaRPr lang="en-AU" dirty="0"/>
          </a:p>
        </p:txBody>
      </p:sp>
      <p:sp>
        <p:nvSpPr>
          <p:cNvPr id="15" name="Rectangle 14"/>
          <p:cNvSpPr/>
          <p:nvPr/>
        </p:nvSpPr>
        <p:spPr>
          <a:xfrm>
            <a:off x="3203846" y="3511525"/>
            <a:ext cx="10081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Textbox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196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PROFILE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20900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15816" y="451505"/>
            <a:ext cx="3240000" cy="57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2915816" y="451505"/>
            <a:ext cx="3240000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3131840" y="620688"/>
            <a:ext cx="36004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3131840" y="764704"/>
            <a:ext cx="36004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3131840" y="908720"/>
            <a:ext cx="36004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5220112" y="620728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5868144" y="620687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5868144" y="764703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5868144" y="908719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2915817" y="3564716"/>
            <a:ext cx="3238378" cy="6101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/>
          <p:cNvSpPr txBox="1"/>
          <p:nvPr/>
        </p:nvSpPr>
        <p:spPr>
          <a:xfrm>
            <a:off x="2987824" y="3573016"/>
            <a:ext cx="154718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AU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Pricing Manager</a:t>
            </a:r>
            <a:endParaRPr lang="en-AU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87824" y="3841303"/>
            <a:ext cx="1732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tx2">
                    <a:lumMod val="75000"/>
                  </a:schemeClr>
                </a:solidFill>
              </a:rPr>
              <a:t>Deanne Baillieston</a:t>
            </a:r>
            <a:endParaRPr lang="en-AU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915816" y="5805264"/>
            <a:ext cx="3240000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1" name="Rectangle 40"/>
          <p:cNvSpPr/>
          <p:nvPr/>
        </p:nvSpPr>
        <p:spPr>
          <a:xfrm>
            <a:off x="3143592" y="5881534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/>
          <p:cNvSpPr/>
          <p:nvPr/>
        </p:nvSpPr>
        <p:spPr>
          <a:xfrm>
            <a:off x="3931773" y="5877272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3" name="Rectangle 42"/>
          <p:cNvSpPr/>
          <p:nvPr/>
        </p:nvSpPr>
        <p:spPr>
          <a:xfrm>
            <a:off x="4719954" y="5877272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/>
          <p:cNvSpPr/>
          <p:nvPr/>
        </p:nvSpPr>
        <p:spPr>
          <a:xfrm>
            <a:off x="5508136" y="5877272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TextBox 44"/>
          <p:cNvSpPr txBox="1"/>
          <p:nvPr/>
        </p:nvSpPr>
        <p:spPr>
          <a:xfrm>
            <a:off x="4680102" y="6285302"/>
            <a:ext cx="1079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Activity</a:t>
            </a:r>
            <a:endParaRPr lang="en-AU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796136" y="6285302"/>
            <a:ext cx="716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Profile</a:t>
            </a:r>
            <a:endParaRPr lang="en-AU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386146" y="600943"/>
            <a:ext cx="716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Mode</a:t>
            </a:r>
            <a:endParaRPr lang="en-AU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5112279" y="96887"/>
            <a:ext cx="716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Filter</a:t>
            </a:r>
            <a:endParaRPr lang="en-AU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3819878" y="6285302"/>
            <a:ext cx="716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Connection</a:t>
            </a:r>
            <a:endParaRPr lang="en-AU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046516" y="520798"/>
            <a:ext cx="716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Setting</a:t>
            </a:r>
            <a:endParaRPr lang="en-AU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88000" y="27234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Profile 01</a:t>
            </a:r>
            <a:endParaRPr lang="en-AU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850961" y="6289575"/>
            <a:ext cx="873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Search</a:t>
            </a:r>
            <a:endParaRPr lang="en-AU" sz="1400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182853"/>
              </p:ext>
            </p:extLst>
          </p:nvPr>
        </p:nvGraphicFramePr>
        <p:xfrm>
          <a:off x="2987824" y="4221088"/>
          <a:ext cx="3096344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0016"/>
                <a:gridCol w="1616328"/>
              </a:tblGrid>
              <a:tr h="262566">
                <a:tc>
                  <a:txBody>
                    <a:bodyPr/>
                    <a:lstStyle/>
                    <a:p>
                      <a:pPr algn="l"/>
                      <a:r>
                        <a:rPr lang="en-AU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Current</a:t>
                      </a:r>
                      <a:r>
                        <a:rPr lang="en-AU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Location</a:t>
                      </a:r>
                      <a:endParaRPr lang="en-AU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Sydney, Australia</a:t>
                      </a:r>
                    </a:p>
                  </a:txBody>
                  <a:tcPr anchor="ctr">
                    <a:noFill/>
                  </a:tcPr>
                </a:tc>
              </a:tr>
              <a:tr h="262566">
                <a:tc>
                  <a:txBody>
                    <a:bodyPr/>
                    <a:lstStyle/>
                    <a:p>
                      <a:pPr algn="l"/>
                      <a:r>
                        <a:rPr lang="en-AU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Industry</a:t>
                      </a:r>
                      <a:endParaRPr lang="en-AU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Life Insurance</a:t>
                      </a:r>
                      <a:endParaRPr lang="en-AU" sz="1200" dirty="0"/>
                    </a:p>
                  </a:txBody>
                  <a:tcPr anchor="ctr">
                    <a:noFill/>
                  </a:tcPr>
                </a:tc>
              </a:tr>
              <a:tr h="262566">
                <a:tc>
                  <a:txBody>
                    <a:bodyPr/>
                    <a:lstStyle/>
                    <a:p>
                      <a:pPr algn="l"/>
                      <a:r>
                        <a:rPr lang="en-AU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Organisation</a:t>
                      </a:r>
                      <a:endParaRPr lang="en-AU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Corporate</a:t>
                      </a:r>
                      <a:endParaRPr lang="en-AU" sz="1200" dirty="0"/>
                    </a:p>
                  </a:txBody>
                  <a:tcPr anchor="ctr">
                    <a:noFill/>
                  </a:tcPr>
                </a:tc>
              </a:tr>
              <a:tr h="262566">
                <a:tc>
                  <a:txBody>
                    <a:bodyPr/>
                    <a:lstStyle/>
                    <a:p>
                      <a:pPr algn="l"/>
                      <a:r>
                        <a:rPr lang="en-AU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Area of Focus</a:t>
                      </a:r>
                      <a:endParaRPr lang="en-AU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Pricing</a:t>
                      </a:r>
                      <a:endParaRPr lang="en-AU" sz="1200" dirty="0"/>
                    </a:p>
                  </a:txBody>
                  <a:tcPr anchor="ctr">
                    <a:noFill/>
                  </a:tcPr>
                </a:tc>
              </a:tr>
              <a:tr h="262566">
                <a:tc>
                  <a:txBody>
                    <a:bodyPr/>
                    <a:lstStyle/>
                    <a:p>
                      <a:pPr algn="l"/>
                      <a:r>
                        <a:rPr lang="en-AU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Currently </a:t>
                      </a:r>
                    </a:p>
                    <a:p>
                      <a:pPr algn="l"/>
                      <a:r>
                        <a:rPr lang="en-AU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works in </a:t>
                      </a:r>
                      <a:endParaRPr lang="en-AU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TAL</a:t>
                      </a:r>
                      <a:endParaRPr lang="en-AU" sz="120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40" name="Rectangle 39"/>
          <p:cNvSpPr/>
          <p:nvPr/>
        </p:nvSpPr>
        <p:spPr>
          <a:xfrm>
            <a:off x="5724128" y="5373216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TextBox 49"/>
          <p:cNvSpPr txBox="1"/>
          <p:nvPr/>
        </p:nvSpPr>
        <p:spPr>
          <a:xfrm>
            <a:off x="6372200" y="5401183"/>
            <a:ext cx="716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Edit</a:t>
            </a:r>
            <a:endParaRPr lang="en-AU" sz="1400" dirty="0"/>
          </a:p>
        </p:txBody>
      </p:sp>
      <p:sp>
        <p:nvSpPr>
          <p:cNvPr id="52" name="Rectangle 51"/>
          <p:cNvSpPr/>
          <p:nvPr/>
        </p:nvSpPr>
        <p:spPr>
          <a:xfrm>
            <a:off x="5436096" y="3609080"/>
            <a:ext cx="54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90%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05744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15816" y="451505"/>
            <a:ext cx="3240000" cy="57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2915816" y="451504"/>
            <a:ext cx="3240000" cy="1321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3131840" y="620688"/>
            <a:ext cx="36004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3131840" y="764704"/>
            <a:ext cx="36004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3131840" y="908720"/>
            <a:ext cx="36004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5220112" y="620728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5868144" y="620687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5868144" y="764703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5868144" y="908719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/>
          <p:cNvSpPr/>
          <p:nvPr/>
        </p:nvSpPr>
        <p:spPr>
          <a:xfrm>
            <a:off x="2915816" y="1268759"/>
            <a:ext cx="1620000" cy="50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Photos</a:t>
            </a:r>
            <a:endParaRPr lang="en-AU" dirty="0"/>
          </a:p>
        </p:txBody>
      </p:sp>
      <p:sp>
        <p:nvSpPr>
          <p:cNvPr id="47" name="TextBox 46"/>
          <p:cNvSpPr txBox="1"/>
          <p:nvPr/>
        </p:nvSpPr>
        <p:spPr>
          <a:xfrm>
            <a:off x="6386146" y="600943"/>
            <a:ext cx="716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Mode</a:t>
            </a:r>
            <a:endParaRPr lang="en-AU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5112279" y="0"/>
            <a:ext cx="716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Filter</a:t>
            </a:r>
            <a:endParaRPr lang="en-AU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046516" y="520798"/>
            <a:ext cx="716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Setting</a:t>
            </a:r>
            <a:endParaRPr lang="en-AU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88000" y="272343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Editor: Photos</a:t>
            </a:r>
            <a:endParaRPr lang="en-AU" b="1" dirty="0"/>
          </a:p>
        </p:txBody>
      </p:sp>
      <p:sp>
        <p:nvSpPr>
          <p:cNvPr id="34" name="Rectangle 33"/>
          <p:cNvSpPr/>
          <p:nvPr/>
        </p:nvSpPr>
        <p:spPr>
          <a:xfrm>
            <a:off x="4536176" y="1268760"/>
            <a:ext cx="1620000" cy="50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Details</a:t>
            </a:r>
            <a:endParaRPr lang="en-AU" dirty="0"/>
          </a:p>
        </p:txBody>
      </p:sp>
      <p:sp>
        <p:nvSpPr>
          <p:cNvPr id="38" name="Rectangle 37"/>
          <p:cNvSpPr/>
          <p:nvPr/>
        </p:nvSpPr>
        <p:spPr>
          <a:xfrm>
            <a:off x="3213882" y="2060848"/>
            <a:ext cx="114209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200" dirty="0" smtClean="0"/>
              <a:t>+</a:t>
            </a:r>
            <a:endParaRPr lang="en-AU" sz="7200" dirty="0"/>
          </a:p>
        </p:txBody>
      </p:sp>
      <p:sp>
        <p:nvSpPr>
          <p:cNvPr id="51" name="Rectangle 50"/>
          <p:cNvSpPr/>
          <p:nvPr/>
        </p:nvSpPr>
        <p:spPr>
          <a:xfrm>
            <a:off x="3213882" y="3389114"/>
            <a:ext cx="114209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200" dirty="0"/>
              <a:t>+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03519" y="2060848"/>
            <a:ext cx="114209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200" dirty="0" smtClean="0"/>
              <a:t>+</a:t>
            </a:r>
            <a:endParaRPr lang="en-AU" sz="7200" dirty="0"/>
          </a:p>
        </p:txBody>
      </p:sp>
      <p:sp>
        <p:nvSpPr>
          <p:cNvPr id="53" name="Rectangle 52"/>
          <p:cNvSpPr/>
          <p:nvPr/>
        </p:nvSpPr>
        <p:spPr>
          <a:xfrm>
            <a:off x="4697007" y="3399431"/>
            <a:ext cx="114209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2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10124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spect="1"/>
          </p:cNvSpPr>
          <p:nvPr/>
        </p:nvSpPr>
        <p:spPr>
          <a:xfrm>
            <a:off x="611560" y="548680"/>
            <a:ext cx="1584176" cy="864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Log-in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(First time)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>
            <a:off x="2843808" y="528897"/>
            <a:ext cx="1584176" cy="864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Basic Info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4788024" y="519811"/>
            <a:ext cx="1584176" cy="864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Profile Creation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8044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15816" y="451505"/>
            <a:ext cx="3240000" cy="57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2915816" y="451504"/>
            <a:ext cx="3240000" cy="1321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3131840" y="620688"/>
            <a:ext cx="36004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3131840" y="764704"/>
            <a:ext cx="36004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3131840" y="908720"/>
            <a:ext cx="36004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5220112" y="620728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5868144" y="620687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5868144" y="764703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5868144" y="908719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/>
          <p:cNvSpPr/>
          <p:nvPr/>
        </p:nvSpPr>
        <p:spPr>
          <a:xfrm>
            <a:off x="2915816" y="1268759"/>
            <a:ext cx="1620000" cy="50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Photos</a:t>
            </a:r>
            <a:endParaRPr lang="en-AU" dirty="0"/>
          </a:p>
        </p:txBody>
      </p:sp>
      <p:sp>
        <p:nvSpPr>
          <p:cNvPr id="47" name="TextBox 46"/>
          <p:cNvSpPr txBox="1"/>
          <p:nvPr/>
        </p:nvSpPr>
        <p:spPr>
          <a:xfrm>
            <a:off x="6386146" y="600943"/>
            <a:ext cx="716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Mode</a:t>
            </a:r>
            <a:endParaRPr lang="en-AU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5112279" y="0"/>
            <a:ext cx="716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Filter</a:t>
            </a:r>
            <a:endParaRPr lang="en-AU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046516" y="520798"/>
            <a:ext cx="716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Setting</a:t>
            </a:r>
            <a:endParaRPr lang="en-AU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88000" y="272343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Editor:</a:t>
            </a:r>
          </a:p>
          <a:p>
            <a:r>
              <a:rPr lang="en-AU" b="1" dirty="0" smtClean="0"/>
              <a:t>Details</a:t>
            </a:r>
            <a:endParaRPr lang="en-AU" b="1" dirty="0"/>
          </a:p>
        </p:txBody>
      </p:sp>
      <p:sp>
        <p:nvSpPr>
          <p:cNvPr id="34" name="Rectangle 33"/>
          <p:cNvSpPr/>
          <p:nvPr/>
        </p:nvSpPr>
        <p:spPr>
          <a:xfrm>
            <a:off x="4536176" y="1268760"/>
            <a:ext cx="1620000" cy="50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Details</a:t>
            </a:r>
            <a:endParaRPr lang="en-AU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784761"/>
              </p:ext>
            </p:extLst>
          </p:nvPr>
        </p:nvGraphicFramePr>
        <p:xfrm>
          <a:off x="2988004" y="4411624"/>
          <a:ext cx="3096344" cy="16714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6004"/>
                <a:gridCol w="1440340"/>
              </a:tblGrid>
              <a:tr h="278568">
                <a:tc>
                  <a:txBody>
                    <a:bodyPr/>
                    <a:lstStyle/>
                    <a:p>
                      <a:pPr algn="l"/>
                      <a:r>
                        <a:rPr lang="en-AU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Industry</a:t>
                      </a:r>
                      <a:endParaRPr lang="en-AU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Life Insurance</a:t>
                      </a:r>
                      <a:endParaRPr lang="en-AU" sz="1200" dirty="0"/>
                    </a:p>
                  </a:txBody>
                  <a:tcPr anchor="ctr">
                    <a:noFill/>
                  </a:tcPr>
                </a:tc>
              </a:tr>
              <a:tr h="278568">
                <a:tc>
                  <a:txBody>
                    <a:bodyPr/>
                    <a:lstStyle/>
                    <a:p>
                      <a:pPr algn="l"/>
                      <a:r>
                        <a:rPr lang="en-AU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Organisation</a:t>
                      </a:r>
                      <a:endParaRPr lang="en-AU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Xyz</a:t>
                      </a:r>
                      <a:endParaRPr lang="en-AU" sz="1200" dirty="0"/>
                    </a:p>
                  </a:txBody>
                  <a:tcPr anchor="ctr">
                    <a:noFill/>
                  </a:tcPr>
                </a:tc>
              </a:tr>
              <a:tr h="278568">
                <a:tc>
                  <a:txBody>
                    <a:bodyPr/>
                    <a:lstStyle/>
                    <a:p>
                      <a:pPr algn="l"/>
                      <a:r>
                        <a:rPr lang="en-AU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Area of focus</a:t>
                      </a:r>
                      <a:endParaRPr lang="en-AU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Pricing</a:t>
                      </a:r>
                      <a:endParaRPr lang="en-AU" sz="1200" dirty="0"/>
                    </a:p>
                  </a:txBody>
                  <a:tcPr anchor="ctr">
                    <a:noFill/>
                  </a:tcPr>
                </a:tc>
              </a:tr>
              <a:tr h="278568">
                <a:tc>
                  <a:txBody>
                    <a:bodyPr/>
                    <a:lstStyle/>
                    <a:p>
                      <a:pPr algn="l"/>
                      <a:r>
                        <a:rPr lang="en-AU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Job Level</a:t>
                      </a:r>
                      <a:endParaRPr lang="en-AU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Xyz</a:t>
                      </a:r>
                      <a:endParaRPr lang="en-AU" sz="1200" dirty="0"/>
                    </a:p>
                  </a:txBody>
                  <a:tcPr anchor="ctr">
                    <a:noFill/>
                  </a:tcPr>
                </a:tc>
              </a:tr>
              <a:tr h="278568">
                <a:tc>
                  <a:txBody>
                    <a:bodyPr/>
                    <a:lstStyle/>
                    <a:p>
                      <a:pPr algn="l"/>
                      <a:r>
                        <a:rPr lang="en-AU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Years worked</a:t>
                      </a:r>
                      <a:endParaRPr lang="en-AU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Xyz</a:t>
                      </a:r>
                      <a:endParaRPr lang="en-AU" sz="1200" dirty="0"/>
                    </a:p>
                  </a:txBody>
                  <a:tcPr anchor="ctr">
                    <a:noFill/>
                  </a:tcPr>
                </a:tc>
              </a:tr>
              <a:tr h="278568">
                <a:tc>
                  <a:txBody>
                    <a:bodyPr/>
                    <a:lstStyle/>
                    <a:p>
                      <a:pPr algn="l"/>
                      <a:r>
                        <a:rPr lang="en-AU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 work years</a:t>
                      </a:r>
                      <a:endParaRPr lang="en-AU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xyz</a:t>
                      </a:r>
                      <a:endParaRPr lang="en-AU" sz="120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3153416" y="1916832"/>
            <a:ext cx="2764800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 smtClean="0"/>
              <a:t>Location</a:t>
            </a:r>
            <a:endParaRPr lang="en-AU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694172"/>
              </p:ext>
            </p:extLst>
          </p:nvPr>
        </p:nvGraphicFramePr>
        <p:xfrm>
          <a:off x="2987644" y="2448312"/>
          <a:ext cx="3096344" cy="274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4356"/>
                <a:gridCol w="1511988"/>
              </a:tblGrid>
              <a:tr h="262566">
                <a:tc>
                  <a:txBody>
                    <a:bodyPr/>
                    <a:lstStyle/>
                    <a:p>
                      <a:pPr algn="l"/>
                      <a:r>
                        <a:rPr lang="en-AU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Current Location</a:t>
                      </a:r>
                      <a:endParaRPr lang="en-AU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Sydney, Australia</a:t>
                      </a:r>
                      <a:endParaRPr lang="en-AU" sz="120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3153416" y="3933056"/>
            <a:ext cx="2764800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 smtClean="0"/>
              <a:t>Work Information</a:t>
            </a:r>
            <a:endParaRPr lang="en-AU" dirty="0"/>
          </a:p>
        </p:txBody>
      </p:sp>
      <p:sp>
        <p:nvSpPr>
          <p:cNvPr id="37" name="Rectangle 36"/>
          <p:cNvSpPr/>
          <p:nvPr/>
        </p:nvSpPr>
        <p:spPr>
          <a:xfrm>
            <a:off x="3707904" y="5301208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/>
          <p:cNvSpPr/>
          <p:nvPr/>
        </p:nvSpPr>
        <p:spPr>
          <a:xfrm>
            <a:off x="3995936" y="5589240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/>
          <p:cNvSpPr/>
          <p:nvPr/>
        </p:nvSpPr>
        <p:spPr>
          <a:xfrm>
            <a:off x="4204936" y="5877272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560224"/>
              </p:ext>
            </p:extLst>
          </p:nvPr>
        </p:nvGraphicFramePr>
        <p:xfrm>
          <a:off x="2987644" y="3312408"/>
          <a:ext cx="309634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6364"/>
                <a:gridCol w="1439980"/>
              </a:tblGrid>
              <a:tr h="262566">
                <a:tc>
                  <a:txBody>
                    <a:bodyPr/>
                    <a:lstStyle/>
                    <a:p>
                      <a:pPr algn="l"/>
                      <a:r>
                        <a:rPr lang="en-AU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Currently works in</a:t>
                      </a:r>
                      <a:endParaRPr lang="en-AU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TAL</a:t>
                      </a:r>
                      <a:endParaRPr lang="en-AU" sz="1200" dirty="0"/>
                    </a:p>
                  </a:txBody>
                  <a:tcPr anchor="ctr">
                    <a:noFill/>
                  </a:tcPr>
                </a:tc>
              </a:tr>
              <a:tr h="262566">
                <a:tc>
                  <a:txBody>
                    <a:bodyPr/>
                    <a:lstStyle/>
                    <a:p>
                      <a:pPr algn="l"/>
                      <a:r>
                        <a:rPr lang="en-AU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Title</a:t>
                      </a:r>
                      <a:endParaRPr lang="en-AU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Pricing Manager</a:t>
                      </a:r>
                      <a:endParaRPr lang="en-AU" sz="120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3153416" y="2808352"/>
            <a:ext cx="2764800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 smtClean="0"/>
              <a:t>Employee Information</a:t>
            </a:r>
            <a:endParaRPr lang="en-AU" dirty="0"/>
          </a:p>
        </p:txBody>
      </p:sp>
      <p:sp>
        <p:nvSpPr>
          <p:cNvPr id="44" name="TextBox 43"/>
          <p:cNvSpPr txBox="1"/>
          <p:nvPr/>
        </p:nvSpPr>
        <p:spPr>
          <a:xfrm>
            <a:off x="7243609" y="3625279"/>
            <a:ext cx="71611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0000"/>
                </a:solidFill>
              </a:rPr>
              <a:t>How do we keep this thing up to date?</a:t>
            </a:r>
            <a:endParaRPr lang="en-AU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07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15816" y="451505"/>
            <a:ext cx="3240000" cy="57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2915816" y="451504"/>
            <a:ext cx="3240000" cy="1321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3131840" y="620688"/>
            <a:ext cx="36004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3131840" y="764704"/>
            <a:ext cx="36004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3131840" y="908720"/>
            <a:ext cx="36004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5220112" y="620728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5868144" y="620687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5868144" y="764703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5868144" y="908719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/>
          <p:cNvSpPr/>
          <p:nvPr/>
        </p:nvSpPr>
        <p:spPr>
          <a:xfrm>
            <a:off x="2915816" y="1268759"/>
            <a:ext cx="1620000" cy="50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Photos</a:t>
            </a:r>
            <a:endParaRPr lang="en-AU" dirty="0"/>
          </a:p>
        </p:txBody>
      </p:sp>
      <p:sp>
        <p:nvSpPr>
          <p:cNvPr id="47" name="TextBox 46"/>
          <p:cNvSpPr txBox="1"/>
          <p:nvPr/>
        </p:nvSpPr>
        <p:spPr>
          <a:xfrm>
            <a:off x="6386146" y="600943"/>
            <a:ext cx="716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Mode</a:t>
            </a:r>
            <a:endParaRPr lang="en-AU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5112279" y="0"/>
            <a:ext cx="716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Filter</a:t>
            </a:r>
            <a:endParaRPr lang="en-AU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046516" y="520798"/>
            <a:ext cx="716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Setting</a:t>
            </a:r>
            <a:endParaRPr lang="en-AU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88000" y="272343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Editor:</a:t>
            </a:r>
          </a:p>
          <a:p>
            <a:r>
              <a:rPr lang="en-AU" b="1" dirty="0" smtClean="0"/>
              <a:t>Public Info</a:t>
            </a:r>
            <a:endParaRPr lang="en-AU" b="1" dirty="0"/>
          </a:p>
        </p:txBody>
      </p:sp>
      <p:sp>
        <p:nvSpPr>
          <p:cNvPr id="34" name="Rectangle 33"/>
          <p:cNvSpPr/>
          <p:nvPr/>
        </p:nvSpPr>
        <p:spPr>
          <a:xfrm>
            <a:off x="4536176" y="1268760"/>
            <a:ext cx="1620000" cy="50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Details</a:t>
            </a:r>
            <a:endParaRPr lang="en-AU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5350"/>
              </p:ext>
            </p:extLst>
          </p:nvPr>
        </p:nvGraphicFramePr>
        <p:xfrm>
          <a:off x="3059832" y="3902184"/>
          <a:ext cx="2160280" cy="822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1434"/>
                <a:gridCol w="1858846"/>
              </a:tblGrid>
              <a:tr h="158495">
                <a:tc>
                  <a:txBody>
                    <a:bodyPr/>
                    <a:lstStyle/>
                    <a:p>
                      <a:pPr algn="l"/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AU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Financial</a:t>
                      </a:r>
                      <a:r>
                        <a:rPr lang="en-AU" sz="1200" baseline="0" dirty="0" smtClean="0"/>
                        <a:t> Modelling</a:t>
                      </a:r>
                      <a:endParaRPr lang="en-AU" sz="1200" dirty="0"/>
                    </a:p>
                  </a:txBody>
                  <a:tcPr anchor="ctr">
                    <a:noFill/>
                  </a:tcPr>
                </a:tc>
              </a:tr>
              <a:tr h="158495">
                <a:tc>
                  <a:txBody>
                    <a:bodyPr/>
                    <a:lstStyle/>
                    <a:p>
                      <a:pPr algn="l"/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AU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Negotiation</a:t>
                      </a:r>
                      <a:endParaRPr lang="en-AU" sz="1200" dirty="0"/>
                    </a:p>
                  </a:txBody>
                  <a:tcPr anchor="ctr">
                    <a:noFill/>
                  </a:tcPr>
                </a:tc>
              </a:tr>
              <a:tr h="158495">
                <a:tc>
                  <a:txBody>
                    <a:bodyPr/>
                    <a:lstStyle/>
                    <a:p>
                      <a:pPr algn="l"/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AU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Relationship </a:t>
                      </a:r>
                      <a:r>
                        <a:rPr lang="en-AU" sz="1200" baseline="0" dirty="0" smtClean="0"/>
                        <a:t> management</a:t>
                      </a:r>
                      <a:endParaRPr lang="en-AU" sz="120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3153416" y="3440440"/>
            <a:ext cx="2764800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Top 3 professional skills</a:t>
            </a:r>
            <a:endParaRPr lang="en-AU" dirty="0"/>
          </a:p>
        </p:txBody>
      </p:sp>
      <p:sp>
        <p:nvSpPr>
          <p:cNvPr id="25" name="Rectangle 24"/>
          <p:cNvSpPr/>
          <p:nvPr/>
        </p:nvSpPr>
        <p:spPr>
          <a:xfrm>
            <a:off x="3153416" y="1916832"/>
            <a:ext cx="2764800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 smtClean="0"/>
              <a:t>Education information</a:t>
            </a:r>
            <a:endParaRPr lang="en-AU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430184"/>
              </p:ext>
            </p:extLst>
          </p:nvPr>
        </p:nvGraphicFramePr>
        <p:xfrm>
          <a:off x="2987644" y="2462024"/>
          <a:ext cx="3096344" cy="822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0016"/>
                <a:gridCol w="1616328"/>
              </a:tblGrid>
              <a:tr h="262566">
                <a:tc>
                  <a:txBody>
                    <a:bodyPr/>
                    <a:lstStyle/>
                    <a:p>
                      <a:pPr algn="l"/>
                      <a:r>
                        <a:rPr lang="en-AU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Currently studying</a:t>
                      </a:r>
                      <a:endParaRPr lang="en-AU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n/a</a:t>
                      </a:r>
                      <a:endParaRPr lang="en-AU" sz="1200" dirty="0"/>
                    </a:p>
                  </a:txBody>
                  <a:tcPr anchor="ctr">
                    <a:noFill/>
                  </a:tcPr>
                </a:tc>
              </a:tr>
              <a:tr h="262566">
                <a:tc>
                  <a:txBody>
                    <a:bodyPr/>
                    <a:lstStyle/>
                    <a:p>
                      <a:pPr algn="l"/>
                      <a:r>
                        <a:rPr lang="en-AU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Institute</a:t>
                      </a:r>
                      <a:endParaRPr lang="en-AU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n/a</a:t>
                      </a:r>
                      <a:endParaRPr lang="en-AU" sz="1200" dirty="0"/>
                    </a:p>
                  </a:txBody>
                  <a:tcPr anchor="ctr">
                    <a:noFill/>
                  </a:tcPr>
                </a:tc>
              </a:tr>
              <a:tr h="262566">
                <a:tc>
                  <a:txBody>
                    <a:bodyPr/>
                    <a:lstStyle/>
                    <a:p>
                      <a:pPr algn="l"/>
                      <a:r>
                        <a:rPr lang="en-AU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Course</a:t>
                      </a:r>
                      <a:endParaRPr lang="en-AU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n/a</a:t>
                      </a:r>
                      <a:endParaRPr lang="en-AU" sz="120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153416" y="4844008"/>
            <a:ext cx="2764800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 smtClean="0"/>
              <a:t>Previous work experience</a:t>
            </a:r>
            <a:endParaRPr lang="en-AU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981291"/>
              </p:ext>
            </p:extLst>
          </p:nvPr>
        </p:nvGraphicFramePr>
        <p:xfrm>
          <a:off x="3059832" y="5348064"/>
          <a:ext cx="2952328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1178"/>
                <a:gridCol w="1541150"/>
              </a:tblGrid>
              <a:tr h="262566">
                <a:tc>
                  <a:txBody>
                    <a:bodyPr/>
                    <a:lstStyle/>
                    <a:p>
                      <a:pPr algn="l"/>
                      <a:r>
                        <a:rPr lang="en-AU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Have worked in</a:t>
                      </a:r>
                      <a:endParaRPr lang="en-AU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Australia, </a:t>
                      </a:r>
                    </a:p>
                    <a:p>
                      <a:r>
                        <a:rPr lang="en-AU" sz="1200" dirty="0" smtClean="0"/>
                        <a:t>Hong Kong</a:t>
                      </a:r>
                      <a:endParaRPr lang="en-AU" sz="120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96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15816" y="451505"/>
            <a:ext cx="3240000" cy="57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2915816" y="451504"/>
            <a:ext cx="3240000" cy="1321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3131840" y="620688"/>
            <a:ext cx="36004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3131840" y="764704"/>
            <a:ext cx="36004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3131840" y="908720"/>
            <a:ext cx="36004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5220112" y="620728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5868144" y="620687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5868144" y="764703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5868144" y="908719"/>
            <a:ext cx="54000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/>
          <p:cNvSpPr/>
          <p:nvPr/>
        </p:nvSpPr>
        <p:spPr>
          <a:xfrm>
            <a:off x="2915816" y="1268759"/>
            <a:ext cx="1620000" cy="50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Photos</a:t>
            </a:r>
            <a:endParaRPr lang="en-AU" dirty="0"/>
          </a:p>
        </p:txBody>
      </p:sp>
      <p:sp>
        <p:nvSpPr>
          <p:cNvPr id="47" name="TextBox 46"/>
          <p:cNvSpPr txBox="1"/>
          <p:nvPr/>
        </p:nvSpPr>
        <p:spPr>
          <a:xfrm>
            <a:off x="6386146" y="600943"/>
            <a:ext cx="716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Mode</a:t>
            </a:r>
            <a:endParaRPr lang="en-AU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5112279" y="0"/>
            <a:ext cx="716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Filter</a:t>
            </a:r>
            <a:endParaRPr lang="en-AU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046516" y="520798"/>
            <a:ext cx="716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Setting</a:t>
            </a:r>
            <a:endParaRPr lang="en-AU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88000" y="27234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Editor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36176" y="1268760"/>
            <a:ext cx="1620000" cy="50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Details</a:t>
            </a:r>
            <a:endParaRPr lang="en-AU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842271"/>
              </p:ext>
            </p:extLst>
          </p:nvPr>
        </p:nvGraphicFramePr>
        <p:xfrm>
          <a:off x="3059832" y="4178776"/>
          <a:ext cx="2835312" cy="15852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2520"/>
                <a:gridCol w="552792"/>
              </a:tblGrid>
              <a:tr h="246809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Making  Connection</a:t>
                      </a:r>
                      <a:endParaRPr lang="en-AU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7</a:t>
                      </a:r>
                      <a:endParaRPr lang="en-AU" sz="1200" dirty="0"/>
                    </a:p>
                  </a:txBody>
                  <a:tcPr anchor="ctr">
                    <a:noFill/>
                  </a:tcPr>
                </a:tc>
              </a:tr>
              <a:tr h="170050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Networking</a:t>
                      </a:r>
                      <a:endParaRPr lang="en-AU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8</a:t>
                      </a:r>
                      <a:endParaRPr lang="en-AU" sz="1200" dirty="0"/>
                    </a:p>
                  </a:txBody>
                  <a:tcPr anchor="ctr">
                    <a:noFill/>
                  </a:tcPr>
                </a:tc>
              </a:tr>
              <a:tr h="345533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Mentor and Coaching</a:t>
                      </a:r>
                      <a:endParaRPr lang="en-AU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2</a:t>
                      </a:r>
                      <a:endParaRPr lang="en-AU" sz="1200" dirty="0"/>
                    </a:p>
                  </a:txBody>
                  <a:tcPr anchor="ctr">
                    <a:noFill/>
                  </a:tcPr>
                </a:tc>
              </a:tr>
              <a:tr h="345533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Clear career progression</a:t>
                      </a:r>
                      <a:endParaRPr lang="en-AU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10</a:t>
                      </a:r>
                      <a:endParaRPr lang="en-AU" sz="1200" dirty="0"/>
                    </a:p>
                  </a:txBody>
                  <a:tcPr anchor="ctr">
                    <a:noFill/>
                  </a:tcPr>
                </a:tc>
              </a:tr>
              <a:tr h="345533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Work-</a:t>
                      </a:r>
                      <a:r>
                        <a:rPr lang="en-AU" sz="1200" baseline="0" dirty="0" smtClean="0"/>
                        <a:t>Life Balance</a:t>
                      </a:r>
                      <a:endParaRPr lang="en-AU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x</a:t>
                      </a:r>
                      <a:endParaRPr lang="en-AU" sz="120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3153416" y="3573016"/>
            <a:ext cx="2764800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 smtClean="0"/>
              <a:t>Personality profile</a:t>
            </a:r>
            <a:endParaRPr lang="en-AU" dirty="0"/>
          </a:p>
        </p:txBody>
      </p:sp>
      <p:sp>
        <p:nvSpPr>
          <p:cNvPr id="27" name="Rectangle 26"/>
          <p:cNvSpPr/>
          <p:nvPr/>
        </p:nvSpPr>
        <p:spPr>
          <a:xfrm>
            <a:off x="3153416" y="1916832"/>
            <a:ext cx="2764800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 smtClean="0"/>
              <a:t>Interests</a:t>
            </a:r>
            <a:endParaRPr lang="en-AU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590973"/>
              </p:ext>
            </p:extLst>
          </p:nvPr>
        </p:nvGraphicFramePr>
        <p:xfrm>
          <a:off x="2988004" y="2514600"/>
          <a:ext cx="309634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1988"/>
                <a:gridCol w="1584356"/>
              </a:tblGrid>
              <a:tr h="385192">
                <a:tc>
                  <a:txBody>
                    <a:bodyPr/>
                    <a:lstStyle/>
                    <a:p>
                      <a:pPr algn="l"/>
                      <a:r>
                        <a:rPr lang="en-AU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Professional Interests</a:t>
                      </a:r>
                      <a:endParaRPr lang="en-AU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xyz</a:t>
                      </a:r>
                      <a:endParaRPr lang="en-AU" sz="1200" dirty="0"/>
                    </a:p>
                  </a:txBody>
                  <a:tcPr anchor="ctr">
                    <a:noFill/>
                  </a:tcPr>
                </a:tc>
              </a:tr>
              <a:tr h="437609">
                <a:tc>
                  <a:txBody>
                    <a:bodyPr/>
                    <a:lstStyle/>
                    <a:p>
                      <a:pPr algn="l"/>
                      <a:r>
                        <a:rPr lang="en-AU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General </a:t>
                      </a:r>
                    </a:p>
                    <a:p>
                      <a:pPr algn="l"/>
                      <a:r>
                        <a:rPr lang="en-AU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interests</a:t>
                      </a:r>
                      <a:endParaRPr lang="en-AU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xyz</a:t>
                      </a:r>
                      <a:endParaRPr lang="en-AU" sz="120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4546187" y="4221088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/>
          <p:cNvSpPr/>
          <p:nvPr/>
        </p:nvSpPr>
        <p:spPr>
          <a:xfrm>
            <a:off x="3995936" y="4509120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/>
          <p:cNvSpPr/>
          <p:nvPr/>
        </p:nvSpPr>
        <p:spPr>
          <a:xfrm>
            <a:off x="4618187" y="4869160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/>
          <p:cNvSpPr/>
          <p:nvPr/>
        </p:nvSpPr>
        <p:spPr>
          <a:xfrm>
            <a:off x="4772558" y="5229200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/>
          <p:cNvSpPr/>
          <p:nvPr/>
        </p:nvSpPr>
        <p:spPr>
          <a:xfrm>
            <a:off x="4355992" y="5589256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480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LoaDING</a:t>
            </a:r>
            <a:r>
              <a:rPr lang="en-AU" dirty="0" smtClean="0"/>
              <a:t> </a:t>
            </a:r>
            <a:r>
              <a:rPr lang="en-AU" dirty="0" err="1" smtClean="0"/>
              <a:t>ScREEN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30749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5816" y="451505"/>
            <a:ext cx="3240000" cy="57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3437604" y="1811678"/>
            <a:ext cx="2196424" cy="11852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3878036" y="3127934"/>
            <a:ext cx="1198020" cy="2035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288000" y="272343"/>
            <a:ext cx="176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Loading Page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89843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666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15816" y="451505"/>
            <a:ext cx="3240000" cy="57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3437604" y="1811678"/>
            <a:ext cx="2196424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3167664" y="2564904"/>
            <a:ext cx="2736304" cy="264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TextBox 29"/>
          <p:cNvSpPr txBox="1"/>
          <p:nvPr/>
        </p:nvSpPr>
        <p:spPr>
          <a:xfrm>
            <a:off x="288000" y="272343"/>
            <a:ext cx="197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LOG-IN </a:t>
            </a:r>
          </a:p>
          <a:p>
            <a:r>
              <a:rPr lang="en-AU" b="1" dirty="0" smtClean="0"/>
              <a:t>(Other Time)</a:t>
            </a:r>
            <a:endParaRPr lang="en-AU" b="1" dirty="0"/>
          </a:p>
        </p:txBody>
      </p:sp>
      <p:sp>
        <p:nvSpPr>
          <p:cNvPr id="13" name="Rectangle 12"/>
          <p:cNvSpPr/>
          <p:nvPr/>
        </p:nvSpPr>
        <p:spPr>
          <a:xfrm>
            <a:off x="3878036" y="5661248"/>
            <a:ext cx="1198020" cy="2035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Loading…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44268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ChangeAspect="1"/>
          </p:cNvSpPr>
          <p:nvPr/>
        </p:nvSpPr>
        <p:spPr>
          <a:xfrm>
            <a:off x="971600" y="404664"/>
            <a:ext cx="810000" cy="14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2843808" y="404664"/>
            <a:ext cx="810000" cy="14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7419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395536" y="332976"/>
            <a:ext cx="1620000" cy="2880000"/>
            <a:chOff x="2915816" y="451505"/>
            <a:chExt cx="3240000" cy="5760000"/>
          </a:xfrm>
        </p:grpSpPr>
        <p:sp>
          <p:nvSpPr>
            <p:cNvPr id="2" name="Rectangle 1"/>
            <p:cNvSpPr/>
            <p:nvPr/>
          </p:nvSpPr>
          <p:spPr>
            <a:xfrm>
              <a:off x="2915816" y="451505"/>
              <a:ext cx="3240000" cy="57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Rectangle 2"/>
            <p:cNvSpPr>
              <a:spLocks noChangeAspect="1"/>
            </p:cNvSpPr>
            <p:nvPr/>
          </p:nvSpPr>
          <p:spPr>
            <a:xfrm>
              <a:off x="3437604" y="1811678"/>
              <a:ext cx="2196424" cy="64807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167664" y="2564904"/>
              <a:ext cx="2736304" cy="26477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437604" y="4509120"/>
              <a:ext cx="2196424" cy="4975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/>
                <a:t>Member ID</a:t>
              </a:r>
              <a:endParaRPr lang="en-AU" sz="1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19872" y="5157192"/>
              <a:ext cx="2196424" cy="4975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/>
                <a:t>Password</a:t>
              </a:r>
              <a:endParaRPr lang="en-AU" sz="1200" dirty="0"/>
            </a:p>
          </p:txBody>
        </p:sp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402282" y="3573016"/>
            <a:ext cx="1620000" cy="2880000"/>
            <a:chOff x="2915816" y="451505"/>
            <a:chExt cx="3240000" cy="5760000"/>
          </a:xfrm>
        </p:grpSpPr>
        <p:sp>
          <p:nvSpPr>
            <p:cNvPr id="9" name="Rectangle 8"/>
            <p:cNvSpPr/>
            <p:nvPr/>
          </p:nvSpPr>
          <p:spPr>
            <a:xfrm>
              <a:off x="2915816" y="451505"/>
              <a:ext cx="3240000" cy="57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3437604" y="1811678"/>
              <a:ext cx="2196424" cy="64807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67664" y="2564904"/>
              <a:ext cx="2736304" cy="26477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37604" y="4509120"/>
              <a:ext cx="2196424" cy="4975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/>
                <a:t>Member ID</a:t>
              </a:r>
              <a:endParaRPr lang="en-AU" sz="12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19872" y="5157192"/>
              <a:ext cx="2196424" cy="4975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/>
                <a:t>Password</a:t>
              </a:r>
              <a:endParaRPr lang="en-AU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0971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LOG-In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79232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3d8cbaa1-0f4f-42d8-a4dd-07f52d5843b7"/>
  <p:tag name="_AMO_REPORTCONTROLSVISIBLE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3422</TotalTime>
  <Words>824</Words>
  <Application>Microsoft Office PowerPoint</Application>
  <PresentationFormat>On-screen Show (4:3)</PresentationFormat>
  <Paragraphs>373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LOG-In</vt:lpstr>
      <vt:lpstr>PowerPoint Presentation</vt:lpstr>
      <vt:lpstr>BASIC INFO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LOCATIOn</vt:lpstr>
      <vt:lpstr>PowerPoint Presentation</vt:lpstr>
      <vt:lpstr>PowerPoint Presentation</vt:lpstr>
      <vt:lpstr>Search</vt:lpstr>
      <vt:lpstr>PowerPoint Presentation</vt:lpstr>
      <vt:lpstr>PowerPoint Presentation</vt:lpstr>
      <vt:lpstr>FILTER (PREFERENCE)</vt:lpstr>
      <vt:lpstr>ACTIVITY (For keeping CPD)</vt:lpstr>
      <vt:lpstr>CHAT</vt:lpstr>
      <vt:lpstr>PROFILE (First TIME)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LoaDING ScREEN</vt:lpstr>
      <vt:lpstr>PowerPoint Presentation</vt:lpstr>
    </vt:vector>
  </TitlesOfParts>
  <Company>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Wong</dc:creator>
  <cp:lastModifiedBy>Kevin</cp:lastModifiedBy>
  <cp:revision>137</cp:revision>
  <dcterms:created xsi:type="dcterms:W3CDTF">2017-04-06T09:10:31Z</dcterms:created>
  <dcterms:modified xsi:type="dcterms:W3CDTF">2017-04-29T22:25:25Z</dcterms:modified>
</cp:coreProperties>
</file>