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6" r:id="rId2"/>
    <p:sldId id="270" r:id="rId3"/>
    <p:sldId id="271" r:id="rId4"/>
    <p:sldId id="259" r:id="rId5"/>
    <p:sldId id="272" r:id="rId6"/>
    <p:sldId id="273" r:id="rId7"/>
    <p:sldId id="257" r:id="rId8"/>
    <p:sldId id="279" r:id="rId9"/>
    <p:sldId id="281" r:id="rId10"/>
    <p:sldId id="282" r:id="rId11"/>
    <p:sldId id="283" r:id="rId12"/>
    <p:sldId id="258" r:id="rId13"/>
    <p:sldId id="274" r:id="rId14"/>
    <p:sldId id="275" r:id="rId15"/>
    <p:sldId id="276" r:id="rId16"/>
    <p:sldId id="277" r:id="rId17"/>
    <p:sldId id="278" r:id="rId18"/>
    <p:sldId id="260" r:id="rId19"/>
    <p:sldId id="261" r:id="rId20"/>
    <p:sldId id="267" r:id="rId21"/>
    <p:sldId id="268" r:id="rId22"/>
    <p:sldId id="269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3295-54C4-4735-8794-F7B15AA887F8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A2C68-9308-4AD6-B134-0FF27427ED4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991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1066-2FE0-4573-8651-AF24A5FC1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79557-7996-4C6E-8BF0-4FFC6F2BB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F4E93-829A-415B-BF20-58CA7A19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D5592-69A1-4E92-9819-51AB39E1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B5E6-F2FB-4DA7-B4A6-018EE014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89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8BC7-9122-4CB4-ABA2-6C518172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37526-6478-47E4-8109-52415B4B7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22B0-FB83-4AD8-8A1D-75CD2DDF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CA831-3FEA-4BCF-BDB5-24F0D9F4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E4D9-190B-4C0A-9C23-536D876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28EAA9-8F9A-42F1-B994-C04613B0D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BD61B-7B37-4A8A-AD13-13D2E027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1D90C-849A-4F9D-9B62-2DA0A8D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A2F2-7C8F-4C56-94F7-1AC67418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8753-C974-4C3F-BADD-C7A5131A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7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380-06DC-4EE0-AC68-A6909DA7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F85C-CF2B-4D06-A988-892DFA969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F9F2-85AE-4FF8-AAC4-C29CA085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38DBB-95D1-4330-962B-0793089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6A5DC-3831-425A-B9D9-97402948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318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CE7A-EA60-42AD-9D2E-66FDDE56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2A180-B4CC-48F6-B06A-51B37DC98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0594E-FF75-4FCB-90BE-B67A1115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6FE3-4F9D-4AF5-85FA-85313338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FB327-3120-4B70-9235-D95F4353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329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6BA0-FDFD-4A70-8B1F-582262C1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1FB7-686A-4D25-AF6C-6590476E1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34913-482C-46CA-A98B-62F5AFF2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12A-D4F4-4BCC-8036-15D41CCE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20C3C-9E92-43AF-8E6F-ABF13607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BA3C-3DB0-4686-A850-1621E2B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130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5CD2-ECF9-457C-988B-06576DED1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595C-486A-4649-9A61-16F94FD40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AD22-0C96-43E0-B9D4-A3B9CAE56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A939-B9C9-4DC8-934F-E7309BA0D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6F700-ABF2-4611-95A5-92A7BE5AB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9DE32-F65C-4414-A6C1-F1C5EB8C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C0160-8470-435F-ABD4-3A4B31E3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D8769-6B5B-4271-BEA5-FA4CCCB0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67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08BF-AE4F-48DC-8D7B-FE794633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4CA62-8FF5-4ECE-87CC-C7A38040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E33D-47DE-4FE3-BE62-C61D7C1B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62A97-81E5-485B-A779-802FC27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501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B596-847E-4535-A3C7-80578E9F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75661-F6F0-4174-BA1B-96F0797B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36E3-F425-4936-BC30-5D3FF229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732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A6FE-AFF2-48C2-8CD2-B366506E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D92B2-F0CF-4118-B36C-6950903CA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210C-988A-4C36-924E-76251BC1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157D-B1E7-4A7C-8628-FD1B778B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2ED9-2BBC-44B4-8E76-31F94B02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CCDDD-3710-4FA8-A470-9D9BEC7D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154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6172-C671-4507-AF6A-1BA7D731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23F48-14FA-4176-931A-6C6DD196A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C129-A5C5-4868-82E5-76D556A56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44FC2-3A15-485D-9171-DFD2FFD1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F09D-1E23-4D59-9C2C-ED8C56B0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CCFF4-F7AE-4123-9EDF-7AA60808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624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4D25C-5101-4AF1-8945-167126E0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EB5D-9B1D-45FB-A52B-6CE928A8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C973-1500-402A-9C87-1354A34E7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F037-864D-471D-A05A-829D7D534842}" type="datetimeFigureOut">
              <a:rPr lang="en-PH" smtClean="0"/>
              <a:t>24/09/2019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85A7-5669-4AF9-86A3-736DC2C13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83DB-AF6B-45D7-B7EF-AF7426FB1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891E-B9EA-413E-A43A-48DAFD0B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61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4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slide" Target="slide12.xml"/><Relationship Id="rId4" Type="http://schemas.openxmlformats.org/officeDocument/2006/relationships/image" Target="../media/image5.png"/><Relationship Id="rId9" Type="http://schemas.openxmlformats.org/officeDocument/2006/relationships/slide" Target="slide11.xml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slide" Target="slide13.xml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slide" Target="slide1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15.xml"/><Relationship Id="rId5" Type="http://schemas.openxmlformats.org/officeDocument/2006/relationships/image" Target="../media/image6.svg"/><Relationship Id="rId10" Type="http://schemas.openxmlformats.org/officeDocument/2006/relationships/slide" Target="slide14.xml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slide" Target="slide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slide" Target="slide21.xml"/><Relationship Id="rId5" Type="http://schemas.openxmlformats.org/officeDocument/2006/relationships/image" Target="../media/image6.svg"/><Relationship Id="rId10" Type="http://schemas.openxmlformats.org/officeDocument/2006/relationships/slide" Target="slide20.xml"/><Relationship Id="rId4" Type="http://schemas.openxmlformats.org/officeDocument/2006/relationships/image" Target="../media/image5.png"/><Relationship Id="rId9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8.xml"/><Relationship Id="rId9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2.xml"/><Relationship Id="rId5" Type="http://schemas.openxmlformats.org/officeDocument/2006/relationships/slide" Target="slide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svg"/><Relationship Id="rId10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18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hlinkClick r:id="rId3" action="ppaction://hlinksldjump"/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   password?</a:t>
            </a:r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latin typeface="Bebas" pitchFamily="2" charset="0"/>
              </a:rPr>
              <a:t>Log 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5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  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D228B-AB48-4B85-8B19-FE530F63D318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75C5C2C-25C4-4BC8-9F02-B035EC926EE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7628EAC-19BD-46D9-A9B4-0BB5AD799CF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4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375090" y="5111621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POST 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home address: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0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City you belong to: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 of Contact: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Note: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532EA-371E-4101-9345-DEFE2212E3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64" y="4807589"/>
            <a:ext cx="246973" cy="246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6764C-5DC0-455E-995A-D7B27A654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1" y="4807588"/>
            <a:ext cx="246974" cy="246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6317E7-925D-4019-AAC5-C348F957401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6" y="4778298"/>
            <a:ext cx="276264" cy="276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79E5B-9735-4161-9DE9-186D3CAD2AE6}"/>
              </a:ext>
            </a:extLst>
          </p:cNvPr>
          <p:cNvSpPr/>
          <p:nvPr/>
        </p:nvSpPr>
        <p:spPr>
          <a:xfrm>
            <a:off x="5347701" y="4878670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7003C-D78A-4269-99E4-481CB8ABFF23}"/>
              </a:ext>
            </a:extLst>
          </p:cNvPr>
          <p:cNvSpPr/>
          <p:nvPr/>
        </p:nvSpPr>
        <p:spPr>
          <a:xfrm>
            <a:off x="5874244" y="4878670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DFE19-A561-49C2-9198-363A9753F08A}"/>
              </a:ext>
            </a:extLst>
          </p:cNvPr>
          <p:cNvSpPr/>
          <p:nvPr/>
        </p:nvSpPr>
        <p:spPr>
          <a:xfrm>
            <a:off x="6406376" y="4885355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8D816DD-0C3F-484E-AF8B-0F76385070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1" y="4837654"/>
            <a:ext cx="112116" cy="112116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1EC5B9E2-E526-4465-95D4-01AA6B06EF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2" y="4837654"/>
            <a:ext cx="112116" cy="11211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3AFA74A5-C9C2-4823-8A40-6498FE47C7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02" y="4845274"/>
            <a:ext cx="112116" cy="112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BB22B2-49C1-48EA-ABDB-27B2CD545A98}"/>
              </a:ext>
            </a:extLst>
          </p:cNvPr>
          <p:cNvSpPr txBox="1"/>
          <p:nvPr/>
        </p:nvSpPr>
        <p:spPr>
          <a:xfrm>
            <a:off x="5347701" y="1910963"/>
            <a:ext cx="151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/>
              <a:t>BLK 25 LOT 4 KATIPUNAN VILLAGE SAN FRANCISCO ST. WESTERN BICUTAN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419F75-6BCD-4F3E-9DF7-BE49CA5E68EA}"/>
              </a:ext>
            </a:extLst>
          </p:cNvPr>
          <p:cNvSpPr txBox="1"/>
          <p:nvPr/>
        </p:nvSpPr>
        <p:spPr>
          <a:xfrm>
            <a:off x="5366582" y="2397533"/>
            <a:ext cx="1517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/>
              <a:t>TAGUIG CITY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9EFAC-23A1-4EDA-AFE3-891F79EB63D6}"/>
              </a:ext>
            </a:extLst>
          </p:cNvPr>
          <p:cNvSpPr txBox="1"/>
          <p:nvPr/>
        </p:nvSpPr>
        <p:spPr>
          <a:xfrm>
            <a:off x="5354644" y="2840584"/>
            <a:ext cx="1517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/>
              <a:t>09565648837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3BD4F-6919-4A23-965C-79079E7D58EB}"/>
              </a:ext>
            </a:extLst>
          </p:cNvPr>
          <p:cNvSpPr txBox="1"/>
          <p:nvPr/>
        </p:nvSpPr>
        <p:spPr>
          <a:xfrm>
            <a:off x="5356507" y="3291754"/>
            <a:ext cx="15172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/>
              <a:t>David </a:t>
            </a:r>
            <a:r>
              <a:rPr lang="en-PH" sz="600" b="1" dirty="0" err="1"/>
              <a:t>Aldwin</a:t>
            </a:r>
            <a:r>
              <a:rPr lang="en-PH" sz="600" b="1" dirty="0"/>
              <a:t> </a:t>
            </a:r>
            <a:r>
              <a:rPr lang="en-PH" sz="600" b="1" dirty="0" err="1"/>
              <a:t>DeGuzman</a:t>
            </a:r>
            <a:endParaRPr lang="en-PH" sz="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CCDC75-72EA-489E-A069-4E00B128191D}"/>
              </a:ext>
            </a:extLst>
          </p:cNvPr>
          <p:cNvSpPr txBox="1"/>
          <p:nvPr/>
        </p:nvSpPr>
        <p:spPr>
          <a:xfrm>
            <a:off x="5347701" y="3700275"/>
            <a:ext cx="151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b="1" dirty="0"/>
              <a:t>Always contact the person in charge of the garage to check the availability of it.</a:t>
            </a:r>
          </a:p>
        </p:txBody>
      </p:sp>
    </p:spTree>
    <p:extLst>
      <p:ext uri="{BB962C8B-B14F-4D97-AF65-F5344CB8AC3E}">
        <p14:creationId xmlns:p14="http://schemas.microsoft.com/office/powerpoint/2010/main" val="368721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41415" y="1982153"/>
            <a:ext cx="18366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b="1" dirty="0"/>
              <a:t>POST SUCCESSFUL!</a:t>
            </a:r>
          </a:p>
          <a:p>
            <a:pPr algn="ctr"/>
            <a:r>
              <a:rPr lang="en-PH" sz="1100" dirty="0"/>
              <a:t>Just wait until someone asks for your garage and take it immediately for the rental. Thank you!</a:t>
            </a:r>
          </a:p>
        </p:txBody>
      </p:sp>
      <p:sp>
        <p:nvSpPr>
          <p:cNvPr id="40" name="TextBox 39">
            <a:hlinkClick r:id="rId8" action="ppaction://hlinksldjump"/>
            <a:extLst>
              <a:ext uri="{FF2B5EF4-FFF2-40B4-BE49-F238E27FC236}">
                <a16:creationId xmlns:a16="http://schemas.microsoft.com/office/drawing/2014/main" id="{A6C694A1-55BE-4822-AF72-97573D3ED484}"/>
              </a:ext>
            </a:extLst>
          </p:cNvPr>
          <p:cNvSpPr txBox="1"/>
          <p:nvPr/>
        </p:nvSpPr>
        <p:spPr>
          <a:xfrm>
            <a:off x="5797599" y="3305889"/>
            <a:ext cx="524326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000" b="1" dirty="0"/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77577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0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</p:spTree>
    <p:extLst>
      <p:ext uri="{BB962C8B-B14F-4D97-AF65-F5344CB8AC3E}">
        <p14:creationId xmlns:p14="http://schemas.microsoft.com/office/powerpoint/2010/main" val="189261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0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1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2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3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AAM 5345</a:t>
            </a:r>
          </a:p>
        </p:txBody>
      </p:sp>
    </p:spTree>
    <p:extLst>
      <p:ext uri="{BB962C8B-B14F-4D97-AF65-F5344CB8AC3E}">
        <p14:creationId xmlns:p14="http://schemas.microsoft.com/office/powerpoint/2010/main" val="228798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AAM 5345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 </a:t>
            </a:r>
            <a:r>
              <a:rPr lang="en-PH" sz="1200" dirty="0" err="1"/>
              <a:t>DeGuzman</a:t>
            </a:r>
            <a:endParaRPr lang="en-PH" sz="1200" dirty="0"/>
          </a:p>
        </p:txBody>
      </p:sp>
    </p:spTree>
    <p:extLst>
      <p:ext uri="{BB962C8B-B14F-4D97-AF65-F5344CB8AC3E}">
        <p14:creationId xmlns:p14="http://schemas.microsoft.com/office/powerpoint/2010/main" val="388342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AAM 5345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 </a:t>
            </a:r>
            <a:r>
              <a:rPr lang="en-PH" sz="1200" dirty="0" err="1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09565648835</a:t>
            </a:r>
          </a:p>
        </p:txBody>
      </p:sp>
    </p:spTree>
    <p:extLst>
      <p:ext uri="{BB962C8B-B14F-4D97-AF65-F5344CB8AC3E}">
        <p14:creationId xmlns:p14="http://schemas.microsoft.com/office/powerpoint/2010/main" val="187192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0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AAM 5345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 </a:t>
            </a:r>
            <a:r>
              <a:rPr lang="en-PH" sz="1200" dirty="0" err="1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09565648835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2703" y="3212408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david21@gmail.com</a:t>
            </a:r>
          </a:p>
        </p:txBody>
      </p:sp>
    </p:spTree>
    <p:extLst>
      <p:ext uri="{BB962C8B-B14F-4D97-AF65-F5344CB8AC3E}">
        <p14:creationId xmlns:p14="http://schemas.microsoft.com/office/powerpoint/2010/main" val="655019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409758" y="4860584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plate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Email address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Car model &amp; brand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58668" y="395864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Be mindful of your surroundings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58668" y="4167289"/>
            <a:ext cx="1119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No exceeding hours of rent, Maximum of 2 days only.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63429" y="4456995"/>
            <a:ext cx="111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600" dirty="0"/>
              <a:t>Do not lose the key for the garage.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54253" y="1846403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AAM 5345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42580" y="2315523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 </a:t>
            </a:r>
            <a:r>
              <a:rPr lang="en-PH" sz="1200" dirty="0" err="1"/>
              <a:t>DeGuzman</a:t>
            </a:r>
            <a:endParaRPr lang="en-PH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52703" y="2703536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09565648835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2703" y="3212408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/>
              <a:t>david21@gmail.com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29473" y="3700275"/>
            <a:ext cx="2065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dirty="0" err="1"/>
              <a:t>Vios</a:t>
            </a:r>
            <a:r>
              <a:rPr lang="en-PH" sz="1200" dirty="0"/>
              <a:t> 2018 (Toyota)</a:t>
            </a:r>
          </a:p>
        </p:txBody>
      </p:sp>
    </p:spTree>
    <p:extLst>
      <p:ext uri="{BB962C8B-B14F-4D97-AF65-F5344CB8AC3E}">
        <p14:creationId xmlns:p14="http://schemas.microsoft.com/office/powerpoint/2010/main" val="489230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626767" y="1090384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517" y="1311057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9067" y="1312019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48617" y="1311057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687768" y="1311057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11677" y="1919364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TextBox 38"/>
          <p:cNvSpPr txBox="1"/>
          <p:nvPr/>
        </p:nvSpPr>
        <p:spPr>
          <a:xfrm>
            <a:off x="5052822" y="1590878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CHOOSE YOUR GARAGE: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618660"/>
              </p:ext>
            </p:extLst>
          </p:nvPr>
        </p:nvGraphicFramePr>
        <p:xfrm>
          <a:off x="5011675" y="1919359"/>
          <a:ext cx="1805944" cy="3000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992">
                  <a:extLst>
                    <a:ext uri="{9D8B030D-6E8A-4147-A177-3AD203B41FA5}">
                      <a16:colId xmlns:a16="http://schemas.microsoft.com/office/drawing/2014/main" val="629934393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843861135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380192169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57829389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979561754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182330182"/>
                    </a:ext>
                  </a:extLst>
                </a:gridCol>
                <a:gridCol w="257992">
                  <a:extLst>
                    <a:ext uri="{9D8B030D-6E8A-4147-A177-3AD203B41FA5}">
                      <a16:colId xmlns:a16="http://schemas.microsoft.com/office/drawing/2014/main" val="3278438064"/>
                    </a:ext>
                  </a:extLst>
                </a:gridCol>
              </a:tblGrid>
              <a:tr h="375028">
                <a:tc>
                  <a:txBody>
                    <a:bodyPr/>
                    <a:lstStyle/>
                    <a:p>
                      <a:r>
                        <a:rPr lang="en-PH" dirty="0">
                          <a:hlinkClick r:id="rId9" action="ppaction://hlinksldjump"/>
                        </a:rPr>
                        <a:t>A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hlinkClick r:id="rId10" action="ppaction://hlinksldjump"/>
                        </a:rPr>
                        <a:t>F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86294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/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224818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hlinkClick r:id="rId11" action="ppaction://hlinksldjump"/>
                        </a:rPr>
                        <a:t>I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5000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/>
                        <a:t>V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309853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13845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/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3627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/>
                        <a:t>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70807"/>
                  </a:ext>
                </a:extLst>
              </a:tr>
              <a:tr h="375028">
                <a:tc>
                  <a:txBody>
                    <a:bodyPr/>
                    <a:lstStyle/>
                    <a:p>
                      <a:r>
                        <a:rPr lang="en-PH" dirty="0">
                          <a:hlinkClick r:id="rId12" action="ppaction://hlinksldjump"/>
                        </a:rPr>
                        <a:t>S</a:t>
                      </a:r>
                      <a:endParaRPr lang="en-PH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Q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55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63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24" name="TextBox 23">
            <a:hlinkClick r:id="rId9" action="ppaction://hlinksldjump"/>
          </p:cNvPr>
          <p:cNvSpPr txBox="1"/>
          <p:nvPr/>
        </p:nvSpPr>
        <p:spPr>
          <a:xfrm>
            <a:off x="5333848" y="4965070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CHOOSE YOUR GARAGE: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Bebas" pitchFamily="2" charset="0"/>
              </a:rPr>
              <a:t>YOU HAVE CHOSEN GARAGE 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A</a:t>
            </a:r>
            <a:r>
              <a:rPr lang="en-PH" sz="2400" dirty="0">
                <a:latin typeface="Bebas" pitchFamily="2" charset="0"/>
              </a:rPr>
              <a:t>) </a:t>
            </a:r>
          </a:p>
          <a:p>
            <a:endParaRPr lang="en-PH" sz="2400" dirty="0">
              <a:latin typeface="Bebas" pitchFamily="2" charset="0"/>
            </a:endParaRPr>
          </a:p>
          <a:p>
            <a:r>
              <a:rPr lang="en-PH" sz="2400" dirty="0">
                <a:latin typeface="Bebas" pitchFamily="2" charset="0"/>
              </a:rPr>
              <a:t>RENT THIS GARAGE?</a:t>
            </a:r>
          </a:p>
        </p:txBody>
      </p:sp>
    </p:spTree>
    <p:extLst>
      <p:ext uri="{BB962C8B-B14F-4D97-AF65-F5344CB8AC3E}">
        <p14:creationId xmlns:p14="http://schemas.microsoft.com/office/powerpoint/2010/main" val="303052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   password?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latin typeface="Bebas" pitchFamily="2" charset="0"/>
              </a:rPr>
              <a:t>Log 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   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3625" y="3647922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	david21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90C439-6B37-4ECB-9B9A-C70D00DF84F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762BE9-CF2E-4523-B7F9-A749DF03E7D0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65A7A8-45AD-4BDD-9278-D88CE1E2341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24" name="TextBox 23">
            <a:hlinkClick r:id="rId9" action="ppaction://hlinksldjump"/>
          </p:cNvPr>
          <p:cNvSpPr txBox="1"/>
          <p:nvPr/>
        </p:nvSpPr>
        <p:spPr>
          <a:xfrm>
            <a:off x="5333848" y="4965070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CHOOSE YOUR GARAGE: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Bebas" pitchFamily="2" charset="0"/>
              </a:rPr>
              <a:t>YOU HAVE CHOSEN GARAGE 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f</a:t>
            </a:r>
            <a:r>
              <a:rPr lang="en-PH" sz="2400" dirty="0">
                <a:latin typeface="Bebas" pitchFamily="2" charset="0"/>
              </a:rPr>
              <a:t>) </a:t>
            </a:r>
          </a:p>
          <a:p>
            <a:endParaRPr lang="en-PH" sz="2400" dirty="0">
              <a:latin typeface="Bebas" pitchFamily="2" charset="0"/>
            </a:endParaRPr>
          </a:p>
          <a:p>
            <a:r>
              <a:rPr lang="en-PH" sz="2400" dirty="0">
                <a:latin typeface="Bebas" pitchFamily="2" charset="0"/>
              </a:rPr>
              <a:t>RENT THIS GARAGE?</a:t>
            </a:r>
          </a:p>
        </p:txBody>
      </p:sp>
    </p:spTree>
    <p:extLst>
      <p:ext uri="{BB962C8B-B14F-4D97-AF65-F5344CB8AC3E}">
        <p14:creationId xmlns:p14="http://schemas.microsoft.com/office/powerpoint/2010/main" val="3994568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24" name="TextBox 23">
            <a:hlinkClick r:id="rId9" action="ppaction://hlinksldjump"/>
          </p:cNvPr>
          <p:cNvSpPr txBox="1"/>
          <p:nvPr/>
        </p:nvSpPr>
        <p:spPr>
          <a:xfrm>
            <a:off x="5333848" y="4965070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 RENT  GARAGE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CHOOSE YOUR GARAGE: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Bebas" pitchFamily="2" charset="0"/>
              </a:rPr>
              <a:t>YOU HAVE CHOSEN GARAGE 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i</a:t>
            </a:r>
            <a:r>
              <a:rPr lang="en-PH" sz="2400" dirty="0">
                <a:latin typeface="Bebas" pitchFamily="2" charset="0"/>
              </a:rPr>
              <a:t>) </a:t>
            </a:r>
          </a:p>
          <a:p>
            <a:endParaRPr lang="en-PH" sz="2400" dirty="0">
              <a:latin typeface="Bebas" pitchFamily="2" charset="0"/>
            </a:endParaRPr>
          </a:p>
          <a:p>
            <a:r>
              <a:rPr lang="en-PH" sz="2400" dirty="0">
                <a:latin typeface="Bebas" pitchFamily="2" charset="0"/>
              </a:rPr>
              <a:t>RENT THIS GARAGE?</a:t>
            </a:r>
          </a:p>
        </p:txBody>
      </p:sp>
    </p:spTree>
    <p:extLst>
      <p:ext uri="{BB962C8B-B14F-4D97-AF65-F5344CB8AC3E}">
        <p14:creationId xmlns:p14="http://schemas.microsoft.com/office/powerpoint/2010/main" val="74276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13853" y="101599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6603" y="12366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6153" y="12376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5703" y="123667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774854" y="123667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24" name="TextBox 23">
            <a:hlinkClick r:id="rId9" action="ppaction://hlinksldjump"/>
          </p:cNvPr>
          <p:cNvSpPr txBox="1"/>
          <p:nvPr/>
        </p:nvSpPr>
        <p:spPr>
          <a:xfrm>
            <a:off x="5333848" y="4965070"/>
            <a:ext cx="1342322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900" dirty="0">
                <a:latin typeface="Bebas" pitchFamily="2" charset="0"/>
              </a:rPr>
              <a:t>         RENT  GARAGE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098763" y="1844979"/>
            <a:ext cx="1800361" cy="300022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sz="3600" dirty="0"/>
          </a:p>
        </p:txBody>
      </p:sp>
      <p:sp>
        <p:nvSpPr>
          <p:cNvPr id="39" name="TextBox 38"/>
          <p:cNvSpPr txBox="1"/>
          <p:nvPr/>
        </p:nvSpPr>
        <p:spPr>
          <a:xfrm>
            <a:off x="5139908" y="1516493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CHOOSE YOUR GARAGE: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97823" y="2108200"/>
            <a:ext cx="1591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Bebas" pitchFamily="2" charset="0"/>
              </a:rPr>
              <a:t>YOU HAVE CHOSEN GARAGE (</a:t>
            </a:r>
            <a:r>
              <a:rPr lang="en-PH" sz="2400" dirty="0">
                <a:solidFill>
                  <a:schemeClr val="accent2"/>
                </a:solidFill>
                <a:latin typeface="Bebas" pitchFamily="2" charset="0"/>
              </a:rPr>
              <a:t>s</a:t>
            </a:r>
            <a:r>
              <a:rPr lang="en-PH" sz="2400" dirty="0">
                <a:latin typeface="Bebas" pitchFamily="2" charset="0"/>
              </a:rPr>
              <a:t>) </a:t>
            </a:r>
          </a:p>
          <a:p>
            <a:endParaRPr lang="en-PH" sz="2400" dirty="0">
              <a:latin typeface="Bebas" pitchFamily="2" charset="0"/>
            </a:endParaRPr>
          </a:p>
          <a:p>
            <a:r>
              <a:rPr lang="en-PH" sz="2400" dirty="0">
                <a:latin typeface="Bebas" pitchFamily="2" charset="0"/>
              </a:rPr>
              <a:t>RENT THIS GARAGE?</a:t>
            </a:r>
          </a:p>
        </p:txBody>
      </p:sp>
    </p:spTree>
    <p:extLst>
      <p:ext uri="{BB962C8B-B14F-4D97-AF65-F5344CB8AC3E}">
        <p14:creationId xmlns:p14="http://schemas.microsoft.com/office/powerpoint/2010/main" val="1292781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93700" y="813939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850" y="126207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0400" y="126303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9950" y="1262072"/>
            <a:ext cx="182880" cy="182880"/>
          </a:xfrm>
          <a:prstGeom prst="rect">
            <a:avLst/>
          </a:prstGeom>
        </p:spPr>
      </p:pic>
      <p:sp>
        <p:nvSpPr>
          <p:cNvPr id="24" name="TextBox 23">
            <a:hlinkClick r:id="rId8" action="ppaction://hlinksldjump"/>
          </p:cNvPr>
          <p:cNvSpPr txBox="1"/>
          <p:nvPr/>
        </p:nvSpPr>
        <p:spPr>
          <a:xfrm>
            <a:off x="5388578" y="3290500"/>
            <a:ext cx="1342322" cy="24622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1000" dirty="0">
                <a:latin typeface="Bebas" pitchFamily="2" charset="0"/>
              </a:rPr>
              <a:t>              HOME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68095" y="2392104"/>
            <a:ext cx="159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latin typeface="Bebas" pitchFamily="2" charset="0"/>
              </a:rPr>
              <a:t>RENT </a:t>
            </a:r>
          </a:p>
          <a:p>
            <a:pPr algn="ctr"/>
            <a:r>
              <a:rPr lang="en-PH" dirty="0">
                <a:latin typeface="Bebas" pitchFamily="2" charset="0"/>
              </a:rPr>
              <a:t>SUCCESSFUL!</a:t>
            </a:r>
          </a:p>
        </p:txBody>
      </p:sp>
    </p:spTree>
    <p:extLst>
      <p:ext uri="{BB962C8B-B14F-4D97-AF65-F5344CB8AC3E}">
        <p14:creationId xmlns:p14="http://schemas.microsoft.com/office/powerpoint/2010/main" val="85943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5607554" y="3363069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Username: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5063038" y="3670346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5586135" y="4080316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Password: 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5063038" y="4378652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PH" dirty="0">
              <a:latin typeface="Beba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DD226-6407-4554-8912-A6474FE4FAC9}"/>
              </a:ext>
            </a:extLst>
          </p:cNvPr>
          <p:cNvSpPr txBox="1"/>
          <p:nvPr/>
        </p:nvSpPr>
        <p:spPr>
          <a:xfrm>
            <a:off x="5544039" y="5256020"/>
            <a:ext cx="2046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>
                <a:solidFill>
                  <a:srgbClr val="FF0000"/>
                </a:solidFill>
                <a:latin typeface="Bebas" pitchFamily="2" charset="0"/>
              </a:rPr>
              <a:t>forgot    password?</a:t>
            </a:r>
          </a:p>
        </p:txBody>
      </p:sp>
      <p:sp>
        <p:nvSpPr>
          <p:cNvPr id="19" name="Rectangle: Rounded Corners 18">
            <a:hlinkClick r:id="rId2" action="ppaction://hlinksldjump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831359" y="4838440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latin typeface="Bebas" pitchFamily="2" charset="0"/>
              </a:rPr>
              <a:t>Log 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A4EF315-3AEE-4B8C-9DA4-92FE3C068B73}"/>
              </a:ext>
            </a:extLst>
          </p:cNvPr>
          <p:cNvSpPr/>
          <p:nvPr/>
        </p:nvSpPr>
        <p:spPr>
          <a:xfrm>
            <a:off x="5986921" y="3254013"/>
            <a:ext cx="399070" cy="12747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>
              <a:latin typeface="Bebas" pitchFamily="2" charset="0"/>
            </a:endParaRPr>
          </a:p>
        </p:txBody>
      </p:sp>
      <p:sp>
        <p:nvSpPr>
          <p:cNvPr id="24" name="TextBox 23">
            <a:hlinkClick r:id="rId3" action="ppaction://hlinksldjump"/>
            <a:extLst>
              <a:ext uri="{FF2B5EF4-FFF2-40B4-BE49-F238E27FC236}">
                <a16:creationId xmlns:a16="http://schemas.microsoft.com/office/drawing/2014/main" id="{4D36A96E-97E2-482D-B453-9C2C4540F8C0}"/>
              </a:ext>
            </a:extLst>
          </p:cNvPr>
          <p:cNvSpPr txBox="1"/>
          <p:nvPr/>
        </p:nvSpPr>
        <p:spPr>
          <a:xfrm>
            <a:off x="5969601" y="3232104"/>
            <a:ext cx="9703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solidFill>
                  <a:srgbClr val="FF0000"/>
                </a:solidFill>
                <a:latin typeface="Bebas" pitchFamily="2" charset="0"/>
              </a:rPr>
              <a:t>SIGN    UP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3625" y="3647922"/>
            <a:ext cx="206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dirty="0"/>
              <a:t>	david21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82485" y="4408491"/>
            <a:ext cx="214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************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10CBE0B-BB8B-49AA-8AF6-D03B587EF2C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C3541F4-C785-49C5-9307-37931128CBC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2672F3-8113-401F-BF30-177F38E13BE3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394785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 a   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hlinkClick r:id="rId3" action="ppaction://hlinksldjump"/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a  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latin typeface="Bebas" pitchFamily="2" charset="0"/>
              </a:rPr>
              <a:t>SIGN  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 a   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a  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latin typeface="Bebas" pitchFamily="2" charset="0"/>
              </a:rPr>
              <a:t>SIGN  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1928" y="3668143"/>
            <a:ext cx="17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kinnirt13</a:t>
            </a:r>
          </a:p>
        </p:txBody>
      </p:sp>
    </p:spTree>
    <p:extLst>
      <p:ext uri="{BB962C8B-B14F-4D97-AF65-F5344CB8AC3E}">
        <p14:creationId xmlns:p14="http://schemas.microsoft.com/office/powerpoint/2010/main" val="203408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E29E8E-1B9B-4D1B-8074-819D39FA98D6}"/>
              </a:ext>
            </a:extLst>
          </p:cNvPr>
          <p:cNvSpPr txBox="1"/>
          <p:nvPr/>
        </p:nvSpPr>
        <p:spPr>
          <a:xfrm>
            <a:off x="5144374" y="1144616"/>
            <a:ext cx="187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>
                <a:latin typeface="Bebas" pitchFamily="2" charset="0"/>
              </a:rPr>
              <a:t>PARK </a:t>
            </a:r>
          </a:p>
          <a:p>
            <a:pPr algn="ctr"/>
            <a:r>
              <a:rPr lang="en-PH" sz="3600" dirty="0">
                <a:latin typeface="Bebas" pitchFamily="2" charset="0"/>
              </a:rPr>
              <a:t>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8607D-DCA0-4A2B-A881-1838C24437C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766" y="1673224"/>
            <a:ext cx="158433" cy="158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FF4E83-D350-4744-82FA-081FD9B71790}"/>
              </a:ext>
            </a:extLst>
          </p:cNvPr>
          <p:cNvSpPr txBox="1"/>
          <p:nvPr/>
        </p:nvSpPr>
        <p:spPr>
          <a:xfrm>
            <a:off x="4870395" y="337861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 a   username: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1468FD-B44F-4990-9DCF-D7E1612C51EC}"/>
              </a:ext>
            </a:extLst>
          </p:cNvPr>
          <p:cNvSpPr/>
          <p:nvPr/>
        </p:nvSpPr>
        <p:spPr>
          <a:xfrm>
            <a:off x="4967788" y="3698921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>
              <a:latin typeface="Beba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3DD756-BEB5-4101-9CD5-324598FEA5DF}"/>
              </a:ext>
            </a:extLst>
          </p:cNvPr>
          <p:cNvSpPr txBox="1"/>
          <p:nvPr/>
        </p:nvSpPr>
        <p:spPr>
          <a:xfrm>
            <a:off x="4877583" y="4072773"/>
            <a:ext cx="2404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latin typeface="Bebas" pitchFamily="2" charset="0"/>
                <a:cs typeface="Segoe UI" panose="020B0502040204020203" pitchFamily="34" charset="0"/>
              </a:rPr>
              <a:t>Enter  a  password:</a:t>
            </a:r>
            <a:endParaRPr lang="en-PH" sz="2000" dirty="0">
              <a:latin typeface="Bebas" pitchFamily="2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F95F77-492E-4BAA-A2B2-464D1CD27ED8}"/>
              </a:ext>
            </a:extLst>
          </p:cNvPr>
          <p:cNvSpPr/>
          <p:nvPr/>
        </p:nvSpPr>
        <p:spPr>
          <a:xfrm>
            <a:off x="4967788" y="4407227"/>
            <a:ext cx="22098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sp>
        <p:nvSpPr>
          <p:cNvPr id="26" name="Rectangle: Rounded Corners 1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75529F-6BC2-421F-8A57-B9C9473A784C}"/>
              </a:ext>
            </a:extLst>
          </p:cNvPr>
          <p:cNvSpPr/>
          <p:nvPr/>
        </p:nvSpPr>
        <p:spPr>
          <a:xfrm>
            <a:off x="5797795" y="4903133"/>
            <a:ext cx="593673" cy="35420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00" dirty="0">
                <a:latin typeface="Bebas" pitchFamily="2" charset="0"/>
              </a:rPr>
              <a:t>SIGN  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6CE3EE5-0002-4A19-BB18-291A108F6FE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8" y="2048887"/>
            <a:ext cx="1105405" cy="11054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541928" y="3668143"/>
            <a:ext cx="179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kinnirt13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027" y="4407227"/>
            <a:ext cx="214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**************</a:t>
            </a:r>
          </a:p>
        </p:txBody>
      </p:sp>
    </p:spTree>
    <p:extLst>
      <p:ext uri="{BB962C8B-B14F-4D97-AF65-F5344CB8AC3E}">
        <p14:creationId xmlns:p14="http://schemas.microsoft.com/office/powerpoint/2010/main" val="58342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47608" y="1703033"/>
            <a:ext cx="176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dirty="0">
                <a:latin typeface="Bebas" pitchFamily="2" charset="0"/>
              </a:rPr>
              <a:t>HELLO!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7901" y="2250210"/>
            <a:ext cx="1816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600" dirty="0">
                <a:latin typeface="Bebas" pitchFamily="2" charset="0"/>
              </a:rPr>
              <a:t>(got   no  parking?  We  got you  covered!  </a:t>
            </a:r>
            <a:r>
              <a:rPr lang="en-PH" sz="600" dirty="0">
                <a:latin typeface="Bebas" pitchFamily="2" charset="0"/>
                <a:sym typeface="Wingdings" panose="05000000000000000000" pitchFamily="2" charset="2"/>
              </a:rPr>
              <a:t></a:t>
            </a:r>
            <a:r>
              <a:rPr lang="en-PH" sz="600" dirty="0">
                <a:latin typeface="Bebas" pitchFamily="2" charset="0"/>
              </a:rPr>
              <a:t>)</a:t>
            </a:r>
          </a:p>
          <a:p>
            <a:endParaRPr lang="en-PH" sz="600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380" y="1353512"/>
            <a:ext cx="182880" cy="182880"/>
          </a:xfrm>
          <a:prstGeom prst="rect">
            <a:avLst/>
          </a:prstGeom>
        </p:spPr>
      </p:pic>
      <p:pic>
        <p:nvPicPr>
          <p:cNvPr id="34" name="Graphic 15">
            <a:hlinkClick r:id="rId4" action="ppaction://hlinksldjump"/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9930" y="1354474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9480" y="1353512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" action="ppaction://hlinkshowjump?jump=firstslide"/>
          </p:cNvPr>
          <p:cNvSpPr txBox="1"/>
          <p:nvPr/>
        </p:nvSpPr>
        <p:spPr>
          <a:xfrm>
            <a:off x="4758631" y="1353512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SIGN OUT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307377" y="2604937"/>
            <a:ext cx="1342322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latin typeface="Bebas" pitchFamily="2" charset="0"/>
              </a:rPr>
              <a:t>RENT      GARAGE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472247" y="989215"/>
            <a:ext cx="3025833" cy="42311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3DD9A-5621-466D-967E-6730BF57BADC}"/>
              </a:ext>
            </a:extLst>
          </p:cNvPr>
          <p:cNvSpPr txBox="1"/>
          <p:nvPr/>
        </p:nvSpPr>
        <p:spPr>
          <a:xfrm>
            <a:off x="5077064" y="4223790"/>
            <a:ext cx="18161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900" dirty="0">
                <a:latin typeface="Bebas" pitchFamily="2" charset="0"/>
              </a:rPr>
              <a:t>You can also put your garage for rent! Just go to your profile and register your garage.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6CB62FB-AA6B-4873-BC17-213AF9782288}"/>
              </a:ext>
            </a:extLst>
          </p:cNvPr>
          <p:cNvCxnSpPr>
            <a:cxnSpLocks/>
            <a:stCxn id="14" idx="3"/>
            <a:endCxn id="34" idx="0"/>
          </p:cNvCxnSpPr>
          <p:nvPr/>
        </p:nvCxnSpPr>
        <p:spPr>
          <a:xfrm flipH="1" flipV="1">
            <a:off x="6681370" y="1354474"/>
            <a:ext cx="211891" cy="3123232"/>
          </a:xfrm>
          <a:prstGeom prst="bentConnector4">
            <a:avLst>
              <a:gd name="adj1" fmla="val -165425"/>
              <a:gd name="adj2" fmla="val 107319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519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380" y="1353512"/>
            <a:ext cx="182880" cy="18288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72247" y="989215"/>
            <a:ext cx="3025833" cy="423117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B5B28-AFBD-4264-A8E5-0FCA2C7521AA}"/>
              </a:ext>
            </a:extLst>
          </p:cNvPr>
          <p:cNvSpPr txBox="1"/>
          <p:nvPr/>
        </p:nvSpPr>
        <p:spPr>
          <a:xfrm>
            <a:off x="5144183" y="4120099"/>
            <a:ext cx="18161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dirty="0">
                <a:latin typeface="Bebas" pitchFamily="2" charset="0"/>
              </a:rPr>
              <a:t>You have a garage open for parking? Offer it here!</a:t>
            </a:r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146671F4-5E19-477E-B8B5-5F04D3C51F54}"/>
              </a:ext>
            </a:extLst>
          </p:cNvPr>
          <p:cNvSpPr txBox="1"/>
          <p:nvPr/>
        </p:nvSpPr>
        <p:spPr>
          <a:xfrm>
            <a:off x="5314002" y="4577913"/>
            <a:ext cx="1342322" cy="40011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2000" dirty="0">
                <a:latin typeface="Bebas" pitchFamily="2" charset="0"/>
              </a:rPr>
              <a:t>Click here!</a:t>
            </a:r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CB4F9A4-342C-475A-94CB-AE8B99B77647}"/>
              </a:ext>
            </a:extLst>
          </p:cNvPr>
          <p:cNvSpPr txBox="1"/>
          <p:nvPr/>
        </p:nvSpPr>
        <p:spPr>
          <a:xfrm>
            <a:off x="4707295" y="12602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20B47-4C5D-4ED0-9D93-73A6C7B5917B}"/>
              </a:ext>
            </a:extLst>
          </p:cNvPr>
          <p:cNvSpPr txBox="1"/>
          <p:nvPr/>
        </p:nvSpPr>
        <p:spPr>
          <a:xfrm>
            <a:off x="5211464" y="1637607"/>
            <a:ext cx="17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Bebas" pitchFamily="2" charset="0"/>
              </a:rPr>
              <a:t>HELLO david21!</a:t>
            </a:r>
          </a:p>
        </p:txBody>
      </p:sp>
      <p:sp>
        <p:nvSpPr>
          <p:cNvPr id="16" name="TextBox 15">
            <a:hlinkClick r:id="rId6" action="ppaction://hlinksldjump"/>
            <a:extLst>
              <a:ext uri="{FF2B5EF4-FFF2-40B4-BE49-F238E27FC236}">
                <a16:creationId xmlns:a16="http://schemas.microsoft.com/office/drawing/2014/main" id="{A4967F19-9F4F-4B53-A0F7-6B28EFB3A25E}"/>
              </a:ext>
            </a:extLst>
          </p:cNvPr>
          <p:cNvSpPr txBox="1"/>
          <p:nvPr/>
        </p:nvSpPr>
        <p:spPr>
          <a:xfrm>
            <a:off x="5314002" y="2105568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Rent History</a:t>
            </a:r>
          </a:p>
        </p:txBody>
      </p:sp>
      <p:sp>
        <p:nvSpPr>
          <p:cNvPr id="17" name="TextBox 16">
            <a:hlinkClick r:id="rId6" action="ppaction://hlinksldjump"/>
            <a:extLst>
              <a:ext uri="{FF2B5EF4-FFF2-40B4-BE49-F238E27FC236}">
                <a16:creationId xmlns:a16="http://schemas.microsoft.com/office/drawing/2014/main" id="{CC807504-776B-476E-A657-002B9CE40624}"/>
              </a:ext>
            </a:extLst>
          </p:cNvPr>
          <p:cNvSpPr txBox="1"/>
          <p:nvPr/>
        </p:nvSpPr>
        <p:spPr>
          <a:xfrm>
            <a:off x="5314002" y="2542751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Account Settings</a:t>
            </a:r>
          </a:p>
        </p:txBody>
      </p:sp>
      <p:sp>
        <p:nvSpPr>
          <p:cNvPr id="19" name="TextBox 18">
            <a:hlinkClick r:id="rId6" action="ppaction://hlinksldjump"/>
            <a:extLst>
              <a:ext uri="{FF2B5EF4-FFF2-40B4-BE49-F238E27FC236}">
                <a16:creationId xmlns:a16="http://schemas.microsoft.com/office/drawing/2014/main" id="{C9183744-AA18-4EB3-A85E-750C92C777D6}"/>
              </a:ext>
            </a:extLst>
          </p:cNvPr>
          <p:cNvSpPr txBox="1"/>
          <p:nvPr/>
        </p:nvSpPr>
        <p:spPr>
          <a:xfrm>
            <a:off x="5314002" y="2966304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Location Address</a:t>
            </a:r>
          </a:p>
        </p:txBody>
      </p:sp>
      <p:sp>
        <p:nvSpPr>
          <p:cNvPr id="20" name="TextBox 19">
            <a:hlinkClick r:id="rId6" action="ppaction://hlinksldjump"/>
            <a:extLst>
              <a:ext uri="{FF2B5EF4-FFF2-40B4-BE49-F238E27FC236}">
                <a16:creationId xmlns:a16="http://schemas.microsoft.com/office/drawing/2014/main" id="{312C4A54-9F3B-470F-BBFC-54DC312988E8}"/>
              </a:ext>
            </a:extLst>
          </p:cNvPr>
          <p:cNvSpPr txBox="1"/>
          <p:nvPr/>
        </p:nvSpPr>
        <p:spPr>
          <a:xfrm>
            <a:off x="5314002" y="3387091"/>
            <a:ext cx="1342322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Complaints and Suggestions</a:t>
            </a:r>
          </a:p>
        </p:txBody>
      </p:sp>
    </p:spTree>
    <p:extLst>
      <p:ext uri="{BB962C8B-B14F-4D97-AF65-F5344CB8AC3E}">
        <p14:creationId xmlns:p14="http://schemas.microsoft.com/office/powerpoint/2010/main" val="137105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4063C1-E3B0-40E9-8F6D-1D89D4A67ED7}"/>
              </a:ext>
            </a:extLst>
          </p:cNvPr>
          <p:cNvSpPr/>
          <p:nvPr/>
        </p:nvSpPr>
        <p:spPr>
          <a:xfrm>
            <a:off x="4789763" y="911513"/>
            <a:ext cx="2540000" cy="45556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>
              <a:latin typeface="Bebas" pitchFamily="2" charset="0"/>
            </a:endParaRPr>
          </a:p>
        </p:txBody>
      </p:sp>
      <p:pic>
        <p:nvPicPr>
          <p:cNvPr id="32" name="Graphic 24">
            <a:extLst>
              <a:ext uri="{FF2B5EF4-FFF2-40B4-BE49-F238E27FC236}">
                <a16:creationId xmlns:a16="http://schemas.microsoft.com/office/drawing/2014/main" id="{24171E76-E62E-4F66-A63D-950934A5EA5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2513" y="1132186"/>
            <a:ext cx="182880" cy="182880"/>
          </a:xfrm>
          <a:prstGeom prst="rect">
            <a:avLst/>
          </a:prstGeom>
        </p:spPr>
      </p:pic>
      <p:pic>
        <p:nvPicPr>
          <p:cNvPr id="34" name="Graphic 15">
            <a:extLst>
              <a:ext uri="{FF2B5EF4-FFF2-40B4-BE49-F238E27FC236}">
                <a16:creationId xmlns:a16="http://schemas.microsoft.com/office/drawing/2014/main" id="{7FE0E43F-6CA6-4BBD-9A98-0A31D0C816B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2063" y="1133148"/>
            <a:ext cx="182880" cy="182880"/>
          </a:xfrm>
          <a:prstGeom prst="rect">
            <a:avLst/>
          </a:prstGeom>
        </p:spPr>
      </p:pic>
      <p:pic>
        <p:nvPicPr>
          <p:cNvPr id="35" name="Graphic 28">
            <a:extLst>
              <a:ext uri="{FF2B5EF4-FFF2-40B4-BE49-F238E27FC236}">
                <a16:creationId xmlns:a16="http://schemas.microsoft.com/office/drawing/2014/main" id="{0A24B486-F8E0-48FE-A2BD-2FC6FCA519A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11613" y="1132186"/>
            <a:ext cx="182880" cy="182880"/>
          </a:xfrm>
          <a:prstGeom prst="rect">
            <a:avLst/>
          </a:prstGeom>
        </p:spPr>
      </p:pic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4850764" y="1132186"/>
            <a:ext cx="524326" cy="18466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PH" sz="600" dirty="0"/>
              <a:t>     BACK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5375090" y="5111621"/>
            <a:ext cx="1342322" cy="2769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PH" sz="1200" dirty="0">
                <a:latin typeface="Bebas" pitchFamily="2" charset="0"/>
              </a:rPr>
              <a:t>POST IT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15818" y="1412007"/>
            <a:ext cx="18366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00" b="1" dirty="0"/>
              <a:t>FILL OUT THE FOLLOWING: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4673" y="1740493"/>
            <a:ext cx="1800361" cy="30002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179348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Enter your home address: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  <a:hlinkClick r:id="rId10" action="ppaction://hlinksldjump"/>
              </a:rPr>
              <a:t>_________________________________</a:t>
            </a:r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19704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City you belong to: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2649418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Contact number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104307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Full name of Contact: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D17347-E71C-4459-82E2-D91E4E6DDC24}"/>
              </a:ext>
            </a:extLst>
          </p:cNvPr>
          <p:cNvSpPr txBox="1"/>
          <p:nvPr/>
        </p:nvSpPr>
        <p:spPr>
          <a:xfrm>
            <a:off x="5174673" y="3589261"/>
            <a:ext cx="2199130" cy="38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Note:</a:t>
            </a:r>
          </a:p>
          <a:p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Raleway Light" panose="020B0403030101060003" pitchFamily="34" charset="0"/>
              </a:rPr>
              <a:t>_________________________________</a:t>
            </a:r>
          </a:p>
          <a:p>
            <a:endParaRPr lang="en-US" sz="400" dirty="0">
              <a:solidFill>
                <a:schemeClr val="tx1">
                  <a:lumMod val="75000"/>
                  <a:lumOff val="25000"/>
                </a:schemeClr>
              </a:solidFill>
              <a:latin typeface="Raleway Light" panose="020B04030301010600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532EA-371E-4101-9345-DEFE2212E3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764" y="4807589"/>
            <a:ext cx="246973" cy="246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26764C-5DC0-455E-995A-D7B27A654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251" y="4807588"/>
            <a:ext cx="246974" cy="246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96317E7-925D-4019-AAC5-C348F957401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56" y="4778298"/>
            <a:ext cx="276264" cy="2762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D79E5B-9735-4161-9DE9-186D3CAD2AE6}"/>
              </a:ext>
            </a:extLst>
          </p:cNvPr>
          <p:cNvSpPr/>
          <p:nvPr/>
        </p:nvSpPr>
        <p:spPr>
          <a:xfrm>
            <a:off x="5347701" y="4878670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77003C-D78A-4269-99E4-481CB8ABFF23}"/>
              </a:ext>
            </a:extLst>
          </p:cNvPr>
          <p:cNvSpPr/>
          <p:nvPr/>
        </p:nvSpPr>
        <p:spPr>
          <a:xfrm>
            <a:off x="5874244" y="4878670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DFE19-A561-49C2-9198-363A9753F08A}"/>
              </a:ext>
            </a:extLst>
          </p:cNvPr>
          <p:cNvSpPr/>
          <p:nvPr/>
        </p:nvSpPr>
        <p:spPr>
          <a:xfrm>
            <a:off x="6406376" y="4885355"/>
            <a:ext cx="99060" cy="91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8D816DD-0C3F-484E-AF8B-0F76385070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01" y="4837654"/>
            <a:ext cx="112116" cy="112116"/>
          </a:xfrm>
          <a:prstGeom prst="rect">
            <a:avLst/>
          </a:prstGeom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1EC5B9E2-E526-4465-95D4-01AA6B06EFE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462" y="4837654"/>
            <a:ext cx="112116" cy="112116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3AFA74A5-C9C2-4823-8A40-6498FE47C7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02" y="4845274"/>
            <a:ext cx="112116" cy="1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750</Words>
  <Application>Microsoft Office PowerPoint</Application>
  <PresentationFormat>Widescreen</PresentationFormat>
  <Paragraphs>294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Bebas</vt:lpstr>
      <vt:lpstr>Calibri</vt:lpstr>
      <vt:lpstr>Calibri Light</vt:lpstr>
      <vt:lpstr>Raleway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Aquino</dc:creator>
  <cp:lastModifiedBy>Brian Dela Cruz</cp:lastModifiedBy>
  <cp:revision>30</cp:revision>
  <dcterms:created xsi:type="dcterms:W3CDTF">2019-09-09T20:19:08Z</dcterms:created>
  <dcterms:modified xsi:type="dcterms:W3CDTF">2019-09-23T17:59:30Z</dcterms:modified>
</cp:coreProperties>
</file>