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70" r:id="rId3"/>
    <p:sldId id="271" r:id="rId4"/>
    <p:sldId id="259" r:id="rId5"/>
    <p:sldId id="272" r:id="rId6"/>
    <p:sldId id="273" r:id="rId7"/>
    <p:sldId id="257" r:id="rId8"/>
    <p:sldId id="258" r:id="rId9"/>
    <p:sldId id="274" r:id="rId10"/>
    <p:sldId id="275" r:id="rId11"/>
    <p:sldId id="276" r:id="rId12"/>
    <p:sldId id="277" r:id="rId13"/>
    <p:sldId id="278" r:id="rId14"/>
    <p:sldId id="260" r:id="rId15"/>
    <p:sldId id="261" r:id="rId16"/>
    <p:sldId id="267" r:id="rId17"/>
    <p:sldId id="268" r:id="rId18"/>
    <p:sldId id="269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150" d="100"/>
          <a:sy n="150" d="100"/>
        </p:scale>
        <p:origin x="-1254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3295-54C4-4735-8794-F7B15AA887F8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A2C68-9308-4AD6-B134-0FF27427ED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99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1066-2FE0-4573-8651-AF24A5FC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9557-7996-4C6E-8BF0-4FFC6F2B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4E93-829A-415B-BF20-58CA7A19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5592-69A1-4E92-9819-51AB39E1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B5E6-F2FB-4DA7-B4A6-018EE014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8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8BC7-9122-4CB4-ABA2-6C518172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7526-6478-47E4-8109-52415B4B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22B0-FB83-4AD8-8A1D-75CD2DDF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A831-3FEA-4BCF-BDB5-24F0D9F4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E4D9-190B-4C0A-9C23-536D876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8EAA9-8F9A-42F1-B994-C04613B0D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BD61B-7B37-4A8A-AD13-13D2E027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D90C-849A-4F9D-9B62-2DA0A8DD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2F2-7C8F-4C56-94F7-1AC6741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8753-C974-4C3F-BADD-C7A513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6380-06DC-4EE0-AC68-A6909DA7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F85C-CF2B-4D06-A988-892DFA96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F9F2-85AE-4FF8-AAC4-C29CA085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8DBB-95D1-4330-962B-0793089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A5DC-3831-425A-B9D9-9740294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318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E7A-EA60-42AD-9D2E-66FDDE56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2A180-B4CC-48F6-B06A-51B37DC9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594E-FF75-4FCB-90BE-B67A1115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6FE3-4F9D-4AF5-85FA-85313338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B327-3120-4B70-9235-D95F435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2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BA0-FDFD-4A70-8B1F-582262C1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1FB7-686A-4D25-AF6C-6590476E1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34913-482C-46CA-A98B-62F5AFF2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212A-D4F4-4BCC-8036-15D41CCE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20C3C-9E92-43AF-8E6F-ABF13607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BA3C-3DB0-4686-A850-1621E2BF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130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5CD2-ECF9-457C-988B-06576DED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595C-486A-4649-9A61-16F94FD40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4AD22-0C96-43E0-B9D4-A3B9CAE56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A939-B9C9-4DC8-934F-E7309BA0D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6F700-ABF2-4611-95A5-92A7BE5AB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9DE32-F65C-4414-A6C1-F1C5EB8C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C0160-8470-435F-ABD4-3A4B31E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D8769-6B5B-4271-BEA5-FA4CCCB0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67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08BF-AE4F-48DC-8D7B-FE794633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4CA62-8FF5-4ECE-87CC-C7A38040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9E33D-47DE-4FE3-BE62-C61D7C1B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2A97-81E5-485B-A779-802FC27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01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B596-847E-4535-A3C7-80578E9F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75661-F6F0-4174-BA1B-96F0797B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E36E3-F425-4936-BC30-5D3FF22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73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A6FE-AFF2-48C2-8CD2-B366506E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92B2-F0CF-4118-B36C-6950903C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1210C-988A-4C36-924E-76251BC1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157D-B1E7-4A7C-8628-FD1B778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2ED9-2BBC-44B4-8E76-31F94B02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CCDDD-3710-4FA8-A470-9D9BEC7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154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6172-C671-4507-AF6A-1BA7D731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23F48-14FA-4176-931A-6C6DD196A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C129-A5C5-4868-82E5-76D556A56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4FC2-3A15-485D-9171-DFD2FFD1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F09D-1E23-4D59-9C2C-ED8C56B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CCFF4-F7AE-4123-9EDF-7AA60808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2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4D25C-5101-4AF1-8945-167126E0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3EB5D-9B1D-45FB-A52B-6CE928A8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C973-1500-402A-9C87-1354A34E7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F037-864D-471D-A05A-829D7D534842}" type="datetimeFigureOut">
              <a:rPr lang="en-PH" smtClean="0"/>
              <a:t>18/09/2019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85A7-5669-4AF9-86A3-736DC2C1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83DB-AF6B-45D7-B7EF-AF7426FB1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61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18.xml"/><Relationship Id="rId10" Type="http://schemas.openxmlformats.org/officeDocument/2006/relationships/image" Target="../media/image8.svg"/><Relationship Id="rId9" Type="http://schemas.openxmlformats.org/officeDocument/2006/relationships/image" Target="../media/image5.png"/><Relationship Id="rId1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14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14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14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14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8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9.xml"/><Relationship Id="rId7" Type="http://schemas.openxmlformats.org/officeDocument/2006/relationships/image" Target="../media/image6.svg"/><Relationship Id="rId12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4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11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12.xml"/><Relationship Id="rId10" Type="http://schemas.openxmlformats.org/officeDocument/2006/relationships/image" Target="../media/image8.svg"/><Relationship Id="rId9" Type="http://schemas.openxmlformats.org/officeDocument/2006/relationships/image" Target="../media/image5.png"/><Relationship Id="rId1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220574" y="1116041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Bebas" pitchFamily="2" charset="0"/>
              </a:rPr>
              <a:t>         PARK </a:t>
            </a:r>
            <a:endParaRPr lang="en-PH" sz="3600" dirty="0">
              <a:latin typeface="Bebas" pitchFamily="2" charset="0"/>
            </a:endParaRPr>
          </a:p>
          <a:p>
            <a:r>
              <a:rPr lang="en-PH" sz="3600" dirty="0" smtClean="0">
                <a:latin typeface="Bebas" pitchFamily="2" charset="0"/>
              </a:rPr>
              <a:t>          KING</a:t>
            </a:r>
            <a:endParaRPr lang="en-PH" sz="3600" dirty="0">
              <a:latin typeface="Beba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41" y="1644649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5607554" y="3363069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Username: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5063038" y="3670346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5586135" y="4080316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Password: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5063038" y="4378652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>
              <a:latin typeface="Beba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DD226-6407-4554-8912-A6474FE4FAC9}"/>
              </a:ext>
            </a:extLst>
          </p:cNvPr>
          <p:cNvSpPr txBox="1"/>
          <p:nvPr/>
        </p:nvSpPr>
        <p:spPr>
          <a:xfrm>
            <a:off x="5544039" y="5256020"/>
            <a:ext cx="204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forgot </a:t>
            </a:r>
            <a:r>
              <a:rPr lang="en-PH" sz="1000" dirty="0" smtClean="0">
                <a:solidFill>
                  <a:srgbClr val="FF0000"/>
                </a:solidFill>
                <a:latin typeface="Bebas" pitchFamily="2" charset="0"/>
              </a:rPr>
              <a:t>   password</a:t>
            </a:r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?</a:t>
            </a:r>
          </a:p>
        </p:txBody>
      </p:sp>
      <p:sp>
        <p:nvSpPr>
          <p:cNvPr id="19" name="Rectangle: Rounded Corners 18">
            <a:hlinkClick r:id="rId5" action="ppaction://hlinksldjump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831359" y="4838440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atin typeface="Bebas" pitchFamily="2" charset="0"/>
              </a:rPr>
              <a:t>Log </a:t>
            </a:r>
            <a:r>
              <a:rPr lang="en-PH" sz="1200" dirty="0">
                <a:latin typeface="Bebas" pitchFamily="2" charset="0"/>
              </a:rPr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EF315-3AEE-4B8C-9DA4-92FE3C068B73}"/>
              </a:ext>
            </a:extLst>
          </p:cNvPr>
          <p:cNvSpPr/>
          <p:nvPr/>
        </p:nvSpPr>
        <p:spPr>
          <a:xfrm>
            <a:off x="5986921" y="3254013"/>
            <a:ext cx="399070" cy="1274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24" name="TextBox 23">
            <a:hlinkClick r:id="rId6" action="ppaction://hlinksldjump"/>
            <a:extLst>
              <a:ext uri="{FF2B5EF4-FFF2-40B4-BE49-F238E27FC236}">
                <a16:creationId xmlns:a16="http://schemas.microsoft.com/office/drawing/2014/main" id="{4D36A96E-97E2-482D-B453-9C2C4540F8C0}"/>
              </a:ext>
            </a:extLst>
          </p:cNvPr>
          <p:cNvSpPr txBox="1"/>
          <p:nvPr/>
        </p:nvSpPr>
        <p:spPr>
          <a:xfrm>
            <a:off x="5969601" y="3232104"/>
            <a:ext cx="9703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dirty="0">
                <a:solidFill>
                  <a:srgbClr val="FF0000"/>
                </a:solidFill>
                <a:latin typeface="Bebas" pitchFamily="2" charset="0"/>
              </a:rPr>
              <a:t>SIGN </a:t>
            </a:r>
            <a:r>
              <a:rPr lang="en-PH" sz="600" dirty="0" smtClean="0">
                <a:solidFill>
                  <a:srgbClr val="FF0000"/>
                </a:solidFill>
                <a:latin typeface="Bebas" pitchFamily="2" charset="0"/>
              </a:rPr>
              <a:t>   UP</a:t>
            </a:r>
            <a:endParaRPr lang="en-PH" sz="600" dirty="0">
              <a:solidFill>
                <a:srgbClr val="FF0000"/>
              </a:solidFill>
              <a:latin typeface="Bebas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94" y="2026127"/>
            <a:ext cx="1105405" cy="11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13" name="TextBox 12">
            <a:hlinkClick r:id="rId12" action="ppaction://hlinksldjump"/>
          </p:cNvPr>
          <p:cNvSpPr txBox="1"/>
          <p:nvPr/>
        </p:nvSpPr>
        <p:spPr>
          <a:xfrm>
            <a:off x="5409758" y="4860584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FILL OUT THE FOLLOWING:</a:t>
            </a:r>
            <a:endParaRPr lang="en-PH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Be mindful of your surroundings</a:t>
            </a:r>
            <a:endParaRPr lang="en-PH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No exceeding hours of rent, Maximum of 2 days only.</a:t>
            </a:r>
            <a:endParaRPr lang="en-PH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Do not lose the key for the garage.</a:t>
            </a:r>
            <a:endParaRPr lang="en-PH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AAM 5345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smtClean="0"/>
              <a:t>David </a:t>
            </a:r>
            <a:r>
              <a:rPr lang="en-PH" sz="1200" dirty="0" err="1" smtClean="0"/>
              <a:t>DeGuzman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3883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13" name="TextBox 12">
            <a:hlinkClick r:id="rId12" action="ppaction://hlinksldjump"/>
          </p:cNvPr>
          <p:cNvSpPr txBox="1"/>
          <p:nvPr/>
        </p:nvSpPr>
        <p:spPr>
          <a:xfrm>
            <a:off x="5409758" y="4860584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FILL OUT THE FOLLOWING:</a:t>
            </a:r>
            <a:endParaRPr lang="en-PH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Be mindful of your surroundings</a:t>
            </a:r>
            <a:endParaRPr lang="en-PH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No exceeding hours of rent, Maximum of 2 days only.</a:t>
            </a:r>
            <a:endParaRPr lang="en-PH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Do not lose the key for the garage.</a:t>
            </a:r>
            <a:endParaRPr lang="en-PH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AAM 5345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smtClean="0"/>
              <a:t>David </a:t>
            </a:r>
            <a:r>
              <a:rPr lang="en-PH" sz="1200" dirty="0" err="1" smtClean="0"/>
              <a:t>DeGuzman</a:t>
            </a:r>
            <a:endParaRPr lang="en-PH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2703" y="2703536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09565648835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19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13" name="TextBox 12">
            <a:hlinkClick r:id="rId12" action="ppaction://hlinksldjump"/>
          </p:cNvPr>
          <p:cNvSpPr txBox="1"/>
          <p:nvPr/>
        </p:nvSpPr>
        <p:spPr>
          <a:xfrm>
            <a:off x="5409758" y="4860584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FILL OUT THE FOLLOWING:</a:t>
            </a:r>
            <a:endParaRPr lang="en-PH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Be mindful of your surroundings</a:t>
            </a:r>
            <a:endParaRPr lang="en-PH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No exceeding hours of rent, Maximum of 2 days only.</a:t>
            </a:r>
            <a:endParaRPr lang="en-PH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Do not lose the key for the garage.</a:t>
            </a:r>
            <a:endParaRPr lang="en-PH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AAM 5345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smtClean="0"/>
              <a:t>David </a:t>
            </a:r>
            <a:r>
              <a:rPr lang="en-PH" sz="1200" dirty="0" err="1" smtClean="0"/>
              <a:t>DeGuzman</a:t>
            </a:r>
            <a:endParaRPr lang="en-PH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2703" y="2703536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09565648835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4552703" y="3212408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smtClean="0"/>
              <a:t>david21@gmail.com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6550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13" name="TextBox 12">
            <a:hlinkClick r:id="rId12" action="ppaction://hlinksldjump"/>
          </p:cNvPr>
          <p:cNvSpPr txBox="1"/>
          <p:nvPr/>
        </p:nvSpPr>
        <p:spPr>
          <a:xfrm>
            <a:off x="5409758" y="4860584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FILL OUT THE FOLLOWING:</a:t>
            </a:r>
            <a:endParaRPr lang="en-PH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Be mindful of your surroundings</a:t>
            </a:r>
            <a:endParaRPr lang="en-PH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No exceeding hours of rent, Maximum of 2 days only.</a:t>
            </a:r>
            <a:endParaRPr lang="en-PH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Do not lose the key for the garage.</a:t>
            </a:r>
            <a:endParaRPr lang="en-PH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AAM 5345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smtClean="0"/>
              <a:t>David </a:t>
            </a:r>
            <a:r>
              <a:rPr lang="en-PH" sz="1200" dirty="0" err="1" smtClean="0"/>
              <a:t>DeGuzman</a:t>
            </a:r>
            <a:endParaRPr lang="en-PH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2703" y="2703536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09565648835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4552703" y="3212408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smtClean="0"/>
              <a:t>david21@gmail.com</a:t>
            </a:r>
            <a:endParaRPr lang="en-PH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429473" y="3700275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err="1" smtClean="0"/>
              <a:t>Vios</a:t>
            </a:r>
            <a:r>
              <a:rPr lang="en-PH" sz="1200" dirty="0"/>
              <a:t> </a:t>
            </a:r>
            <a:r>
              <a:rPr lang="en-PH" sz="1200" dirty="0" smtClean="0"/>
              <a:t>2018 (Toyota)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4892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626767" y="1090384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9517" y="1311057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9067" y="1312019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8617" y="1311057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687768" y="1311057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36" name="Rectangle 35"/>
          <p:cNvSpPr/>
          <p:nvPr/>
        </p:nvSpPr>
        <p:spPr>
          <a:xfrm>
            <a:off x="5011677" y="1919364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5052822" y="1590878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CHOOSE YOUR GARAGE:</a:t>
            </a:r>
            <a:endParaRPr lang="en-PH" sz="11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18660"/>
              </p:ext>
            </p:extLst>
          </p:nvPr>
        </p:nvGraphicFramePr>
        <p:xfrm>
          <a:off x="5011675" y="1919359"/>
          <a:ext cx="1805944" cy="30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92">
                  <a:extLst>
                    <a:ext uri="{9D8B030D-6E8A-4147-A177-3AD203B41FA5}">
                      <a16:colId xmlns:a16="http://schemas.microsoft.com/office/drawing/2014/main" val="629934393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843861135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380192169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57829389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979561754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82330182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3278438064"/>
                    </a:ext>
                  </a:extLst>
                </a:gridCol>
              </a:tblGrid>
              <a:tr h="375028">
                <a:tc>
                  <a:txBody>
                    <a:bodyPr/>
                    <a:lstStyle/>
                    <a:p>
                      <a:r>
                        <a:rPr lang="en-PH" dirty="0" smtClean="0">
                          <a:hlinkClick r:id="rId12" action="ppaction://hlinksldjump"/>
                        </a:rPr>
                        <a:t>A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B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C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E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hlinkClick r:id="rId13" action="ppaction://hlinksldjump"/>
                        </a:rPr>
                        <a:t>F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G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86294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 smtClean="0"/>
                        <a:t>X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24818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hlinkClick r:id="rId14" action="ppaction://hlinksldjump"/>
                        </a:rPr>
                        <a:t>I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5000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 smtClean="0"/>
                        <a:t>V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09853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 smtClean="0"/>
                        <a:t>U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13845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 smtClean="0"/>
                        <a:t>X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L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3627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 smtClean="0"/>
                        <a:t>T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M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70807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 smtClean="0">
                          <a:hlinkClick r:id="rId15" action="ppaction://hlinksldjump"/>
                        </a:rPr>
                        <a:t>S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Q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O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5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24" name="TextBox 23">
            <a:hlinkClick r:id="rId12" action="ppaction://hlinksldjump"/>
          </p:cNvPr>
          <p:cNvSpPr txBox="1"/>
          <p:nvPr/>
        </p:nvSpPr>
        <p:spPr>
          <a:xfrm>
            <a:off x="5333848" y="4965070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CHOOSE YOUR GARAGE:</a:t>
            </a:r>
            <a:endParaRPr lang="en-PH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Bebas" pitchFamily="2" charset="0"/>
              </a:rPr>
              <a:t>YOU HAVE CHOSEN GARAGE (</a:t>
            </a:r>
            <a:r>
              <a:rPr lang="en-PH" sz="2400" dirty="0" smtClean="0">
                <a:solidFill>
                  <a:schemeClr val="accent2"/>
                </a:solidFill>
                <a:latin typeface="Bebas" pitchFamily="2" charset="0"/>
              </a:rPr>
              <a:t>A</a:t>
            </a:r>
            <a:r>
              <a:rPr lang="en-PH" sz="2400" dirty="0" smtClean="0">
                <a:latin typeface="Bebas" pitchFamily="2" charset="0"/>
              </a:rPr>
              <a:t>) </a:t>
            </a:r>
          </a:p>
          <a:p>
            <a:endParaRPr lang="en-PH" sz="2400" dirty="0" smtClean="0">
              <a:latin typeface="Bebas" pitchFamily="2" charset="0"/>
            </a:endParaRPr>
          </a:p>
          <a:p>
            <a:r>
              <a:rPr lang="en-PH" sz="2400" dirty="0" smtClean="0">
                <a:latin typeface="Bebas" pitchFamily="2" charset="0"/>
              </a:rPr>
              <a:t>RENT THIS GARAGE?</a:t>
            </a:r>
            <a:endParaRPr lang="en-PH" sz="2400" dirty="0"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24" name="TextBox 23">
            <a:hlinkClick r:id="rId12" action="ppaction://hlinksldjump"/>
          </p:cNvPr>
          <p:cNvSpPr txBox="1"/>
          <p:nvPr/>
        </p:nvSpPr>
        <p:spPr>
          <a:xfrm>
            <a:off x="5333848" y="4965070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CHOOSE YOUR GARAGE:</a:t>
            </a:r>
            <a:endParaRPr lang="en-PH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Bebas" pitchFamily="2" charset="0"/>
              </a:rPr>
              <a:t>YOU HAVE CHOSEN GARAGE </a:t>
            </a:r>
            <a:r>
              <a:rPr lang="en-PH" sz="2400" dirty="0" smtClean="0">
                <a:latin typeface="Bebas" pitchFamily="2" charset="0"/>
              </a:rPr>
              <a:t>(</a:t>
            </a:r>
            <a:r>
              <a:rPr lang="en-PH" sz="2400" dirty="0">
                <a:solidFill>
                  <a:schemeClr val="accent2"/>
                </a:solidFill>
                <a:latin typeface="Bebas" pitchFamily="2" charset="0"/>
              </a:rPr>
              <a:t>f</a:t>
            </a:r>
            <a:r>
              <a:rPr lang="en-PH" sz="2400" dirty="0" smtClean="0">
                <a:latin typeface="Bebas" pitchFamily="2" charset="0"/>
              </a:rPr>
              <a:t>) </a:t>
            </a:r>
            <a:endParaRPr lang="en-PH" sz="2400" dirty="0" smtClean="0">
              <a:latin typeface="Bebas" pitchFamily="2" charset="0"/>
            </a:endParaRPr>
          </a:p>
          <a:p>
            <a:endParaRPr lang="en-PH" sz="2400" dirty="0" smtClean="0">
              <a:latin typeface="Bebas" pitchFamily="2" charset="0"/>
            </a:endParaRPr>
          </a:p>
          <a:p>
            <a:r>
              <a:rPr lang="en-PH" sz="2400" dirty="0" smtClean="0">
                <a:latin typeface="Bebas" pitchFamily="2" charset="0"/>
              </a:rPr>
              <a:t>RENT THIS GARAGE?</a:t>
            </a:r>
            <a:endParaRPr lang="en-PH" sz="2400" dirty="0"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24" name="TextBox 23">
            <a:hlinkClick r:id="rId12" action="ppaction://hlinksldjump"/>
          </p:cNvPr>
          <p:cNvSpPr txBox="1"/>
          <p:nvPr/>
        </p:nvSpPr>
        <p:spPr>
          <a:xfrm>
            <a:off x="5333848" y="4965070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CHOOSE YOUR GARAGE:</a:t>
            </a:r>
            <a:endParaRPr lang="en-PH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Bebas" pitchFamily="2" charset="0"/>
              </a:rPr>
              <a:t>YOU HAVE CHOSEN GARAGE </a:t>
            </a:r>
            <a:r>
              <a:rPr lang="en-PH" sz="2400" dirty="0" smtClean="0">
                <a:latin typeface="Bebas" pitchFamily="2" charset="0"/>
              </a:rPr>
              <a:t>(</a:t>
            </a:r>
            <a:r>
              <a:rPr lang="en-PH" sz="2400" dirty="0">
                <a:solidFill>
                  <a:schemeClr val="accent2"/>
                </a:solidFill>
                <a:latin typeface="Bebas" pitchFamily="2" charset="0"/>
              </a:rPr>
              <a:t>i</a:t>
            </a:r>
            <a:r>
              <a:rPr lang="en-PH" sz="2400" dirty="0" smtClean="0">
                <a:latin typeface="Bebas" pitchFamily="2" charset="0"/>
              </a:rPr>
              <a:t>) </a:t>
            </a:r>
            <a:endParaRPr lang="en-PH" sz="2400" dirty="0" smtClean="0">
              <a:latin typeface="Bebas" pitchFamily="2" charset="0"/>
            </a:endParaRPr>
          </a:p>
          <a:p>
            <a:endParaRPr lang="en-PH" sz="2400" dirty="0" smtClean="0">
              <a:latin typeface="Bebas" pitchFamily="2" charset="0"/>
            </a:endParaRPr>
          </a:p>
          <a:p>
            <a:r>
              <a:rPr lang="en-PH" sz="2400" dirty="0" smtClean="0">
                <a:latin typeface="Bebas" pitchFamily="2" charset="0"/>
              </a:rPr>
              <a:t>RENT THIS GARAGE?</a:t>
            </a:r>
            <a:endParaRPr lang="en-PH" sz="2400" dirty="0"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24" name="TextBox 23">
            <a:hlinkClick r:id="rId12" action="ppaction://hlinksldjump"/>
          </p:cNvPr>
          <p:cNvSpPr txBox="1"/>
          <p:nvPr/>
        </p:nvSpPr>
        <p:spPr>
          <a:xfrm>
            <a:off x="5333848" y="4965070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CHOOSE YOUR GARAGE:</a:t>
            </a:r>
            <a:endParaRPr lang="en-PH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Bebas" pitchFamily="2" charset="0"/>
              </a:rPr>
              <a:t>YOU HAVE CHOSEN GARAGE </a:t>
            </a:r>
            <a:r>
              <a:rPr lang="en-PH" sz="2400" dirty="0" smtClean="0">
                <a:latin typeface="Bebas" pitchFamily="2" charset="0"/>
              </a:rPr>
              <a:t>(</a:t>
            </a:r>
            <a:r>
              <a:rPr lang="en-PH" sz="2400" dirty="0">
                <a:solidFill>
                  <a:schemeClr val="accent2"/>
                </a:solidFill>
                <a:latin typeface="Bebas" pitchFamily="2" charset="0"/>
              </a:rPr>
              <a:t>s</a:t>
            </a:r>
            <a:r>
              <a:rPr lang="en-PH" sz="2400" dirty="0" smtClean="0">
                <a:latin typeface="Bebas" pitchFamily="2" charset="0"/>
              </a:rPr>
              <a:t>) </a:t>
            </a:r>
            <a:endParaRPr lang="en-PH" sz="2400" dirty="0" smtClean="0">
              <a:latin typeface="Bebas" pitchFamily="2" charset="0"/>
            </a:endParaRPr>
          </a:p>
          <a:p>
            <a:endParaRPr lang="en-PH" sz="2400" dirty="0" smtClean="0">
              <a:latin typeface="Bebas" pitchFamily="2" charset="0"/>
            </a:endParaRPr>
          </a:p>
          <a:p>
            <a:r>
              <a:rPr lang="en-PH" sz="2400" dirty="0" smtClean="0">
                <a:latin typeface="Bebas" pitchFamily="2" charset="0"/>
              </a:rPr>
              <a:t>RENT THIS GARAGE?</a:t>
            </a:r>
            <a:endParaRPr lang="en-PH" sz="2400" dirty="0"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648100" y="10413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0850" y="12620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400" y="12630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9950" y="1262072"/>
            <a:ext cx="182880" cy="182880"/>
          </a:xfrm>
          <a:prstGeom prst="rect">
            <a:avLst/>
          </a:prstGeom>
        </p:spPr>
      </p:pic>
      <p:sp>
        <p:nvSpPr>
          <p:cNvPr id="24" name="TextBox 23">
            <a:hlinkClick r:id="rId11" action="ppaction://hlinksldjump"/>
          </p:cNvPr>
          <p:cNvSpPr txBox="1"/>
          <p:nvPr/>
        </p:nvSpPr>
        <p:spPr>
          <a:xfrm>
            <a:off x="5285092" y="3241708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               HOME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095" y="2392104"/>
            <a:ext cx="159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Bebas" pitchFamily="2" charset="0"/>
              </a:rPr>
              <a:t> </a:t>
            </a:r>
            <a:r>
              <a:rPr lang="en-PH" dirty="0" smtClean="0">
                <a:latin typeface="Bebas" pitchFamily="2" charset="0"/>
              </a:rPr>
              <a:t>               RENT </a:t>
            </a:r>
          </a:p>
          <a:p>
            <a:r>
              <a:rPr lang="en-PH" dirty="0" smtClean="0">
                <a:latin typeface="Bebas" pitchFamily="2" charset="0"/>
              </a:rPr>
              <a:t>SUCCESSFUL!</a:t>
            </a:r>
            <a:endParaRPr lang="en-PH" dirty="0"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220574" y="1116041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Bebas" pitchFamily="2" charset="0"/>
              </a:rPr>
              <a:t>         PARK </a:t>
            </a:r>
            <a:endParaRPr lang="en-PH" sz="3600" dirty="0">
              <a:latin typeface="Bebas" pitchFamily="2" charset="0"/>
            </a:endParaRPr>
          </a:p>
          <a:p>
            <a:r>
              <a:rPr lang="en-PH" sz="3600" dirty="0" smtClean="0">
                <a:latin typeface="Bebas" pitchFamily="2" charset="0"/>
              </a:rPr>
              <a:t>          KING</a:t>
            </a:r>
            <a:endParaRPr lang="en-PH" sz="3600" dirty="0">
              <a:latin typeface="Beba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41" y="1644649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5607554" y="3363069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Username: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5063038" y="3670346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5586135" y="4080316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Password: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5063038" y="4378652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>
              <a:latin typeface="Beba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DD226-6407-4554-8912-A6474FE4FAC9}"/>
              </a:ext>
            </a:extLst>
          </p:cNvPr>
          <p:cNvSpPr txBox="1"/>
          <p:nvPr/>
        </p:nvSpPr>
        <p:spPr>
          <a:xfrm>
            <a:off x="5544039" y="5256020"/>
            <a:ext cx="204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forgot </a:t>
            </a:r>
            <a:r>
              <a:rPr lang="en-PH" sz="1000" dirty="0" smtClean="0">
                <a:solidFill>
                  <a:srgbClr val="FF0000"/>
                </a:solidFill>
                <a:latin typeface="Bebas" pitchFamily="2" charset="0"/>
              </a:rPr>
              <a:t>   password</a:t>
            </a:r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?</a:t>
            </a:r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831359" y="4838440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atin typeface="Bebas" pitchFamily="2" charset="0"/>
              </a:rPr>
              <a:t>Log </a:t>
            </a:r>
            <a:r>
              <a:rPr lang="en-PH" sz="1200" dirty="0">
                <a:latin typeface="Bebas" pitchFamily="2" charset="0"/>
              </a:rPr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EF315-3AEE-4B8C-9DA4-92FE3C068B73}"/>
              </a:ext>
            </a:extLst>
          </p:cNvPr>
          <p:cNvSpPr/>
          <p:nvPr/>
        </p:nvSpPr>
        <p:spPr>
          <a:xfrm>
            <a:off x="5986921" y="3254013"/>
            <a:ext cx="399070" cy="1274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24" name="TextBox 23">
            <a:hlinkClick r:id="rId4" action="ppaction://hlinksldjump"/>
            <a:extLst>
              <a:ext uri="{FF2B5EF4-FFF2-40B4-BE49-F238E27FC236}">
                <a16:creationId xmlns:a16="http://schemas.microsoft.com/office/drawing/2014/main" id="{4D36A96E-97E2-482D-B453-9C2C4540F8C0}"/>
              </a:ext>
            </a:extLst>
          </p:cNvPr>
          <p:cNvSpPr txBox="1"/>
          <p:nvPr/>
        </p:nvSpPr>
        <p:spPr>
          <a:xfrm>
            <a:off x="5969601" y="3232104"/>
            <a:ext cx="9703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dirty="0">
                <a:solidFill>
                  <a:srgbClr val="FF0000"/>
                </a:solidFill>
                <a:latin typeface="Bebas" pitchFamily="2" charset="0"/>
              </a:rPr>
              <a:t>SIGN </a:t>
            </a:r>
            <a:r>
              <a:rPr lang="en-PH" sz="600" dirty="0" smtClean="0">
                <a:solidFill>
                  <a:srgbClr val="FF0000"/>
                </a:solidFill>
                <a:latin typeface="Bebas" pitchFamily="2" charset="0"/>
              </a:rPr>
              <a:t>   UP</a:t>
            </a:r>
            <a:endParaRPr lang="en-PH" sz="600" dirty="0">
              <a:solidFill>
                <a:srgbClr val="FF0000"/>
              </a:solidFill>
              <a:latin typeface="Bebas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94" y="2026127"/>
            <a:ext cx="1105405" cy="1105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3625" y="3647922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	david21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57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220574" y="1116041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Bebas" pitchFamily="2" charset="0"/>
              </a:rPr>
              <a:t>         PARK </a:t>
            </a:r>
            <a:endParaRPr lang="en-PH" sz="3600" dirty="0">
              <a:latin typeface="Bebas" pitchFamily="2" charset="0"/>
            </a:endParaRPr>
          </a:p>
          <a:p>
            <a:r>
              <a:rPr lang="en-PH" sz="3600" dirty="0" smtClean="0">
                <a:latin typeface="Bebas" pitchFamily="2" charset="0"/>
              </a:rPr>
              <a:t>          KING</a:t>
            </a:r>
            <a:endParaRPr lang="en-PH" sz="3600" dirty="0">
              <a:latin typeface="Beba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41" y="1644649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5607554" y="3363069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Username: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5063038" y="3670346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5586135" y="4080316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Password: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5063038" y="4378652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>
              <a:latin typeface="Beba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DD226-6407-4554-8912-A6474FE4FAC9}"/>
              </a:ext>
            </a:extLst>
          </p:cNvPr>
          <p:cNvSpPr txBox="1"/>
          <p:nvPr/>
        </p:nvSpPr>
        <p:spPr>
          <a:xfrm>
            <a:off x="5544039" y="5256020"/>
            <a:ext cx="204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forgot </a:t>
            </a:r>
            <a:r>
              <a:rPr lang="en-PH" sz="1000" dirty="0" smtClean="0">
                <a:solidFill>
                  <a:srgbClr val="FF0000"/>
                </a:solidFill>
                <a:latin typeface="Bebas" pitchFamily="2" charset="0"/>
              </a:rPr>
              <a:t>   password</a:t>
            </a:r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?</a:t>
            </a:r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831359" y="4838440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>
                <a:latin typeface="Bebas" pitchFamily="2" charset="0"/>
              </a:rPr>
              <a:t>Log </a:t>
            </a:r>
            <a:r>
              <a:rPr lang="en-PH" sz="1200" dirty="0">
                <a:latin typeface="Bebas" pitchFamily="2" charset="0"/>
              </a:rPr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EF315-3AEE-4B8C-9DA4-92FE3C068B73}"/>
              </a:ext>
            </a:extLst>
          </p:cNvPr>
          <p:cNvSpPr/>
          <p:nvPr/>
        </p:nvSpPr>
        <p:spPr>
          <a:xfrm>
            <a:off x="5986921" y="3254013"/>
            <a:ext cx="399070" cy="1274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24" name="TextBox 23">
            <a:hlinkClick r:id="rId4" action="ppaction://hlinksldjump"/>
            <a:extLst>
              <a:ext uri="{FF2B5EF4-FFF2-40B4-BE49-F238E27FC236}">
                <a16:creationId xmlns:a16="http://schemas.microsoft.com/office/drawing/2014/main" id="{4D36A96E-97E2-482D-B453-9C2C4540F8C0}"/>
              </a:ext>
            </a:extLst>
          </p:cNvPr>
          <p:cNvSpPr txBox="1"/>
          <p:nvPr/>
        </p:nvSpPr>
        <p:spPr>
          <a:xfrm>
            <a:off x="5969601" y="3232104"/>
            <a:ext cx="9703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dirty="0">
                <a:solidFill>
                  <a:srgbClr val="FF0000"/>
                </a:solidFill>
                <a:latin typeface="Bebas" pitchFamily="2" charset="0"/>
              </a:rPr>
              <a:t>SIGN </a:t>
            </a:r>
            <a:r>
              <a:rPr lang="en-PH" sz="600" dirty="0" smtClean="0">
                <a:solidFill>
                  <a:srgbClr val="FF0000"/>
                </a:solidFill>
                <a:latin typeface="Bebas" pitchFamily="2" charset="0"/>
              </a:rPr>
              <a:t>   UP</a:t>
            </a:r>
            <a:endParaRPr lang="en-PH" sz="600" dirty="0">
              <a:solidFill>
                <a:srgbClr val="FF0000"/>
              </a:solidFill>
              <a:latin typeface="Bebas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94" y="2026127"/>
            <a:ext cx="1105405" cy="1105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3625" y="3647922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	david21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382485" y="4408491"/>
            <a:ext cx="214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************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78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4870395" y="337861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Enter   a   </a:t>
            </a:r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username: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4967788" y="3698921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4877583" y="407277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Enter  a  </a:t>
            </a:r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password: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4967788" y="4407227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sp>
        <p:nvSpPr>
          <p:cNvPr id="26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797795" y="4903133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latin typeface="Bebas" pitchFamily="2" charset="0"/>
              </a:rPr>
              <a:t>SIGN   UP</a:t>
            </a:r>
            <a:endParaRPr lang="en-PH" sz="900" dirty="0">
              <a:latin typeface="Bebas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4870395" y="337861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Enter   a   </a:t>
            </a:r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username: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4967788" y="3698921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4877583" y="407277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Enter  a  </a:t>
            </a:r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password: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4967788" y="4407227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sp>
        <p:nvSpPr>
          <p:cNvPr id="26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797795" y="4903133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latin typeface="Bebas" pitchFamily="2" charset="0"/>
              </a:rPr>
              <a:t>SIGN   UP</a:t>
            </a:r>
            <a:endParaRPr lang="en-PH" sz="900" dirty="0">
              <a:latin typeface="Bebas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41928" y="3668143"/>
            <a:ext cx="17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kinnirt13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40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4870395" y="337861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Enter   a   </a:t>
            </a:r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username: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4967788" y="3698921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4877583" y="407277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Enter  a  </a:t>
            </a:r>
            <a:r>
              <a:rPr lang="en-PH" sz="1600" dirty="0" smtClean="0">
                <a:latin typeface="Bebas" pitchFamily="2" charset="0"/>
                <a:cs typeface="Segoe UI" panose="020B0502040204020203" pitchFamily="34" charset="0"/>
              </a:rPr>
              <a:t>password: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4967788" y="4407227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sp>
        <p:nvSpPr>
          <p:cNvPr id="26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797795" y="4903133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latin typeface="Bebas" pitchFamily="2" charset="0"/>
              </a:rPr>
              <a:t>SIGN   UP</a:t>
            </a:r>
            <a:endParaRPr lang="en-PH" sz="900" dirty="0">
              <a:latin typeface="Bebas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41928" y="3668143"/>
            <a:ext cx="17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kinnirt13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5193027" y="4407227"/>
            <a:ext cx="214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**************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834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7608" y="1703033"/>
            <a:ext cx="176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Bebas" pitchFamily="2" charset="0"/>
              </a:rPr>
              <a:t>HELLO!</a:t>
            </a:r>
            <a:endParaRPr lang="en-PH" sz="3600" dirty="0">
              <a:latin typeface="Beba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7064" y="2259401"/>
            <a:ext cx="181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00" dirty="0" smtClean="0">
                <a:latin typeface="Bebas" pitchFamily="2" charset="0"/>
              </a:rPr>
              <a:t>(got   no  parking?  We  got you  covered!  </a:t>
            </a:r>
            <a:r>
              <a:rPr lang="en-PH" sz="700" dirty="0" smtClean="0">
                <a:latin typeface="Bebas" pitchFamily="2" charset="0"/>
                <a:sym typeface="Wingdings" panose="05000000000000000000" pitchFamily="2" charset="2"/>
              </a:rPr>
              <a:t></a:t>
            </a:r>
            <a:r>
              <a:rPr lang="en-PH" sz="700" dirty="0" smtClean="0">
                <a:latin typeface="Bebas" pitchFamily="2" charset="0"/>
              </a:rPr>
              <a:t>)</a:t>
            </a:r>
            <a:endParaRPr lang="en-PH" sz="700" dirty="0">
              <a:latin typeface="Bebas" pitchFamily="2" charset="0"/>
            </a:endParaRPr>
          </a:p>
          <a:p>
            <a:endParaRPr lang="en-PH" sz="700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380" y="135351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930" y="135447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9480" y="135351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" action="ppaction://hlinkshowjump?jump=firstslide"/>
          </p:cNvPr>
          <p:cNvSpPr txBox="1"/>
          <p:nvPr/>
        </p:nvSpPr>
        <p:spPr>
          <a:xfrm>
            <a:off x="4758631" y="135351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SIGN OUT</a:t>
            </a:r>
            <a:endParaRPr lang="en-PH" sz="600" dirty="0"/>
          </a:p>
        </p:txBody>
      </p:sp>
      <p:sp>
        <p:nvSpPr>
          <p:cNvPr id="13" name="TextBox 12">
            <a:hlinkClick r:id="rId11" action="ppaction://hlinksldjump"/>
          </p:cNvPr>
          <p:cNvSpPr txBox="1"/>
          <p:nvPr/>
        </p:nvSpPr>
        <p:spPr>
          <a:xfrm>
            <a:off x="5282957" y="3160747"/>
            <a:ext cx="134232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latin typeface="Bebas" pitchFamily="2" charset="0"/>
              </a:rPr>
              <a:t>RENT      GARAGE</a:t>
            </a:r>
            <a:endParaRPr lang="en-PH" sz="2400" dirty="0">
              <a:latin typeface="Bebas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2247" y="989215"/>
            <a:ext cx="3025833" cy="42311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25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13" name="TextBox 12">
            <a:hlinkClick r:id="rId12" action="ppaction://hlinksldjump"/>
          </p:cNvPr>
          <p:cNvSpPr txBox="1"/>
          <p:nvPr/>
        </p:nvSpPr>
        <p:spPr>
          <a:xfrm>
            <a:off x="5409758" y="4860584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FILL OUT THE FOLLOWING:</a:t>
            </a:r>
            <a:endParaRPr lang="en-PH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3" action="ppaction://hlinksldjump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Be mindful of your surroundings</a:t>
            </a:r>
            <a:endParaRPr lang="en-PH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No exceeding hours of rent, Maximum of 2 days only.</a:t>
            </a:r>
            <a:endParaRPr lang="en-PH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Do not lose the key for the garage.</a:t>
            </a:r>
            <a:endParaRPr lang="en-PH" sz="600" dirty="0"/>
          </a:p>
        </p:txBody>
      </p:sp>
    </p:spTree>
    <p:extLst>
      <p:ext uri="{BB962C8B-B14F-4D97-AF65-F5344CB8AC3E}">
        <p14:creationId xmlns:p14="http://schemas.microsoft.com/office/powerpoint/2010/main" val="18926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11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 smtClean="0"/>
              <a:t>     BACK</a:t>
            </a:r>
            <a:endParaRPr lang="en-PH" sz="600" dirty="0"/>
          </a:p>
        </p:txBody>
      </p:sp>
      <p:sp>
        <p:nvSpPr>
          <p:cNvPr id="13" name="TextBox 12">
            <a:hlinkClick r:id="rId12" action="ppaction://hlinksldjump"/>
          </p:cNvPr>
          <p:cNvSpPr txBox="1"/>
          <p:nvPr/>
        </p:nvSpPr>
        <p:spPr>
          <a:xfrm>
            <a:off x="5409758" y="4860584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200" dirty="0" smtClean="0">
                <a:latin typeface="Bebas" pitchFamily="2" charset="0"/>
              </a:rPr>
              <a:t>            RENT   GARAGE</a:t>
            </a:r>
            <a:endParaRPr lang="en-PH" sz="1200" dirty="0">
              <a:latin typeface="Beba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 smtClean="0"/>
              <a:t>FILL OUT THE FOLLOWING:</a:t>
            </a:r>
            <a:endParaRPr lang="en-PH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3" action="ppaction://hlinksldjump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4" action="ppaction://hlinksldjump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5" action="ppaction://hlinksldjump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6" action="ppaction://hlinksldjump"/>
              </a:rPr>
              <a:t>_________________________________</a:t>
            </a:r>
            <a:endParaRPr lang="en-US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Be mindful of your surroundings</a:t>
            </a:r>
            <a:endParaRPr lang="en-PH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No exceeding hours of rent, Maximum of 2 days only.</a:t>
            </a:r>
            <a:endParaRPr lang="en-PH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 smtClean="0"/>
              <a:t>Do not lose the key for the garage.</a:t>
            </a:r>
            <a:endParaRPr lang="en-PH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smtClean="0"/>
              <a:t>AAM 5345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79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578</Words>
  <Application>Microsoft Office PowerPoint</Application>
  <PresentationFormat>Widescreen</PresentationFormat>
  <Paragraphs>241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Bebas</vt:lpstr>
      <vt:lpstr>Calibri</vt:lpstr>
      <vt:lpstr>Calibri Light</vt:lpstr>
      <vt:lpstr>Raleway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Aquino</dc:creator>
  <cp:lastModifiedBy>Jack-PC</cp:lastModifiedBy>
  <cp:revision>24</cp:revision>
  <dcterms:created xsi:type="dcterms:W3CDTF">2019-09-09T20:19:08Z</dcterms:created>
  <dcterms:modified xsi:type="dcterms:W3CDTF">2019-09-18T05:13:03Z</dcterms:modified>
</cp:coreProperties>
</file>