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4" r:id="rId6"/>
    <p:sldId id="265" r:id="rId7"/>
    <p:sldId id="266" r:id="rId8"/>
    <p:sldId id="259" r:id="rId9"/>
    <p:sldId id="260"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45" d="100"/>
          <a:sy n="45" d="100"/>
        </p:scale>
        <p:origin x="82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94AA0-A2F6-479C-9EB0-6836AE810DA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6D3C882E-1CA1-45F2-9C0E-E9B4CF35DC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4FB65B50-7943-450A-AC14-CBC034D5B911}"/>
              </a:ext>
            </a:extLst>
          </p:cNvPr>
          <p:cNvSpPr>
            <a:spLocks noGrp="1"/>
          </p:cNvSpPr>
          <p:nvPr>
            <p:ph type="dt" sz="half" idx="10"/>
          </p:nvPr>
        </p:nvSpPr>
        <p:spPr/>
        <p:txBody>
          <a:bodyPr/>
          <a:lstStyle/>
          <a:p>
            <a:fld id="{5256F76F-C3E5-4426-AE0F-CA62F52A17EA}" type="datetimeFigureOut">
              <a:rPr lang="en-PH" smtClean="0"/>
              <a:t>24/09/2019</a:t>
            </a:fld>
            <a:endParaRPr lang="en-PH"/>
          </a:p>
        </p:txBody>
      </p:sp>
      <p:sp>
        <p:nvSpPr>
          <p:cNvPr id="5" name="Footer Placeholder 4">
            <a:extLst>
              <a:ext uri="{FF2B5EF4-FFF2-40B4-BE49-F238E27FC236}">
                <a16:creationId xmlns:a16="http://schemas.microsoft.com/office/drawing/2014/main" id="{DD4C7B05-D0F9-41AB-BEB5-909F38C1749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A2BB0375-621D-4286-A06D-181E82D0C6CB}"/>
              </a:ext>
            </a:extLst>
          </p:cNvPr>
          <p:cNvSpPr>
            <a:spLocks noGrp="1"/>
          </p:cNvSpPr>
          <p:nvPr>
            <p:ph type="sldNum" sz="quarter" idx="12"/>
          </p:nvPr>
        </p:nvSpPr>
        <p:spPr/>
        <p:txBody>
          <a:bodyPr/>
          <a:lstStyle/>
          <a:p>
            <a:fld id="{921276F2-2030-4444-A38D-2CDF9CA0E780}" type="slidenum">
              <a:rPr lang="en-PH" smtClean="0"/>
              <a:t>‹#›</a:t>
            </a:fld>
            <a:endParaRPr lang="en-PH"/>
          </a:p>
        </p:txBody>
      </p:sp>
    </p:spTree>
    <p:extLst>
      <p:ext uri="{BB962C8B-B14F-4D97-AF65-F5344CB8AC3E}">
        <p14:creationId xmlns:p14="http://schemas.microsoft.com/office/powerpoint/2010/main" val="159131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D55B5-B895-4F4E-B656-F1EC66460F49}"/>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DF33477A-4B41-45A9-9E82-3B70CCB14B6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2DE70A6-52CC-4C19-BD53-8BFFA5F75174}"/>
              </a:ext>
            </a:extLst>
          </p:cNvPr>
          <p:cNvSpPr>
            <a:spLocks noGrp="1"/>
          </p:cNvSpPr>
          <p:nvPr>
            <p:ph type="dt" sz="half" idx="10"/>
          </p:nvPr>
        </p:nvSpPr>
        <p:spPr/>
        <p:txBody>
          <a:bodyPr/>
          <a:lstStyle/>
          <a:p>
            <a:fld id="{5256F76F-C3E5-4426-AE0F-CA62F52A17EA}" type="datetimeFigureOut">
              <a:rPr lang="en-PH" smtClean="0"/>
              <a:t>24/09/2019</a:t>
            </a:fld>
            <a:endParaRPr lang="en-PH"/>
          </a:p>
        </p:txBody>
      </p:sp>
      <p:sp>
        <p:nvSpPr>
          <p:cNvPr id="5" name="Footer Placeholder 4">
            <a:extLst>
              <a:ext uri="{FF2B5EF4-FFF2-40B4-BE49-F238E27FC236}">
                <a16:creationId xmlns:a16="http://schemas.microsoft.com/office/drawing/2014/main" id="{CF309FBD-9D33-4DEF-86F4-7582A986C208}"/>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EFA10B0-C800-4BC3-B3C1-17964B451B10}"/>
              </a:ext>
            </a:extLst>
          </p:cNvPr>
          <p:cNvSpPr>
            <a:spLocks noGrp="1"/>
          </p:cNvSpPr>
          <p:nvPr>
            <p:ph type="sldNum" sz="quarter" idx="12"/>
          </p:nvPr>
        </p:nvSpPr>
        <p:spPr/>
        <p:txBody>
          <a:bodyPr/>
          <a:lstStyle/>
          <a:p>
            <a:fld id="{921276F2-2030-4444-A38D-2CDF9CA0E780}" type="slidenum">
              <a:rPr lang="en-PH" smtClean="0"/>
              <a:t>‹#›</a:t>
            </a:fld>
            <a:endParaRPr lang="en-PH"/>
          </a:p>
        </p:txBody>
      </p:sp>
    </p:spTree>
    <p:extLst>
      <p:ext uri="{BB962C8B-B14F-4D97-AF65-F5344CB8AC3E}">
        <p14:creationId xmlns:p14="http://schemas.microsoft.com/office/powerpoint/2010/main" val="1591984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2F76926-9152-48ED-9991-CDD02E94BC4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845C776-8568-4AB5-BD8D-CD61DB92D3F7}"/>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5240B17-7EEC-452C-89CD-0BAEB0F532BD}"/>
              </a:ext>
            </a:extLst>
          </p:cNvPr>
          <p:cNvSpPr>
            <a:spLocks noGrp="1"/>
          </p:cNvSpPr>
          <p:nvPr>
            <p:ph type="dt" sz="half" idx="10"/>
          </p:nvPr>
        </p:nvSpPr>
        <p:spPr/>
        <p:txBody>
          <a:bodyPr/>
          <a:lstStyle/>
          <a:p>
            <a:fld id="{5256F76F-C3E5-4426-AE0F-CA62F52A17EA}" type="datetimeFigureOut">
              <a:rPr lang="en-PH" smtClean="0"/>
              <a:t>24/09/2019</a:t>
            </a:fld>
            <a:endParaRPr lang="en-PH"/>
          </a:p>
        </p:txBody>
      </p:sp>
      <p:sp>
        <p:nvSpPr>
          <p:cNvPr id="5" name="Footer Placeholder 4">
            <a:extLst>
              <a:ext uri="{FF2B5EF4-FFF2-40B4-BE49-F238E27FC236}">
                <a16:creationId xmlns:a16="http://schemas.microsoft.com/office/drawing/2014/main" id="{247BDBBE-C8BB-499B-B02E-B1B3EC94DB0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B2528410-6BD6-4028-AD86-0A38E8A0A674}"/>
              </a:ext>
            </a:extLst>
          </p:cNvPr>
          <p:cNvSpPr>
            <a:spLocks noGrp="1"/>
          </p:cNvSpPr>
          <p:nvPr>
            <p:ph type="sldNum" sz="quarter" idx="12"/>
          </p:nvPr>
        </p:nvSpPr>
        <p:spPr/>
        <p:txBody>
          <a:bodyPr/>
          <a:lstStyle/>
          <a:p>
            <a:fld id="{921276F2-2030-4444-A38D-2CDF9CA0E780}" type="slidenum">
              <a:rPr lang="en-PH" smtClean="0"/>
              <a:t>‹#›</a:t>
            </a:fld>
            <a:endParaRPr lang="en-PH"/>
          </a:p>
        </p:txBody>
      </p:sp>
    </p:spTree>
    <p:extLst>
      <p:ext uri="{BB962C8B-B14F-4D97-AF65-F5344CB8AC3E}">
        <p14:creationId xmlns:p14="http://schemas.microsoft.com/office/powerpoint/2010/main" val="3843319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1B059-4CF0-4D41-9049-5F6377621FF8}"/>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15D7AAD-764E-4EEC-8FE4-2031074300B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48128FC-1640-4DBD-AADD-4C9DB41CA246}"/>
              </a:ext>
            </a:extLst>
          </p:cNvPr>
          <p:cNvSpPr>
            <a:spLocks noGrp="1"/>
          </p:cNvSpPr>
          <p:nvPr>
            <p:ph type="dt" sz="half" idx="10"/>
          </p:nvPr>
        </p:nvSpPr>
        <p:spPr/>
        <p:txBody>
          <a:bodyPr/>
          <a:lstStyle/>
          <a:p>
            <a:fld id="{5256F76F-C3E5-4426-AE0F-CA62F52A17EA}" type="datetimeFigureOut">
              <a:rPr lang="en-PH" smtClean="0"/>
              <a:t>24/09/2019</a:t>
            </a:fld>
            <a:endParaRPr lang="en-PH"/>
          </a:p>
        </p:txBody>
      </p:sp>
      <p:sp>
        <p:nvSpPr>
          <p:cNvPr id="5" name="Footer Placeholder 4">
            <a:extLst>
              <a:ext uri="{FF2B5EF4-FFF2-40B4-BE49-F238E27FC236}">
                <a16:creationId xmlns:a16="http://schemas.microsoft.com/office/drawing/2014/main" id="{02A96CFA-E38F-4C2D-8AE4-4D2C189E8DB9}"/>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52E30824-34C8-446A-A73C-B3874CC1EAD9}"/>
              </a:ext>
            </a:extLst>
          </p:cNvPr>
          <p:cNvSpPr>
            <a:spLocks noGrp="1"/>
          </p:cNvSpPr>
          <p:nvPr>
            <p:ph type="sldNum" sz="quarter" idx="12"/>
          </p:nvPr>
        </p:nvSpPr>
        <p:spPr/>
        <p:txBody>
          <a:bodyPr/>
          <a:lstStyle/>
          <a:p>
            <a:fld id="{921276F2-2030-4444-A38D-2CDF9CA0E780}" type="slidenum">
              <a:rPr lang="en-PH" smtClean="0"/>
              <a:t>‹#›</a:t>
            </a:fld>
            <a:endParaRPr lang="en-PH"/>
          </a:p>
        </p:txBody>
      </p:sp>
    </p:spTree>
    <p:extLst>
      <p:ext uri="{BB962C8B-B14F-4D97-AF65-F5344CB8AC3E}">
        <p14:creationId xmlns:p14="http://schemas.microsoft.com/office/powerpoint/2010/main" val="35428861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3C2006-F4FC-4D6E-84B4-4F397781AF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AFC1D8AE-4913-4275-BC28-D3FB4BA42D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5D4258C3-6EAC-4668-B3E3-259869C24B4F}"/>
              </a:ext>
            </a:extLst>
          </p:cNvPr>
          <p:cNvSpPr>
            <a:spLocks noGrp="1"/>
          </p:cNvSpPr>
          <p:nvPr>
            <p:ph type="dt" sz="half" idx="10"/>
          </p:nvPr>
        </p:nvSpPr>
        <p:spPr/>
        <p:txBody>
          <a:bodyPr/>
          <a:lstStyle/>
          <a:p>
            <a:fld id="{5256F76F-C3E5-4426-AE0F-CA62F52A17EA}" type="datetimeFigureOut">
              <a:rPr lang="en-PH" smtClean="0"/>
              <a:t>24/09/2019</a:t>
            </a:fld>
            <a:endParaRPr lang="en-PH"/>
          </a:p>
        </p:txBody>
      </p:sp>
      <p:sp>
        <p:nvSpPr>
          <p:cNvPr id="5" name="Footer Placeholder 4">
            <a:extLst>
              <a:ext uri="{FF2B5EF4-FFF2-40B4-BE49-F238E27FC236}">
                <a16:creationId xmlns:a16="http://schemas.microsoft.com/office/drawing/2014/main" id="{5FB6624F-C607-4FF1-9186-9CDDE9936E6D}"/>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3EAC938-7A8A-47DF-82D6-1D66CE338E87}"/>
              </a:ext>
            </a:extLst>
          </p:cNvPr>
          <p:cNvSpPr>
            <a:spLocks noGrp="1"/>
          </p:cNvSpPr>
          <p:nvPr>
            <p:ph type="sldNum" sz="quarter" idx="12"/>
          </p:nvPr>
        </p:nvSpPr>
        <p:spPr/>
        <p:txBody>
          <a:bodyPr/>
          <a:lstStyle/>
          <a:p>
            <a:fld id="{921276F2-2030-4444-A38D-2CDF9CA0E780}" type="slidenum">
              <a:rPr lang="en-PH" smtClean="0"/>
              <a:t>‹#›</a:t>
            </a:fld>
            <a:endParaRPr lang="en-PH"/>
          </a:p>
        </p:txBody>
      </p:sp>
    </p:spTree>
    <p:extLst>
      <p:ext uri="{BB962C8B-B14F-4D97-AF65-F5344CB8AC3E}">
        <p14:creationId xmlns:p14="http://schemas.microsoft.com/office/powerpoint/2010/main" val="280372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149BB6-7127-4EBB-A022-BB9C1479F639}"/>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D736BAF3-884D-481C-BB7C-BDB0C52CF5D7}"/>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E569F41A-EB34-4676-909B-0E48C712AAC0}"/>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1DE66B85-827D-41D2-84E4-A0261DBFF6DF}"/>
              </a:ext>
            </a:extLst>
          </p:cNvPr>
          <p:cNvSpPr>
            <a:spLocks noGrp="1"/>
          </p:cNvSpPr>
          <p:nvPr>
            <p:ph type="dt" sz="half" idx="10"/>
          </p:nvPr>
        </p:nvSpPr>
        <p:spPr/>
        <p:txBody>
          <a:bodyPr/>
          <a:lstStyle/>
          <a:p>
            <a:fld id="{5256F76F-C3E5-4426-AE0F-CA62F52A17EA}" type="datetimeFigureOut">
              <a:rPr lang="en-PH" smtClean="0"/>
              <a:t>24/09/2019</a:t>
            </a:fld>
            <a:endParaRPr lang="en-PH"/>
          </a:p>
        </p:txBody>
      </p:sp>
      <p:sp>
        <p:nvSpPr>
          <p:cNvPr id="6" name="Footer Placeholder 5">
            <a:extLst>
              <a:ext uri="{FF2B5EF4-FFF2-40B4-BE49-F238E27FC236}">
                <a16:creationId xmlns:a16="http://schemas.microsoft.com/office/drawing/2014/main" id="{B56B4E59-4A87-4918-89C7-2989D502E3C6}"/>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6DF8F142-5A83-42F0-ADC0-4CC22B5440A5}"/>
              </a:ext>
            </a:extLst>
          </p:cNvPr>
          <p:cNvSpPr>
            <a:spLocks noGrp="1"/>
          </p:cNvSpPr>
          <p:nvPr>
            <p:ph type="sldNum" sz="quarter" idx="12"/>
          </p:nvPr>
        </p:nvSpPr>
        <p:spPr/>
        <p:txBody>
          <a:bodyPr/>
          <a:lstStyle/>
          <a:p>
            <a:fld id="{921276F2-2030-4444-A38D-2CDF9CA0E780}" type="slidenum">
              <a:rPr lang="en-PH" smtClean="0"/>
              <a:t>‹#›</a:t>
            </a:fld>
            <a:endParaRPr lang="en-PH"/>
          </a:p>
        </p:txBody>
      </p:sp>
    </p:spTree>
    <p:extLst>
      <p:ext uri="{BB962C8B-B14F-4D97-AF65-F5344CB8AC3E}">
        <p14:creationId xmlns:p14="http://schemas.microsoft.com/office/powerpoint/2010/main" val="373865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5751B-F8B0-4BBB-A2E1-83A5152935ED}"/>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F20CA96E-150C-4643-BB90-EBAD08F127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A1586B2-E4E9-4D6F-8BE1-C90A0C3C687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55279D22-B961-4753-8C54-000B6FA679D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2D1BFF36-E511-48E8-87B6-0C03D1909053}"/>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555C85F0-385C-4A4C-B9F8-CA256835A657}"/>
              </a:ext>
            </a:extLst>
          </p:cNvPr>
          <p:cNvSpPr>
            <a:spLocks noGrp="1"/>
          </p:cNvSpPr>
          <p:nvPr>
            <p:ph type="dt" sz="half" idx="10"/>
          </p:nvPr>
        </p:nvSpPr>
        <p:spPr/>
        <p:txBody>
          <a:bodyPr/>
          <a:lstStyle/>
          <a:p>
            <a:fld id="{5256F76F-C3E5-4426-AE0F-CA62F52A17EA}" type="datetimeFigureOut">
              <a:rPr lang="en-PH" smtClean="0"/>
              <a:t>24/09/2019</a:t>
            </a:fld>
            <a:endParaRPr lang="en-PH"/>
          </a:p>
        </p:txBody>
      </p:sp>
      <p:sp>
        <p:nvSpPr>
          <p:cNvPr id="8" name="Footer Placeholder 7">
            <a:extLst>
              <a:ext uri="{FF2B5EF4-FFF2-40B4-BE49-F238E27FC236}">
                <a16:creationId xmlns:a16="http://schemas.microsoft.com/office/drawing/2014/main" id="{F73CD9D3-68D3-421F-A1B5-5AFB694ED126}"/>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12223115-3F0A-42DF-8BC4-F044D40DC3E3}"/>
              </a:ext>
            </a:extLst>
          </p:cNvPr>
          <p:cNvSpPr>
            <a:spLocks noGrp="1"/>
          </p:cNvSpPr>
          <p:nvPr>
            <p:ph type="sldNum" sz="quarter" idx="12"/>
          </p:nvPr>
        </p:nvSpPr>
        <p:spPr/>
        <p:txBody>
          <a:bodyPr/>
          <a:lstStyle/>
          <a:p>
            <a:fld id="{921276F2-2030-4444-A38D-2CDF9CA0E780}" type="slidenum">
              <a:rPr lang="en-PH" smtClean="0"/>
              <a:t>‹#›</a:t>
            </a:fld>
            <a:endParaRPr lang="en-PH"/>
          </a:p>
        </p:txBody>
      </p:sp>
    </p:spTree>
    <p:extLst>
      <p:ext uri="{BB962C8B-B14F-4D97-AF65-F5344CB8AC3E}">
        <p14:creationId xmlns:p14="http://schemas.microsoft.com/office/powerpoint/2010/main" val="31977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6D2F6-E977-4C77-8F11-74262EB5B36F}"/>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4E970594-9378-4EDB-8A36-2A0E7232E941}"/>
              </a:ext>
            </a:extLst>
          </p:cNvPr>
          <p:cNvSpPr>
            <a:spLocks noGrp="1"/>
          </p:cNvSpPr>
          <p:nvPr>
            <p:ph type="dt" sz="half" idx="10"/>
          </p:nvPr>
        </p:nvSpPr>
        <p:spPr/>
        <p:txBody>
          <a:bodyPr/>
          <a:lstStyle/>
          <a:p>
            <a:fld id="{5256F76F-C3E5-4426-AE0F-CA62F52A17EA}" type="datetimeFigureOut">
              <a:rPr lang="en-PH" smtClean="0"/>
              <a:t>24/09/2019</a:t>
            </a:fld>
            <a:endParaRPr lang="en-PH"/>
          </a:p>
        </p:txBody>
      </p:sp>
      <p:sp>
        <p:nvSpPr>
          <p:cNvPr id="4" name="Footer Placeholder 3">
            <a:extLst>
              <a:ext uri="{FF2B5EF4-FFF2-40B4-BE49-F238E27FC236}">
                <a16:creationId xmlns:a16="http://schemas.microsoft.com/office/drawing/2014/main" id="{8DBC09ED-B03E-4298-86E9-DEE2BBF1963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0ADFB33C-6AC4-4B99-A792-FFE817EA2A65}"/>
              </a:ext>
            </a:extLst>
          </p:cNvPr>
          <p:cNvSpPr>
            <a:spLocks noGrp="1"/>
          </p:cNvSpPr>
          <p:nvPr>
            <p:ph type="sldNum" sz="quarter" idx="12"/>
          </p:nvPr>
        </p:nvSpPr>
        <p:spPr/>
        <p:txBody>
          <a:bodyPr/>
          <a:lstStyle/>
          <a:p>
            <a:fld id="{921276F2-2030-4444-A38D-2CDF9CA0E780}" type="slidenum">
              <a:rPr lang="en-PH" smtClean="0"/>
              <a:t>‹#›</a:t>
            </a:fld>
            <a:endParaRPr lang="en-PH"/>
          </a:p>
        </p:txBody>
      </p:sp>
    </p:spTree>
    <p:extLst>
      <p:ext uri="{BB962C8B-B14F-4D97-AF65-F5344CB8AC3E}">
        <p14:creationId xmlns:p14="http://schemas.microsoft.com/office/powerpoint/2010/main" val="4103357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193A886-A3A6-43C5-A1B8-FE9C2382AD03}"/>
              </a:ext>
            </a:extLst>
          </p:cNvPr>
          <p:cNvSpPr>
            <a:spLocks noGrp="1"/>
          </p:cNvSpPr>
          <p:nvPr>
            <p:ph type="dt" sz="half" idx="10"/>
          </p:nvPr>
        </p:nvSpPr>
        <p:spPr/>
        <p:txBody>
          <a:bodyPr/>
          <a:lstStyle/>
          <a:p>
            <a:fld id="{5256F76F-C3E5-4426-AE0F-CA62F52A17EA}" type="datetimeFigureOut">
              <a:rPr lang="en-PH" smtClean="0"/>
              <a:t>24/09/2019</a:t>
            </a:fld>
            <a:endParaRPr lang="en-PH"/>
          </a:p>
        </p:txBody>
      </p:sp>
      <p:sp>
        <p:nvSpPr>
          <p:cNvPr id="3" name="Footer Placeholder 2">
            <a:extLst>
              <a:ext uri="{FF2B5EF4-FFF2-40B4-BE49-F238E27FC236}">
                <a16:creationId xmlns:a16="http://schemas.microsoft.com/office/drawing/2014/main" id="{122F6FAB-5182-4D6B-B4F0-0090CC0352CE}"/>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67F2A28D-CE50-4834-A113-3458ED5C3F31}"/>
              </a:ext>
            </a:extLst>
          </p:cNvPr>
          <p:cNvSpPr>
            <a:spLocks noGrp="1"/>
          </p:cNvSpPr>
          <p:nvPr>
            <p:ph type="sldNum" sz="quarter" idx="12"/>
          </p:nvPr>
        </p:nvSpPr>
        <p:spPr/>
        <p:txBody>
          <a:bodyPr/>
          <a:lstStyle/>
          <a:p>
            <a:fld id="{921276F2-2030-4444-A38D-2CDF9CA0E780}" type="slidenum">
              <a:rPr lang="en-PH" smtClean="0"/>
              <a:t>‹#›</a:t>
            </a:fld>
            <a:endParaRPr lang="en-PH"/>
          </a:p>
        </p:txBody>
      </p:sp>
    </p:spTree>
    <p:extLst>
      <p:ext uri="{BB962C8B-B14F-4D97-AF65-F5344CB8AC3E}">
        <p14:creationId xmlns:p14="http://schemas.microsoft.com/office/powerpoint/2010/main" val="25702071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0AD9F-B94A-4ED1-B308-60173B3BF8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8AED3364-9A60-4319-99FB-E57697C4D9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D302867-23AC-4F55-A7AE-E3E3283EE1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1055239-41EB-4B5F-A3DF-7EB10C7462C8}"/>
              </a:ext>
            </a:extLst>
          </p:cNvPr>
          <p:cNvSpPr>
            <a:spLocks noGrp="1"/>
          </p:cNvSpPr>
          <p:nvPr>
            <p:ph type="dt" sz="half" idx="10"/>
          </p:nvPr>
        </p:nvSpPr>
        <p:spPr/>
        <p:txBody>
          <a:bodyPr/>
          <a:lstStyle/>
          <a:p>
            <a:fld id="{5256F76F-C3E5-4426-AE0F-CA62F52A17EA}" type="datetimeFigureOut">
              <a:rPr lang="en-PH" smtClean="0"/>
              <a:t>24/09/2019</a:t>
            </a:fld>
            <a:endParaRPr lang="en-PH"/>
          </a:p>
        </p:txBody>
      </p:sp>
      <p:sp>
        <p:nvSpPr>
          <p:cNvPr id="6" name="Footer Placeholder 5">
            <a:extLst>
              <a:ext uri="{FF2B5EF4-FFF2-40B4-BE49-F238E27FC236}">
                <a16:creationId xmlns:a16="http://schemas.microsoft.com/office/drawing/2014/main" id="{25E7C0D7-D149-4B9E-943E-94F8CFBD9365}"/>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5700E8FD-816C-40E6-B1C6-E7515C2BA0AC}"/>
              </a:ext>
            </a:extLst>
          </p:cNvPr>
          <p:cNvSpPr>
            <a:spLocks noGrp="1"/>
          </p:cNvSpPr>
          <p:nvPr>
            <p:ph type="sldNum" sz="quarter" idx="12"/>
          </p:nvPr>
        </p:nvSpPr>
        <p:spPr/>
        <p:txBody>
          <a:bodyPr/>
          <a:lstStyle/>
          <a:p>
            <a:fld id="{921276F2-2030-4444-A38D-2CDF9CA0E780}" type="slidenum">
              <a:rPr lang="en-PH" smtClean="0"/>
              <a:t>‹#›</a:t>
            </a:fld>
            <a:endParaRPr lang="en-PH"/>
          </a:p>
        </p:txBody>
      </p:sp>
    </p:spTree>
    <p:extLst>
      <p:ext uri="{BB962C8B-B14F-4D97-AF65-F5344CB8AC3E}">
        <p14:creationId xmlns:p14="http://schemas.microsoft.com/office/powerpoint/2010/main" val="3423404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AF432-DD72-45E2-A3ED-9D8B125D57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FB934F32-E2B6-4211-991B-75AF4CC79C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77410890-D96C-41B7-81ED-84CDE8ACF1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F5A838-BD6A-43C3-B925-BE2FE812BFF3}"/>
              </a:ext>
            </a:extLst>
          </p:cNvPr>
          <p:cNvSpPr>
            <a:spLocks noGrp="1"/>
          </p:cNvSpPr>
          <p:nvPr>
            <p:ph type="dt" sz="half" idx="10"/>
          </p:nvPr>
        </p:nvSpPr>
        <p:spPr/>
        <p:txBody>
          <a:bodyPr/>
          <a:lstStyle/>
          <a:p>
            <a:fld id="{5256F76F-C3E5-4426-AE0F-CA62F52A17EA}" type="datetimeFigureOut">
              <a:rPr lang="en-PH" smtClean="0"/>
              <a:t>24/09/2019</a:t>
            </a:fld>
            <a:endParaRPr lang="en-PH"/>
          </a:p>
        </p:txBody>
      </p:sp>
      <p:sp>
        <p:nvSpPr>
          <p:cNvPr id="6" name="Footer Placeholder 5">
            <a:extLst>
              <a:ext uri="{FF2B5EF4-FFF2-40B4-BE49-F238E27FC236}">
                <a16:creationId xmlns:a16="http://schemas.microsoft.com/office/drawing/2014/main" id="{86CA4F63-5E1A-457C-BDD3-D37764E016A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ADECC5D4-650C-4344-897C-02D514B13158}"/>
              </a:ext>
            </a:extLst>
          </p:cNvPr>
          <p:cNvSpPr>
            <a:spLocks noGrp="1"/>
          </p:cNvSpPr>
          <p:nvPr>
            <p:ph type="sldNum" sz="quarter" idx="12"/>
          </p:nvPr>
        </p:nvSpPr>
        <p:spPr/>
        <p:txBody>
          <a:bodyPr/>
          <a:lstStyle/>
          <a:p>
            <a:fld id="{921276F2-2030-4444-A38D-2CDF9CA0E780}" type="slidenum">
              <a:rPr lang="en-PH" smtClean="0"/>
              <a:t>‹#›</a:t>
            </a:fld>
            <a:endParaRPr lang="en-PH"/>
          </a:p>
        </p:txBody>
      </p:sp>
    </p:spTree>
    <p:extLst>
      <p:ext uri="{BB962C8B-B14F-4D97-AF65-F5344CB8AC3E}">
        <p14:creationId xmlns:p14="http://schemas.microsoft.com/office/powerpoint/2010/main" val="3281591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BC6D73-EBA7-413B-9929-EF485F3CFF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D08D6289-E1D8-444B-8C89-EE35DF0119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EF55E269-D548-4C7A-BAB5-6D0ED526E4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56F76F-C3E5-4426-AE0F-CA62F52A17EA}" type="datetimeFigureOut">
              <a:rPr lang="en-PH" smtClean="0"/>
              <a:t>24/09/2019</a:t>
            </a:fld>
            <a:endParaRPr lang="en-PH"/>
          </a:p>
        </p:txBody>
      </p:sp>
      <p:sp>
        <p:nvSpPr>
          <p:cNvPr id="5" name="Footer Placeholder 4">
            <a:extLst>
              <a:ext uri="{FF2B5EF4-FFF2-40B4-BE49-F238E27FC236}">
                <a16:creationId xmlns:a16="http://schemas.microsoft.com/office/drawing/2014/main" id="{E849B8D3-B8C0-442D-A034-CC866190F3E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6187B1ED-2148-4702-8499-8F1EBDCD853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1276F2-2030-4444-A38D-2CDF9CA0E780}" type="slidenum">
              <a:rPr lang="en-PH" smtClean="0"/>
              <a:t>‹#›</a:t>
            </a:fld>
            <a:endParaRPr lang="en-PH"/>
          </a:p>
        </p:txBody>
      </p:sp>
    </p:spTree>
    <p:extLst>
      <p:ext uri="{BB962C8B-B14F-4D97-AF65-F5344CB8AC3E}">
        <p14:creationId xmlns:p14="http://schemas.microsoft.com/office/powerpoint/2010/main" val="618537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2CEBC0-912B-4AC2-B7EE-D521B8756300}"/>
              </a:ext>
            </a:extLst>
          </p:cNvPr>
          <p:cNvSpPr/>
          <p:nvPr/>
        </p:nvSpPr>
        <p:spPr>
          <a:xfrm>
            <a:off x="2198038" y="2659559"/>
            <a:ext cx="8141716" cy="769441"/>
          </a:xfrm>
          <a:prstGeom prst="rect">
            <a:avLst/>
          </a:prstGeom>
        </p:spPr>
        <p:txBody>
          <a:bodyPr wrap="square">
            <a:spAutoFit/>
          </a:bodyPr>
          <a:lstStyle/>
          <a:p>
            <a:r>
              <a:rPr lang="en-US" sz="4400" dirty="0">
                <a:solidFill>
                  <a:schemeClr val="bg1"/>
                </a:solidFill>
                <a:latin typeface="Bahnschrift SemiBold Condensed" panose="020B0502040204020203" pitchFamily="34" charset="0"/>
                <a:ea typeface="Calibri" panose="020F0502020204030204" pitchFamily="34" charset="0"/>
              </a:rPr>
              <a:t>Having a private vehicle without a garage</a:t>
            </a:r>
            <a:endParaRPr lang="en-PH" sz="4400" dirty="0">
              <a:solidFill>
                <a:schemeClr val="bg1"/>
              </a:solidFill>
              <a:latin typeface="Bahnschrift SemiBold Condensed" panose="020B0502040204020203" pitchFamily="34" charset="0"/>
            </a:endParaRPr>
          </a:p>
        </p:txBody>
      </p:sp>
      <p:sp>
        <p:nvSpPr>
          <p:cNvPr id="5" name="TextBox 4">
            <a:extLst>
              <a:ext uri="{FF2B5EF4-FFF2-40B4-BE49-F238E27FC236}">
                <a16:creationId xmlns:a16="http://schemas.microsoft.com/office/drawing/2014/main" id="{B421C471-F57C-44F3-8AC8-E067A7DBA698}"/>
              </a:ext>
            </a:extLst>
          </p:cNvPr>
          <p:cNvSpPr txBox="1"/>
          <p:nvPr/>
        </p:nvSpPr>
        <p:spPr>
          <a:xfrm>
            <a:off x="4348656" y="5176911"/>
            <a:ext cx="3840480" cy="646331"/>
          </a:xfrm>
          <a:prstGeom prst="rect">
            <a:avLst/>
          </a:prstGeom>
          <a:noFill/>
        </p:spPr>
        <p:txBody>
          <a:bodyPr wrap="square" rtlCol="0">
            <a:spAutoFit/>
          </a:bodyPr>
          <a:lstStyle/>
          <a:p>
            <a:pPr algn="ctr"/>
            <a:r>
              <a:rPr lang="en-US" dirty="0">
                <a:solidFill>
                  <a:schemeClr val="bg1"/>
                </a:solidFill>
                <a:latin typeface="Bahnschrift Light" panose="020B0502040204020203" pitchFamily="34" charset="0"/>
              </a:rPr>
              <a:t>David </a:t>
            </a:r>
            <a:r>
              <a:rPr lang="en-US" dirty="0" err="1">
                <a:solidFill>
                  <a:schemeClr val="bg1"/>
                </a:solidFill>
                <a:latin typeface="Bahnschrift Light" panose="020B0502040204020203" pitchFamily="34" charset="0"/>
              </a:rPr>
              <a:t>DeGuzman</a:t>
            </a:r>
            <a:endParaRPr lang="en-US" dirty="0">
              <a:solidFill>
                <a:schemeClr val="bg1"/>
              </a:solidFill>
              <a:latin typeface="Bahnschrift Light" panose="020B0502040204020203" pitchFamily="34" charset="0"/>
            </a:endParaRPr>
          </a:p>
          <a:p>
            <a:pPr algn="ctr"/>
            <a:r>
              <a:rPr lang="en-US" dirty="0" err="1">
                <a:solidFill>
                  <a:schemeClr val="bg1"/>
                </a:solidFill>
                <a:latin typeface="Bahnschrift Light" panose="020B0502040204020203" pitchFamily="34" charset="0"/>
              </a:rPr>
              <a:t>Kinnirt</a:t>
            </a:r>
            <a:r>
              <a:rPr lang="en-US" dirty="0">
                <a:solidFill>
                  <a:schemeClr val="bg1"/>
                </a:solidFill>
                <a:latin typeface="Bahnschrift Light" panose="020B0502040204020203" pitchFamily="34" charset="0"/>
              </a:rPr>
              <a:t> Espiritu</a:t>
            </a:r>
            <a:endParaRPr lang="en-PH" dirty="0">
              <a:solidFill>
                <a:schemeClr val="bg1"/>
              </a:solidFill>
              <a:latin typeface="Bahnschrift Light" panose="020B0502040204020203" pitchFamily="34" charset="0"/>
            </a:endParaRPr>
          </a:p>
        </p:txBody>
      </p:sp>
    </p:spTree>
    <p:extLst>
      <p:ext uri="{BB962C8B-B14F-4D97-AF65-F5344CB8AC3E}">
        <p14:creationId xmlns:p14="http://schemas.microsoft.com/office/powerpoint/2010/main" val="3413662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2CEBC0-912B-4AC2-B7EE-D521B8756300}"/>
              </a:ext>
            </a:extLst>
          </p:cNvPr>
          <p:cNvSpPr/>
          <p:nvPr/>
        </p:nvSpPr>
        <p:spPr>
          <a:xfrm>
            <a:off x="1036895" y="850092"/>
            <a:ext cx="8141716" cy="369332"/>
          </a:xfrm>
          <a:prstGeom prst="rect">
            <a:avLst/>
          </a:prstGeom>
        </p:spPr>
        <p:txBody>
          <a:bodyPr wrap="square">
            <a:spAutoFit/>
          </a:bodyPr>
          <a:lstStyle/>
          <a:p>
            <a:r>
              <a:rPr lang="en-US" b="1" dirty="0">
                <a:solidFill>
                  <a:schemeClr val="bg1"/>
                </a:solidFill>
              </a:rPr>
              <a:t>Observations:</a:t>
            </a:r>
            <a:endParaRPr lang="en-PH" b="1" dirty="0">
              <a:solidFill>
                <a:schemeClr val="bg1"/>
              </a:solidFill>
            </a:endParaRPr>
          </a:p>
        </p:txBody>
      </p:sp>
      <p:sp>
        <p:nvSpPr>
          <p:cNvPr id="2" name="TextBox 1">
            <a:extLst>
              <a:ext uri="{FF2B5EF4-FFF2-40B4-BE49-F238E27FC236}">
                <a16:creationId xmlns:a16="http://schemas.microsoft.com/office/drawing/2014/main" id="{D8E2A09A-C10C-44FE-AC93-07E163C2B737}"/>
              </a:ext>
            </a:extLst>
          </p:cNvPr>
          <p:cNvSpPr txBox="1"/>
          <p:nvPr/>
        </p:nvSpPr>
        <p:spPr>
          <a:xfrm>
            <a:off x="2148114" y="2274838"/>
            <a:ext cx="8592457" cy="2308324"/>
          </a:xfrm>
          <a:prstGeom prst="rect">
            <a:avLst/>
          </a:prstGeom>
          <a:noFill/>
        </p:spPr>
        <p:txBody>
          <a:bodyPr wrap="square" rtlCol="0">
            <a:spAutoFit/>
          </a:bodyPr>
          <a:lstStyle/>
          <a:p>
            <a:r>
              <a:rPr lang="en-US" sz="2400" b="1" dirty="0">
                <a:solidFill>
                  <a:schemeClr val="bg1"/>
                </a:solidFill>
              </a:rPr>
              <a:t>Because of the issue concerning the illegal parking in the barangay, we have thought about the solution on having a rentable garage for the people in a certain area. Mainly, it is a first come first serve garage that is only good for two days. This is for the people who have their vehicles with them yet they do not have any parking spot available for their vehicle.</a:t>
            </a:r>
            <a:endParaRPr lang="en-PH" sz="2400" b="1" dirty="0">
              <a:solidFill>
                <a:schemeClr val="bg1"/>
              </a:solidFill>
            </a:endParaRPr>
          </a:p>
        </p:txBody>
      </p:sp>
    </p:spTree>
    <p:extLst>
      <p:ext uri="{BB962C8B-B14F-4D97-AF65-F5344CB8AC3E}">
        <p14:creationId xmlns:p14="http://schemas.microsoft.com/office/powerpoint/2010/main" val="2878874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2CEBC0-912B-4AC2-B7EE-D521B8756300}"/>
              </a:ext>
            </a:extLst>
          </p:cNvPr>
          <p:cNvSpPr/>
          <p:nvPr/>
        </p:nvSpPr>
        <p:spPr>
          <a:xfrm>
            <a:off x="1036895" y="850092"/>
            <a:ext cx="8141716" cy="369332"/>
          </a:xfrm>
          <a:prstGeom prst="rect">
            <a:avLst/>
          </a:prstGeom>
        </p:spPr>
        <p:txBody>
          <a:bodyPr wrap="square">
            <a:spAutoFit/>
          </a:bodyPr>
          <a:lstStyle/>
          <a:p>
            <a:r>
              <a:rPr lang="en-US" b="1" dirty="0">
                <a:solidFill>
                  <a:schemeClr val="bg1"/>
                </a:solidFill>
              </a:rPr>
              <a:t>Observations:</a:t>
            </a:r>
            <a:endParaRPr lang="en-PH" b="1" dirty="0">
              <a:solidFill>
                <a:schemeClr val="bg1"/>
              </a:solidFill>
            </a:endParaRPr>
          </a:p>
        </p:txBody>
      </p:sp>
      <p:sp>
        <p:nvSpPr>
          <p:cNvPr id="2" name="TextBox 1">
            <a:extLst>
              <a:ext uri="{FF2B5EF4-FFF2-40B4-BE49-F238E27FC236}">
                <a16:creationId xmlns:a16="http://schemas.microsoft.com/office/drawing/2014/main" id="{D8E2A09A-C10C-44FE-AC93-07E163C2B737}"/>
              </a:ext>
            </a:extLst>
          </p:cNvPr>
          <p:cNvSpPr txBox="1"/>
          <p:nvPr/>
        </p:nvSpPr>
        <p:spPr>
          <a:xfrm>
            <a:off x="2148114" y="2274838"/>
            <a:ext cx="8592457" cy="1938992"/>
          </a:xfrm>
          <a:prstGeom prst="rect">
            <a:avLst/>
          </a:prstGeom>
          <a:noFill/>
        </p:spPr>
        <p:txBody>
          <a:bodyPr wrap="square" rtlCol="0">
            <a:spAutoFit/>
          </a:bodyPr>
          <a:lstStyle/>
          <a:p>
            <a:r>
              <a:rPr lang="en-US" sz="2400" b="1" dirty="0">
                <a:solidFill>
                  <a:schemeClr val="bg1"/>
                </a:solidFill>
              </a:rPr>
              <a:t>In order to provide actual convenience, a policy should be implemented in every village, barangay, subdivision etc. wherein if a resident owns a car, they should also have their own garage. Also, prohibiting people who are parking exactly in the pathway and make them park somewhere just not in the street.</a:t>
            </a:r>
            <a:endParaRPr lang="en-PH" sz="2400" b="1" dirty="0">
              <a:solidFill>
                <a:schemeClr val="bg1"/>
              </a:solidFill>
            </a:endParaRPr>
          </a:p>
        </p:txBody>
      </p:sp>
    </p:spTree>
    <p:extLst>
      <p:ext uri="{BB962C8B-B14F-4D97-AF65-F5344CB8AC3E}">
        <p14:creationId xmlns:p14="http://schemas.microsoft.com/office/powerpoint/2010/main" val="624530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2CEBC0-912B-4AC2-B7EE-D521B8756300}"/>
              </a:ext>
            </a:extLst>
          </p:cNvPr>
          <p:cNvSpPr/>
          <p:nvPr/>
        </p:nvSpPr>
        <p:spPr>
          <a:xfrm>
            <a:off x="1036895" y="850092"/>
            <a:ext cx="8141716" cy="369332"/>
          </a:xfrm>
          <a:prstGeom prst="rect">
            <a:avLst/>
          </a:prstGeom>
        </p:spPr>
        <p:txBody>
          <a:bodyPr wrap="square">
            <a:spAutoFit/>
          </a:bodyPr>
          <a:lstStyle/>
          <a:p>
            <a:r>
              <a:rPr lang="en-US" b="1" dirty="0">
                <a:solidFill>
                  <a:schemeClr val="bg1"/>
                </a:solidFill>
              </a:rPr>
              <a:t>Identified needs:</a:t>
            </a:r>
            <a:endParaRPr lang="en-PH" b="1" dirty="0">
              <a:solidFill>
                <a:schemeClr val="bg1"/>
              </a:solidFill>
            </a:endParaRPr>
          </a:p>
        </p:txBody>
      </p:sp>
      <p:sp>
        <p:nvSpPr>
          <p:cNvPr id="2" name="TextBox 1">
            <a:extLst>
              <a:ext uri="{FF2B5EF4-FFF2-40B4-BE49-F238E27FC236}">
                <a16:creationId xmlns:a16="http://schemas.microsoft.com/office/drawing/2014/main" id="{D8E2A09A-C10C-44FE-AC93-07E163C2B737}"/>
              </a:ext>
            </a:extLst>
          </p:cNvPr>
          <p:cNvSpPr txBox="1"/>
          <p:nvPr/>
        </p:nvSpPr>
        <p:spPr>
          <a:xfrm>
            <a:off x="2133600" y="1457020"/>
            <a:ext cx="8592457" cy="3970318"/>
          </a:xfrm>
          <a:prstGeom prst="rect">
            <a:avLst/>
          </a:prstGeom>
          <a:noFill/>
        </p:spPr>
        <p:txBody>
          <a:bodyPr wrap="square" rtlCol="0">
            <a:spAutoFit/>
          </a:bodyPr>
          <a:lstStyle/>
          <a:p>
            <a:r>
              <a:rPr lang="en-US" b="1" dirty="0">
                <a:solidFill>
                  <a:schemeClr val="accent4">
                    <a:lumMod val="60000"/>
                    <a:lumOff val="40000"/>
                  </a:schemeClr>
                </a:solidFill>
              </a:rPr>
              <a:t>Alternative parking spaces:</a:t>
            </a:r>
          </a:p>
          <a:p>
            <a:r>
              <a:rPr lang="en-US" b="1" dirty="0">
                <a:solidFill>
                  <a:schemeClr val="bg1"/>
                </a:solidFill>
              </a:rPr>
              <a:t>-	Those people who owns a garage made for some vehicles yet only one parked vehicle in it could an opportunity for them to open it for rental. Also, it could solve the problem on having illegal parking actions on the road.</a:t>
            </a:r>
          </a:p>
          <a:p>
            <a:endParaRPr lang="en-US" b="1" dirty="0">
              <a:solidFill>
                <a:schemeClr val="bg1"/>
              </a:solidFill>
            </a:endParaRPr>
          </a:p>
          <a:p>
            <a:r>
              <a:rPr lang="en-US" b="1" dirty="0">
                <a:solidFill>
                  <a:schemeClr val="accent4">
                    <a:lumMod val="60000"/>
                    <a:lumOff val="40000"/>
                  </a:schemeClr>
                </a:solidFill>
              </a:rPr>
              <a:t>Patience and Practicality:</a:t>
            </a:r>
          </a:p>
          <a:p>
            <a:r>
              <a:rPr lang="en-US" b="1" dirty="0">
                <a:solidFill>
                  <a:schemeClr val="bg1"/>
                </a:solidFill>
              </a:rPr>
              <a:t>-	People loses their patience if they have to go somewhere with their vehicle, yet they cannot park their car because their space available. Being practical on buying your own car includes the planning on where you are going to put in.</a:t>
            </a:r>
          </a:p>
          <a:p>
            <a:endParaRPr lang="en-US" b="1" dirty="0">
              <a:solidFill>
                <a:schemeClr val="bg1"/>
              </a:solidFill>
            </a:endParaRPr>
          </a:p>
          <a:p>
            <a:r>
              <a:rPr lang="en-US" b="1" dirty="0">
                <a:solidFill>
                  <a:schemeClr val="accent4">
                    <a:lumMod val="60000"/>
                    <a:lumOff val="40000"/>
                  </a:schemeClr>
                </a:solidFill>
              </a:rPr>
              <a:t>Cooperation and Coordination:</a:t>
            </a:r>
          </a:p>
          <a:p>
            <a:r>
              <a:rPr lang="en-US" b="1" dirty="0">
                <a:solidFill>
                  <a:schemeClr val="bg1"/>
                </a:solidFill>
              </a:rPr>
              <a:t>If the people wants a better environment at their place, they need to work together and cooperate with each other to settle parking slots if it is okay to park in front of them, if it is okay to take the spot etc.</a:t>
            </a:r>
          </a:p>
        </p:txBody>
      </p:sp>
    </p:spTree>
    <p:extLst>
      <p:ext uri="{BB962C8B-B14F-4D97-AF65-F5344CB8AC3E}">
        <p14:creationId xmlns:p14="http://schemas.microsoft.com/office/powerpoint/2010/main" val="17859141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2CEBC0-912B-4AC2-B7EE-D521B8756300}"/>
              </a:ext>
            </a:extLst>
          </p:cNvPr>
          <p:cNvSpPr/>
          <p:nvPr/>
        </p:nvSpPr>
        <p:spPr>
          <a:xfrm>
            <a:off x="1036895" y="850092"/>
            <a:ext cx="8141716" cy="369332"/>
          </a:xfrm>
          <a:prstGeom prst="rect">
            <a:avLst/>
          </a:prstGeom>
        </p:spPr>
        <p:txBody>
          <a:bodyPr wrap="square">
            <a:spAutoFit/>
          </a:bodyPr>
          <a:lstStyle/>
          <a:p>
            <a:r>
              <a:rPr lang="en-US" b="1" dirty="0">
                <a:solidFill>
                  <a:schemeClr val="bg1"/>
                </a:solidFill>
              </a:rPr>
              <a:t>Point of View:</a:t>
            </a:r>
            <a:endParaRPr lang="en-PH" b="1" dirty="0">
              <a:solidFill>
                <a:schemeClr val="bg1"/>
              </a:solidFill>
            </a:endParaRPr>
          </a:p>
        </p:txBody>
      </p:sp>
      <p:sp>
        <p:nvSpPr>
          <p:cNvPr id="2" name="TextBox 1">
            <a:extLst>
              <a:ext uri="{FF2B5EF4-FFF2-40B4-BE49-F238E27FC236}">
                <a16:creationId xmlns:a16="http://schemas.microsoft.com/office/drawing/2014/main" id="{D8E2A09A-C10C-44FE-AC93-07E163C2B737}"/>
              </a:ext>
            </a:extLst>
          </p:cNvPr>
          <p:cNvSpPr txBox="1"/>
          <p:nvPr/>
        </p:nvSpPr>
        <p:spPr>
          <a:xfrm>
            <a:off x="2148114" y="2274838"/>
            <a:ext cx="8592457" cy="3046988"/>
          </a:xfrm>
          <a:prstGeom prst="rect">
            <a:avLst/>
          </a:prstGeom>
          <a:noFill/>
        </p:spPr>
        <p:txBody>
          <a:bodyPr wrap="square" rtlCol="0">
            <a:spAutoFit/>
          </a:bodyPr>
          <a:lstStyle/>
          <a:p>
            <a:r>
              <a:rPr lang="en-US" sz="2400" b="1" dirty="0">
                <a:solidFill>
                  <a:schemeClr val="accent4">
                    <a:lumMod val="60000"/>
                    <a:lumOff val="40000"/>
                  </a:schemeClr>
                </a:solidFill>
              </a:rPr>
              <a:t>Extra space in garage? Offer it to people!</a:t>
            </a:r>
          </a:p>
          <a:p>
            <a:endParaRPr lang="en-US" sz="2400" b="1" dirty="0">
              <a:solidFill>
                <a:schemeClr val="accent4">
                  <a:lumMod val="60000"/>
                  <a:lumOff val="40000"/>
                </a:schemeClr>
              </a:solidFill>
            </a:endParaRPr>
          </a:p>
          <a:p>
            <a:r>
              <a:rPr lang="en-US" sz="2400" b="1" dirty="0">
                <a:solidFill>
                  <a:schemeClr val="bg1"/>
                </a:solidFill>
              </a:rPr>
              <a:t>- If it happens that you only own a single car yet has a wide space or garage that is good for 3-4 vehicles then it could be a chance to offer to people who needs a parking to lessen the congestion of the road.</a:t>
            </a:r>
          </a:p>
          <a:p>
            <a:r>
              <a:rPr lang="en-US" sz="2400" b="1" dirty="0">
                <a:solidFill>
                  <a:schemeClr val="bg1"/>
                </a:solidFill>
              </a:rPr>
              <a:t>- Think about how you are going to resolve the Illegal parking issue as well.</a:t>
            </a:r>
          </a:p>
        </p:txBody>
      </p:sp>
    </p:spTree>
    <p:extLst>
      <p:ext uri="{BB962C8B-B14F-4D97-AF65-F5344CB8AC3E}">
        <p14:creationId xmlns:p14="http://schemas.microsoft.com/office/powerpoint/2010/main" val="2088898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2CEBC0-912B-4AC2-B7EE-D521B8756300}"/>
              </a:ext>
            </a:extLst>
          </p:cNvPr>
          <p:cNvSpPr/>
          <p:nvPr/>
        </p:nvSpPr>
        <p:spPr>
          <a:xfrm>
            <a:off x="1036895" y="850092"/>
            <a:ext cx="8141716" cy="369332"/>
          </a:xfrm>
          <a:prstGeom prst="rect">
            <a:avLst/>
          </a:prstGeom>
        </p:spPr>
        <p:txBody>
          <a:bodyPr wrap="square">
            <a:spAutoFit/>
          </a:bodyPr>
          <a:lstStyle/>
          <a:p>
            <a:r>
              <a:rPr lang="en-US" b="1" dirty="0">
                <a:solidFill>
                  <a:schemeClr val="bg1"/>
                </a:solidFill>
              </a:rPr>
              <a:t>Point of View:</a:t>
            </a:r>
            <a:endParaRPr lang="en-PH" b="1" dirty="0">
              <a:solidFill>
                <a:schemeClr val="bg1"/>
              </a:solidFill>
            </a:endParaRPr>
          </a:p>
        </p:txBody>
      </p:sp>
      <p:sp>
        <p:nvSpPr>
          <p:cNvPr id="2" name="TextBox 1">
            <a:extLst>
              <a:ext uri="{FF2B5EF4-FFF2-40B4-BE49-F238E27FC236}">
                <a16:creationId xmlns:a16="http://schemas.microsoft.com/office/drawing/2014/main" id="{D8E2A09A-C10C-44FE-AC93-07E163C2B737}"/>
              </a:ext>
            </a:extLst>
          </p:cNvPr>
          <p:cNvSpPr txBox="1"/>
          <p:nvPr/>
        </p:nvSpPr>
        <p:spPr>
          <a:xfrm>
            <a:off x="2148114" y="2274838"/>
            <a:ext cx="8592457" cy="2308324"/>
          </a:xfrm>
          <a:prstGeom prst="rect">
            <a:avLst/>
          </a:prstGeom>
          <a:noFill/>
        </p:spPr>
        <p:txBody>
          <a:bodyPr wrap="square" rtlCol="0">
            <a:spAutoFit/>
          </a:bodyPr>
          <a:lstStyle/>
          <a:p>
            <a:r>
              <a:rPr lang="en-US" sz="2400" b="1" dirty="0">
                <a:solidFill>
                  <a:schemeClr val="accent4">
                    <a:lumMod val="60000"/>
                    <a:lumOff val="40000"/>
                  </a:schemeClr>
                </a:solidFill>
              </a:rPr>
              <a:t>Think about the others</a:t>
            </a:r>
          </a:p>
          <a:p>
            <a:endParaRPr lang="en-US" sz="2400" b="1" dirty="0">
              <a:solidFill>
                <a:schemeClr val="accent4">
                  <a:lumMod val="60000"/>
                  <a:lumOff val="40000"/>
                </a:schemeClr>
              </a:solidFill>
            </a:endParaRPr>
          </a:p>
          <a:p>
            <a:r>
              <a:rPr lang="en-US" sz="2400" b="1" dirty="0">
                <a:solidFill>
                  <a:schemeClr val="bg1"/>
                </a:solidFill>
              </a:rPr>
              <a:t>- Do not only think about your own convenience.</a:t>
            </a:r>
          </a:p>
          <a:p>
            <a:r>
              <a:rPr lang="en-US" sz="2400" b="1" dirty="0">
                <a:solidFill>
                  <a:schemeClr val="bg1"/>
                </a:solidFill>
              </a:rPr>
              <a:t>- Consider others if they would be disturbed or bothered by your parking.</a:t>
            </a:r>
          </a:p>
          <a:p>
            <a:r>
              <a:rPr lang="en-US" sz="2400" b="1" dirty="0">
                <a:solidFill>
                  <a:schemeClr val="bg1"/>
                </a:solidFill>
              </a:rPr>
              <a:t>- Be patient enough to find a proper parking spot. </a:t>
            </a:r>
          </a:p>
        </p:txBody>
      </p:sp>
    </p:spTree>
    <p:extLst>
      <p:ext uri="{BB962C8B-B14F-4D97-AF65-F5344CB8AC3E}">
        <p14:creationId xmlns:p14="http://schemas.microsoft.com/office/powerpoint/2010/main" val="10456655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2CEBC0-912B-4AC2-B7EE-D521B8756300}"/>
              </a:ext>
            </a:extLst>
          </p:cNvPr>
          <p:cNvSpPr/>
          <p:nvPr/>
        </p:nvSpPr>
        <p:spPr>
          <a:xfrm>
            <a:off x="1036895" y="850092"/>
            <a:ext cx="8141716" cy="369332"/>
          </a:xfrm>
          <a:prstGeom prst="rect">
            <a:avLst/>
          </a:prstGeom>
        </p:spPr>
        <p:txBody>
          <a:bodyPr wrap="square">
            <a:spAutoFit/>
          </a:bodyPr>
          <a:lstStyle/>
          <a:p>
            <a:r>
              <a:rPr lang="en-US" b="1" dirty="0">
                <a:solidFill>
                  <a:schemeClr val="bg1"/>
                </a:solidFill>
              </a:rPr>
              <a:t>Point of View:</a:t>
            </a:r>
            <a:endParaRPr lang="en-PH" b="1" dirty="0">
              <a:solidFill>
                <a:schemeClr val="bg1"/>
              </a:solidFill>
            </a:endParaRPr>
          </a:p>
        </p:txBody>
      </p:sp>
      <p:sp>
        <p:nvSpPr>
          <p:cNvPr id="2" name="TextBox 1">
            <a:extLst>
              <a:ext uri="{FF2B5EF4-FFF2-40B4-BE49-F238E27FC236}">
                <a16:creationId xmlns:a16="http://schemas.microsoft.com/office/drawing/2014/main" id="{D8E2A09A-C10C-44FE-AC93-07E163C2B737}"/>
              </a:ext>
            </a:extLst>
          </p:cNvPr>
          <p:cNvSpPr txBox="1"/>
          <p:nvPr/>
        </p:nvSpPr>
        <p:spPr>
          <a:xfrm>
            <a:off x="2148114" y="2274838"/>
            <a:ext cx="8592457" cy="2308324"/>
          </a:xfrm>
          <a:prstGeom prst="rect">
            <a:avLst/>
          </a:prstGeom>
          <a:noFill/>
        </p:spPr>
        <p:txBody>
          <a:bodyPr wrap="square" rtlCol="0">
            <a:spAutoFit/>
          </a:bodyPr>
          <a:lstStyle/>
          <a:p>
            <a:r>
              <a:rPr lang="en-US" sz="2400" b="1" dirty="0">
                <a:solidFill>
                  <a:schemeClr val="accent4">
                    <a:lumMod val="60000"/>
                    <a:lumOff val="40000"/>
                  </a:schemeClr>
                </a:solidFill>
              </a:rPr>
              <a:t>Never park your car on others’ driveway </a:t>
            </a:r>
          </a:p>
          <a:p>
            <a:endParaRPr lang="en-US" sz="2400" b="1" dirty="0">
              <a:solidFill>
                <a:schemeClr val="accent4">
                  <a:lumMod val="60000"/>
                  <a:lumOff val="40000"/>
                </a:schemeClr>
              </a:solidFill>
            </a:endParaRPr>
          </a:p>
          <a:p>
            <a:r>
              <a:rPr lang="en-US" sz="2400" b="1" dirty="0">
                <a:solidFill>
                  <a:schemeClr val="bg1"/>
                </a:solidFill>
              </a:rPr>
              <a:t>- If you don’t have a spot to park your car, don’t just put it on someone’s parking or driveway </a:t>
            </a:r>
          </a:p>
          <a:p>
            <a:r>
              <a:rPr lang="en-US" sz="2400" b="1" dirty="0">
                <a:solidFill>
                  <a:schemeClr val="bg1"/>
                </a:solidFill>
              </a:rPr>
              <a:t>- Provide yourself with a space where other people wouldn’t be disturbed.</a:t>
            </a:r>
          </a:p>
        </p:txBody>
      </p:sp>
    </p:spTree>
    <p:extLst>
      <p:ext uri="{BB962C8B-B14F-4D97-AF65-F5344CB8AC3E}">
        <p14:creationId xmlns:p14="http://schemas.microsoft.com/office/powerpoint/2010/main" val="18716350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2CEBC0-912B-4AC2-B7EE-D521B8756300}"/>
              </a:ext>
            </a:extLst>
          </p:cNvPr>
          <p:cNvSpPr/>
          <p:nvPr/>
        </p:nvSpPr>
        <p:spPr>
          <a:xfrm>
            <a:off x="1036895" y="850092"/>
            <a:ext cx="8141716" cy="369332"/>
          </a:xfrm>
          <a:prstGeom prst="rect">
            <a:avLst/>
          </a:prstGeom>
        </p:spPr>
        <p:txBody>
          <a:bodyPr wrap="square">
            <a:spAutoFit/>
          </a:bodyPr>
          <a:lstStyle/>
          <a:p>
            <a:r>
              <a:rPr lang="en-US" b="1" dirty="0">
                <a:solidFill>
                  <a:schemeClr val="bg1"/>
                </a:solidFill>
              </a:rPr>
              <a:t>Interviews:</a:t>
            </a:r>
            <a:endParaRPr lang="en-PH" b="1" dirty="0">
              <a:solidFill>
                <a:schemeClr val="bg1"/>
              </a:solidFill>
            </a:endParaRPr>
          </a:p>
        </p:txBody>
      </p:sp>
      <p:sp>
        <p:nvSpPr>
          <p:cNvPr id="2" name="TextBox 1">
            <a:extLst>
              <a:ext uri="{FF2B5EF4-FFF2-40B4-BE49-F238E27FC236}">
                <a16:creationId xmlns:a16="http://schemas.microsoft.com/office/drawing/2014/main" id="{D8E2A09A-C10C-44FE-AC93-07E163C2B737}"/>
              </a:ext>
            </a:extLst>
          </p:cNvPr>
          <p:cNvSpPr txBox="1"/>
          <p:nvPr/>
        </p:nvSpPr>
        <p:spPr>
          <a:xfrm>
            <a:off x="2133600" y="1457020"/>
            <a:ext cx="8592457" cy="4801314"/>
          </a:xfrm>
          <a:prstGeom prst="rect">
            <a:avLst/>
          </a:prstGeom>
          <a:noFill/>
        </p:spPr>
        <p:txBody>
          <a:bodyPr wrap="square" rtlCol="0">
            <a:spAutoFit/>
          </a:bodyPr>
          <a:lstStyle/>
          <a:p>
            <a:r>
              <a:rPr lang="en-US" b="1" dirty="0">
                <a:solidFill>
                  <a:schemeClr val="bg1"/>
                </a:solidFill>
              </a:rPr>
              <a:t>Interviewee #1: illegal parking</a:t>
            </a:r>
          </a:p>
          <a:p>
            <a:r>
              <a:rPr lang="en-US" b="1" dirty="0" err="1">
                <a:solidFill>
                  <a:schemeClr val="accent4">
                    <a:lumMod val="60000"/>
                    <a:lumOff val="40000"/>
                  </a:schemeClr>
                </a:solidFill>
              </a:rPr>
              <a:t>Ronnel</a:t>
            </a:r>
            <a:r>
              <a:rPr lang="en-US" b="1" dirty="0">
                <a:solidFill>
                  <a:schemeClr val="accent4">
                    <a:lumMod val="60000"/>
                    <a:lumOff val="40000"/>
                  </a:schemeClr>
                </a:solidFill>
              </a:rPr>
              <a:t> </a:t>
            </a:r>
            <a:r>
              <a:rPr lang="en-US" b="1" dirty="0" err="1">
                <a:solidFill>
                  <a:schemeClr val="accent4">
                    <a:lumMod val="60000"/>
                    <a:lumOff val="40000"/>
                  </a:schemeClr>
                </a:solidFill>
              </a:rPr>
              <a:t>Mempin</a:t>
            </a:r>
            <a:r>
              <a:rPr lang="en-US" b="1" dirty="0">
                <a:solidFill>
                  <a:schemeClr val="accent4">
                    <a:lumMod val="60000"/>
                    <a:lumOff val="40000"/>
                  </a:schemeClr>
                </a:solidFill>
              </a:rPr>
              <a:t> </a:t>
            </a:r>
          </a:p>
          <a:p>
            <a:endParaRPr lang="en-US" b="1" dirty="0">
              <a:solidFill>
                <a:schemeClr val="accent4">
                  <a:lumMod val="60000"/>
                  <a:lumOff val="40000"/>
                </a:schemeClr>
              </a:solidFill>
            </a:endParaRPr>
          </a:p>
          <a:p>
            <a:r>
              <a:rPr lang="en-US" b="1" dirty="0">
                <a:solidFill>
                  <a:schemeClr val="bg1"/>
                </a:solidFill>
              </a:rPr>
              <a:t>-	“</a:t>
            </a:r>
            <a:r>
              <a:rPr lang="en-US" b="1" dirty="0" err="1">
                <a:solidFill>
                  <a:schemeClr val="bg1"/>
                </a:solidFill>
              </a:rPr>
              <a:t>Sagabal</a:t>
            </a:r>
            <a:r>
              <a:rPr lang="en-US" b="1" dirty="0">
                <a:solidFill>
                  <a:schemeClr val="bg1"/>
                </a:solidFill>
              </a:rPr>
              <a:t> </a:t>
            </a:r>
            <a:r>
              <a:rPr lang="en-US" b="1" dirty="0" err="1">
                <a:solidFill>
                  <a:schemeClr val="bg1"/>
                </a:solidFill>
              </a:rPr>
              <a:t>sa</a:t>
            </a:r>
            <a:r>
              <a:rPr lang="en-US" b="1" dirty="0">
                <a:solidFill>
                  <a:schemeClr val="bg1"/>
                </a:solidFill>
              </a:rPr>
              <a:t> </a:t>
            </a:r>
            <a:r>
              <a:rPr lang="en-US" b="1" dirty="0" err="1">
                <a:solidFill>
                  <a:schemeClr val="bg1"/>
                </a:solidFill>
              </a:rPr>
              <a:t>daan</a:t>
            </a:r>
            <a:r>
              <a:rPr lang="en-US" b="1" dirty="0">
                <a:solidFill>
                  <a:schemeClr val="bg1"/>
                </a:solidFill>
              </a:rPr>
              <a:t>. </a:t>
            </a:r>
            <a:r>
              <a:rPr lang="en-US" b="1" dirty="0" err="1">
                <a:solidFill>
                  <a:schemeClr val="bg1"/>
                </a:solidFill>
              </a:rPr>
              <a:t>imbis</a:t>
            </a:r>
            <a:r>
              <a:rPr lang="en-US" b="1" dirty="0">
                <a:solidFill>
                  <a:schemeClr val="bg1"/>
                </a:solidFill>
              </a:rPr>
              <a:t> </a:t>
            </a:r>
            <a:r>
              <a:rPr lang="en-US" b="1" dirty="0" err="1">
                <a:solidFill>
                  <a:schemeClr val="bg1"/>
                </a:solidFill>
              </a:rPr>
              <a:t>na</a:t>
            </a:r>
            <a:r>
              <a:rPr lang="en-US" b="1" dirty="0">
                <a:solidFill>
                  <a:schemeClr val="bg1"/>
                </a:solidFill>
              </a:rPr>
              <a:t> </a:t>
            </a:r>
            <a:r>
              <a:rPr lang="en-US" b="1" dirty="0" err="1">
                <a:solidFill>
                  <a:schemeClr val="bg1"/>
                </a:solidFill>
              </a:rPr>
              <a:t>maluwag</a:t>
            </a:r>
            <a:r>
              <a:rPr lang="en-US" b="1" dirty="0">
                <a:solidFill>
                  <a:schemeClr val="bg1"/>
                </a:solidFill>
              </a:rPr>
              <a:t> </a:t>
            </a:r>
            <a:r>
              <a:rPr lang="en-US" b="1" dirty="0" err="1">
                <a:solidFill>
                  <a:schemeClr val="bg1"/>
                </a:solidFill>
              </a:rPr>
              <a:t>yung</a:t>
            </a:r>
            <a:r>
              <a:rPr lang="en-US" b="1" dirty="0">
                <a:solidFill>
                  <a:schemeClr val="bg1"/>
                </a:solidFill>
              </a:rPr>
              <a:t> </a:t>
            </a:r>
            <a:r>
              <a:rPr lang="en-US" b="1" dirty="0" err="1">
                <a:solidFill>
                  <a:schemeClr val="bg1"/>
                </a:solidFill>
              </a:rPr>
              <a:t>kalsada</a:t>
            </a:r>
            <a:r>
              <a:rPr lang="en-US" b="1" dirty="0">
                <a:solidFill>
                  <a:schemeClr val="bg1"/>
                </a:solidFill>
              </a:rPr>
              <a:t> </a:t>
            </a:r>
            <a:r>
              <a:rPr lang="en-US" b="1" dirty="0" err="1">
                <a:solidFill>
                  <a:schemeClr val="bg1"/>
                </a:solidFill>
              </a:rPr>
              <a:t>masikip</a:t>
            </a:r>
            <a:r>
              <a:rPr lang="en-US" b="1" dirty="0">
                <a:solidFill>
                  <a:schemeClr val="bg1"/>
                </a:solidFill>
              </a:rPr>
              <a:t> </a:t>
            </a:r>
            <a:r>
              <a:rPr lang="en-US" b="1" dirty="0" err="1">
                <a:solidFill>
                  <a:schemeClr val="bg1"/>
                </a:solidFill>
              </a:rPr>
              <a:t>dahil</a:t>
            </a:r>
            <a:r>
              <a:rPr lang="en-US" b="1" dirty="0">
                <a:solidFill>
                  <a:schemeClr val="bg1"/>
                </a:solidFill>
              </a:rPr>
              <a:t> </a:t>
            </a:r>
            <a:r>
              <a:rPr lang="en-US" b="1" dirty="0" err="1">
                <a:solidFill>
                  <a:schemeClr val="bg1"/>
                </a:solidFill>
              </a:rPr>
              <a:t>sa</a:t>
            </a:r>
            <a:r>
              <a:rPr lang="en-US" b="1" dirty="0">
                <a:solidFill>
                  <a:schemeClr val="bg1"/>
                </a:solidFill>
              </a:rPr>
              <a:t> </a:t>
            </a:r>
            <a:r>
              <a:rPr lang="en-US" b="1" dirty="0" err="1">
                <a:solidFill>
                  <a:schemeClr val="bg1"/>
                </a:solidFill>
              </a:rPr>
              <a:t>kanila</a:t>
            </a:r>
            <a:r>
              <a:rPr lang="en-US" b="1" dirty="0">
                <a:solidFill>
                  <a:schemeClr val="bg1"/>
                </a:solidFill>
              </a:rPr>
              <a:t>, </a:t>
            </a:r>
            <a:r>
              <a:rPr lang="en-US" b="1" dirty="0" err="1">
                <a:solidFill>
                  <a:schemeClr val="bg1"/>
                </a:solidFill>
              </a:rPr>
              <a:t>tas</a:t>
            </a:r>
            <a:r>
              <a:rPr lang="en-US" b="1" dirty="0">
                <a:solidFill>
                  <a:schemeClr val="bg1"/>
                </a:solidFill>
              </a:rPr>
              <a:t> </a:t>
            </a:r>
            <a:r>
              <a:rPr lang="en-US" b="1" dirty="0" err="1">
                <a:solidFill>
                  <a:schemeClr val="bg1"/>
                </a:solidFill>
              </a:rPr>
              <a:t>pwede</a:t>
            </a:r>
            <a:r>
              <a:rPr lang="en-US" b="1" dirty="0">
                <a:solidFill>
                  <a:schemeClr val="bg1"/>
                </a:solidFill>
              </a:rPr>
              <a:t> </a:t>
            </a:r>
            <a:r>
              <a:rPr lang="en-US" b="1" dirty="0" err="1">
                <a:solidFill>
                  <a:schemeClr val="bg1"/>
                </a:solidFill>
              </a:rPr>
              <a:t>sana</a:t>
            </a:r>
            <a:r>
              <a:rPr lang="en-US" b="1" dirty="0">
                <a:solidFill>
                  <a:schemeClr val="bg1"/>
                </a:solidFill>
              </a:rPr>
              <a:t> </a:t>
            </a:r>
            <a:r>
              <a:rPr lang="en-US" b="1" dirty="0" err="1">
                <a:solidFill>
                  <a:schemeClr val="bg1"/>
                </a:solidFill>
              </a:rPr>
              <a:t>malessen</a:t>
            </a:r>
            <a:r>
              <a:rPr lang="en-US" b="1" dirty="0">
                <a:solidFill>
                  <a:schemeClr val="bg1"/>
                </a:solidFill>
              </a:rPr>
              <a:t> </a:t>
            </a:r>
            <a:r>
              <a:rPr lang="en-US" b="1" dirty="0" err="1">
                <a:solidFill>
                  <a:schemeClr val="bg1"/>
                </a:solidFill>
              </a:rPr>
              <a:t>yung</a:t>
            </a:r>
            <a:r>
              <a:rPr lang="en-US" b="1" dirty="0">
                <a:solidFill>
                  <a:schemeClr val="bg1"/>
                </a:solidFill>
              </a:rPr>
              <a:t> heavy traffic kung di </a:t>
            </a:r>
            <a:r>
              <a:rPr lang="en-US" b="1" dirty="0" err="1">
                <a:solidFill>
                  <a:schemeClr val="bg1"/>
                </a:solidFill>
              </a:rPr>
              <a:t>lang</a:t>
            </a:r>
            <a:r>
              <a:rPr lang="en-US" b="1" dirty="0">
                <a:solidFill>
                  <a:schemeClr val="bg1"/>
                </a:solidFill>
              </a:rPr>
              <a:t> </a:t>
            </a:r>
            <a:r>
              <a:rPr lang="en-US" b="1" dirty="0" err="1">
                <a:solidFill>
                  <a:schemeClr val="bg1"/>
                </a:solidFill>
              </a:rPr>
              <a:t>dahil</a:t>
            </a:r>
            <a:r>
              <a:rPr lang="en-US" b="1" dirty="0">
                <a:solidFill>
                  <a:schemeClr val="bg1"/>
                </a:solidFill>
              </a:rPr>
              <a:t> </a:t>
            </a:r>
            <a:r>
              <a:rPr lang="en-US" b="1" dirty="0" err="1">
                <a:solidFill>
                  <a:schemeClr val="bg1"/>
                </a:solidFill>
              </a:rPr>
              <a:t>sa</a:t>
            </a:r>
            <a:r>
              <a:rPr lang="en-US" b="1" dirty="0">
                <a:solidFill>
                  <a:schemeClr val="bg1"/>
                </a:solidFill>
              </a:rPr>
              <a:t> illegal parking.”</a:t>
            </a:r>
          </a:p>
          <a:p>
            <a:r>
              <a:rPr lang="en-US" b="1" dirty="0">
                <a:solidFill>
                  <a:schemeClr val="bg1"/>
                </a:solidFill>
              </a:rPr>
              <a:t>Interviewee #2: illegal parking</a:t>
            </a:r>
          </a:p>
          <a:p>
            <a:r>
              <a:rPr lang="en-US" b="1" dirty="0">
                <a:solidFill>
                  <a:schemeClr val="accent4">
                    <a:lumMod val="60000"/>
                    <a:lumOff val="40000"/>
                  </a:schemeClr>
                </a:solidFill>
              </a:rPr>
              <a:t>Edwin </a:t>
            </a:r>
            <a:r>
              <a:rPr lang="en-US" b="1" dirty="0" err="1">
                <a:solidFill>
                  <a:schemeClr val="accent4">
                    <a:lumMod val="60000"/>
                    <a:lumOff val="40000"/>
                  </a:schemeClr>
                </a:solidFill>
              </a:rPr>
              <a:t>DeGuzman</a:t>
            </a:r>
            <a:endParaRPr lang="en-US" b="1" dirty="0">
              <a:solidFill>
                <a:schemeClr val="accent4">
                  <a:lumMod val="60000"/>
                  <a:lumOff val="40000"/>
                </a:schemeClr>
              </a:solidFill>
            </a:endParaRPr>
          </a:p>
          <a:p>
            <a:endParaRPr lang="en-US" b="1" dirty="0">
              <a:solidFill>
                <a:schemeClr val="accent4">
                  <a:lumMod val="60000"/>
                  <a:lumOff val="40000"/>
                </a:schemeClr>
              </a:solidFill>
            </a:endParaRPr>
          </a:p>
          <a:p>
            <a:r>
              <a:rPr lang="en-US" b="1" dirty="0">
                <a:solidFill>
                  <a:schemeClr val="bg1"/>
                </a:solidFill>
              </a:rPr>
              <a:t>-	“Ang illegal parking ay </a:t>
            </a:r>
            <a:r>
              <a:rPr lang="en-US" b="1" dirty="0" err="1">
                <a:solidFill>
                  <a:schemeClr val="bg1"/>
                </a:solidFill>
              </a:rPr>
              <a:t>nakakaabala</a:t>
            </a:r>
            <a:r>
              <a:rPr lang="en-US" b="1" dirty="0">
                <a:solidFill>
                  <a:schemeClr val="bg1"/>
                </a:solidFill>
              </a:rPr>
              <a:t> </a:t>
            </a:r>
            <a:r>
              <a:rPr lang="en-US" b="1" dirty="0" err="1">
                <a:solidFill>
                  <a:schemeClr val="bg1"/>
                </a:solidFill>
              </a:rPr>
              <a:t>sa</a:t>
            </a:r>
            <a:r>
              <a:rPr lang="en-US" b="1" dirty="0">
                <a:solidFill>
                  <a:schemeClr val="bg1"/>
                </a:solidFill>
              </a:rPr>
              <a:t> </a:t>
            </a:r>
            <a:r>
              <a:rPr lang="en-US" b="1" dirty="0" err="1">
                <a:solidFill>
                  <a:schemeClr val="bg1"/>
                </a:solidFill>
              </a:rPr>
              <a:t>mga</a:t>
            </a:r>
            <a:r>
              <a:rPr lang="en-US" b="1" dirty="0">
                <a:solidFill>
                  <a:schemeClr val="bg1"/>
                </a:solidFill>
              </a:rPr>
              <a:t> </a:t>
            </a:r>
            <a:r>
              <a:rPr lang="en-US" b="1" dirty="0" err="1">
                <a:solidFill>
                  <a:schemeClr val="bg1"/>
                </a:solidFill>
              </a:rPr>
              <a:t>sasakyang</a:t>
            </a:r>
            <a:r>
              <a:rPr lang="en-US" b="1" dirty="0">
                <a:solidFill>
                  <a:schemeClr val="bg1"/>
                </a:solidFill>
              </a:rPr>
              <a:t> </a:t>
            </a:r>
            <a:r>
              <a:rPr lang="en-US" b="1" dirty="0" err="1">
                <a:solidFill>
                  <a:schemeClr val="bg1"/>
                </a:solidFill>
              </a:rPr>
              <a:t>dumadaan</a:t>
            </a:r>
            <a:r>
              <a:rPr lang="en-US" b="1" dirty="0">
                <a:solidFill>
                  <a:schemeClr val="bg1"/>
                </a:solidFill>
              </a:rPr>
              <a:t> at </a:t>
            </a:r>
            <a:r>
              <a:rPr lang="en-US" b="1" dirty="0" err="1">
                <a:solidFill>
                  <a:schemeClr val="bg1"/>
                </a:solidFill>
              </a:rPr>
              <a:t>hindi</a:t>
            </a:r>
            <a:r>
              <a:rPr lang="en-US" b="1" dirty="0">
                <a:solidFill>
                  <a:schemeClr val="bg1"/>
                </a:solidFill>
              </a:rPr>
              <a:t> </a:t>
            </a:r>
            <a:r>
              <a:rPr lang="en-US" b="1" dirty="0" err="1">
                <a:solidFill>
                  <a:schemeClr val="bg1"/>
                </a:solidFill>
              </a:rPr>
              <a:t>rin</a:t>
            </a:r>
            <a:r>
              <a:rPr lang="en-US" b="1" dirty="0">
                <a:solidFill>
                  <a:schemeClr val="bg1"/>
                </a:solidFill>
              </a:rPr>
              <a:t> </a:t>
            </a:r>
            <a:r>
              <a:rPr lang="en-US" b="1" dirty="0" err="1">
                <a:solidFill>
                  <a:schemeClr val="bg1"/>
                </a:solidFill>
              </a:rPr>
              <a:t>ito</a:t>
            </a:r>
            <a:r>
              <a:rPr lang="en-US" b="1" dirty="0">
                <a:solidFill>
                  <a:schemeClr val="bg1"/>
                </a:solidFill>
              </a:rPr>
              <a:t> </a:t>
            </a:r>
            <a:r>
              <a:rPr lang="en-US" b="1" dirty="0" err="1">
                <a:solidFill>
                  <a:schemeClr val="bg1"/>
                </a:solidFill>
              </a:rPr>
              <a:t>ligtas</a:t>
            </a:r>
            <a:r>
              <a:rPr lang="en-US" b="1" dirty="0">
                <a:solidFill>
                  <a:schemeClr val="bg1"/>
                </a:solidFill>
              </a:rPr>
              <a:t> </a:t>
            </a:r>
            <a:r>
              <a:rPr lang="en-US" b="1" dirty="0" err="1">
                <a:solidFill>
                  <a:schemeClr val="bg1"/>
                </a:solidFill>
              </a:rPr>
              <a:t>sa</a:t>
            </a:r>
            <a:r>
              <a:rPr lang="en-US" b="1" dirty="0">
                <a:solidFill>
                  <a:schemeClr val="bg1"/>
                </a:solidFill>
              </a:rPr>
              <a:t> </a:t>
            </a:r>
            <a:r>
              <a:rPr lang="en-US" b="1" dirty="0" err="1">
                <a:solidFill>
                  <a:schemeClr val="bg1"/>
                </a:solidFill>
              </a:rPr>
              <a:t>mga</a:t>
            </a:r>
            <a:r>
              <a:rPr lang="en-US" b="1" dirty="0">
                <a:solidFill>
                  <a:schemeClr val="bg1"/>
                </a:solidFill>
              </a:rPr>
              <a:t> </a:t>
            </a:r>
            <a:r>
              <a:rPr lang="en-US" b="1" dirty="0" err="1">
                <a:solidFill>
                  <a:schemeClr val="bg1"/>
                </a:solidFill>
              </a:rPr>
              <a:t>tao</a:t>
            </a:r>
            <a:r>
              <a:rPr lang="en-US" b="1" dirty="0">
                <a:solidFill>
                  <a:schemeClr val="bg1"/>
                </a:solidFill>
              </a:rPr>
              <a:t> </a:t>
            </a:r>
            <a:r>
              <a:rPr lang="en-US" b="1" dirty="0" err="1">
                <a:solidFill>
                  <a:schemeClr val="bg1"/>
                </a:solidFill>
              </a:rPr>
              <a:t>na</a:t>
            </a:r>
            <a:r>
              <a:rPr lang="en-US" b="1" dirty="0">
                <a:solidFill>
                  <a:schemeClr val="bg1"/>
                </a:solidFill>
              </a:rPr>
              <a:t> </a:t>
            </a:r>
            <a:r>
              <a:rPr lang="en-US" b="1" dirty="0" err="1">
                <a:solidFill>
                  <a:schemeClr val="bg1"/>
                </a:solidFill>
              </a:rPr>
              <a:t>tumatawid</a:t>
            </a:r>
            <a:r>
              <a:rPr lang="en-US" b="1" dirty="0">
                <a:solidFill>
                  <a:schemeClr val="bg1"/>
                </a:solidFill>
              </a:rPr>
              <a:t> </a:t>
            </a:r>
            <a:r>
              <a:rPr lang="en-US" b="1" dirty="0" err="1">
                <a:solidFill>
                  <a:schemeClr val="bg1"/>
                </a:solidFill>
              </a:rPr>
              <a:t>dahil</a:t>
            </a:r>
            <a:r>
              <a:rPr lang="en-US" b="1" dirty="0">
                <a:solidFill>
                  <a:schemeClr val="bg1"/>
                </a:solidFill>
              </a:rPr>
              <a:t> </a:t>
            </a:r>
            <a:r>
              <a:rPr lang="en-US" b="1" dirty="0" err="1">
                <a:solidFill>
                  <a:schemeClr val="bg1"/>
                </a:solidFill>
              </a:rPr>
              <a:t>pwede</a:t>
            </a:r>
            <a:r>
              <a:rPr lang="en-US" b="1" dirty="0">
                <a:solidFill>
                  <a:schemeClr val="bg1"/>
                </a:solidFill>
              </a:rPr>
              <a:t> </a:t>
            </a:r>
            <a:r>
              <a:rPr lang="en-US" b="1" dirty="0" err="1">
                <a:solidFill>
                  <a:schemeClr val="bg1"/>
                </a:solidFill>
              </a:rPr>
              <a:t>itong</a:t>
            </a:r>
            <a:r>
              <a:rPr lang="en-US" b="1" dirty="0">
                <a:solidFill>
                  <a:schemeClr val="bg1"/>
                </a:solidFill>
              </a:rPr>
              <a:t> </a:t>
            </a:r>
            <a:r>
              <a:rPr lang="en-US" b="1" dirty="0" err="1">
                <a:solidFill>
                  <a:schemeClr val="bg1"/>
                </a:solidFill>
              </a:rPr>
              <a:t>maging</a:t>
            </a:r>
            <a:r>
              <a:rPr lang="en-US" b="1" dirty="0">
                <a:solidFill>
                  <a:schemeClr val="bg1"/>
                </a:solidFill>
              </a:rPr>
              <a:t> </a:t>
            </a:r>
            <a:r>
              <a:rPr lang="en-US" b="1" dirty="0" err="1">
                <a:solidFill>
                  <a:schemeClr val="bg1"/>
                </a:solidFill>
              </a:rPr>
              <a:t>sanhi</a:t>
            </a:r>
            <a:r>
              <a:rPr lang="en-US" b="1" dirty="0">
                <a:solidFill>
                  <a:schemeClr val="bg1"/>
                </a:solidFill>
              </a:rPr>
              <a:t> ng </a:t>
            </a:r>
            <a:r>
              <a:rPr lang="en-US" b="1" dirty="0" err="1">
                <a:solidFill>
                  <a:schemeClr val="bg1"/>
                </a:solidFill>
              </a:rPr>
              <a:t>aksidente</a:t>
            </a:r>
            <a:r>
              <a:rPr lang="en-US" b="1" dirty="0">
                <a:solidFill>
                  <a:schemeClr val="bg1"/>
                </a:solidFill>
              </a:rPr>
              <a:t>.”</a:t>
            </a:r>
          </a:p>
          <a:p>
            <a:r>
              <a:rPr lang="en-US" b="1" dirty="0">
                <a:solidFill>
                  <a:schemeClr val="bg1"/>
                </a:solidFill>
              </a:rPr>
              <a:t>Interviewee #3: illegal parking</a:t>
            </a:r>
          </a:p>
          <a:p>
            <a:r>
              <a:rPr lang="en-US" b="1" dirty="0">
                <a:solidFill>
                  <a:schemeClr val="accent4">
                    <a:lumMod val="60000"/>
                    <a:lumOff val="40000"/>
                  </a:schemeClr>
                </a:solidFill>
              </a:rPr>
              <a:t>Ricardo </a:t>
            </a:r>
            <a:r>
              <a:rPr lang="en-US" b="1" dirty="0" err="1">
                <a:solidFill>
                  <a:schemeClr val="accent4">
                    <a:lumMod val="60000"/>
                    <a:lumOff val="40000"/>
                  </a:schemeClr>
                </a:solidFill>
              </a:rPr>
              <a:t>Solinap</a:t>
            </a:r>
            <a:r>
              <a:rPr lang="en-US" b="1" dirty="0">
                <a:solidFill>
                  <a:schemeClr val="accent4">
                    <a:lumMod val="60000"/>
                    <a:lumOff val="40000"/>
                  </a:schemeClr>
                </a:solidFill>
              </a:rPr>
              <a:t> </a:t>
            </a:r>
          </a:p>
          <a:p>
            <a:endParaRPr lang="en-US" b="1" dirty="0">
              <a:solidFill>
                <a:schemeClr val="accent4">
                  <a:lumMod val="60000"/>
                  <a:lumOff val="40000"/>
                </a:schemeClr>
              </a:solidFill>
            </a:endParaRPr>
          </a:p>
          <a:p>
            <a:r>
              <a:rPr lang="en-US" b="1" dirty="0">
                <a:solidFill>
                  <a:schemeClr val="bg1"/>
                </a:solidFill>
              </a:rPr>
              <a:t>-	“illegal parking should not be tolerated at all cost. It is one of the reasons why we always have congested traffic here in the country. The government always widen our roads, but the irresponsible keeps on parking illegally making the government hard work useless.”</a:t>
            </a:r>
          </a:p>
        </p:txBody>
      </p:sp>
    </p:spTree>
    <p:extLst>
      <p:ext uri="{BB962C8B-B14F-4D97-AF65-F5344CB8AC3E}">
        <p14:creationId xmlns:p14="http://schemas.microsoft.com/office/powerpoint/2010/main" val="21276694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92CEBC0-912B-4AC2-B7EE-D521B8756300}"/>
              </a:ext>
            </a:extLst>
          </p:cNvPr>
          <p:cNvSpPr/>
          <p:nvPr/>
        </p:nvSpPr>
        <p:spPr>
          <a:xfrm>
            <a:off x="1036895" y="850092"/>
            <a:ext cx="8141716" cy="369332"/>
          </a:xfrm>
          <a:prstGeom prst="rect">
            <a:avLst/>
          </a:prstGeom>
        </p:spPr>
        <p:txBody>
          <a:bodyPr wrap="square">
            <a:spAutoFit/>
          </a:bodyPr>
          <a:lstStyle/>
          <a:p>
            <a:r>
              <a:rPr lang="en-US" b="1" dirty="0">
                <a:solidFill>
                  <a:schemeClr val="bg1"/>
                </a:solidFill>
              </a:rPr>
              <a:t>Interviews:</a:t>
            </a:r>
            <a:endParaRPr lang="en-PH" b="1" dirty="0">
              <a:solidFill>
                <a:schemeClr val="bg1"/>
              </a:solidFill>
            </a:endParaRPr>
          </a:p>
        </p:txBody>
      </p:sp>
      <p:sp>
        <p:nvSpPr>
          <p:cNvPr id="2" name="TextBox 1">
            <a:extLst>
              <a:ext uri="{FF2B5EF4-FFF2-40B4-BE49-F238E27FC236}">
                <a16:creationId xmlns:a16="http://schemas.microsoft.com/office/drawing/2014/main" id="{D8E2A09A-C10C-44FE-AC93-07E163C2B737}"/>
              </a:ext>
            </a:extLst>
          </p:cNvPr>
          <p:cNvSpPr txBox="1"/>
          <p:nvPr/>
        </p:nvSpPr>
        <p:spPr>
          <a:xfrm>
            <a:off x="2133600" y="1457020"/>
            <a:ext cx="8592457" cy="3416320"/>
          </a:xfrm>
          <a:prstGeom prst="rect">
            <a:avLst/>
          </a:prstGeom>
          <a:noFill/>
        </p:spPr>
        <p:txBody>
          <a:bodyPr wrap="square" rtlCol="0">
            <a:spAutoFit/>
          </a:bodyPr>
          <a:lstStyle/>
          <a:p>
            <a:r>
              <a:rPr lang="en-US" b="1" dirty="0">
                <a:solidFill>
                  <a:schemeClr val="bg1"/>
                </a:solidFill>
              </a:rPr>
              <a:t>Interviewee #4: Garage for rent</a:t>
            </a:r>
          </a:p>
          <a:p>
            <a:r>
              <a:rPr lang="en-US" b="1" dirty="0">
                <a:solidFill>
                  <a:schemeClr val="accent4">
                    <a:lumMod val="60000"/>
                    <a:lumOff val="40000"/>
                  </a:schemeClr>
                </a:solidFill>
              </a:rPr>
              <a:t>Alice Ramos</a:t>
            </a:r>
          </a:p>
          <a:p>
            <a:endParaRPr lang="en-US" b="1" dirty="0">
              <a:solidFill>
                <a:schemeClr val="accent4">
                  <a:lumMod val="60000"/>
                  <a:lumOff val="40000"/>
                </a:schemeClr>
              </a:solidFill>
            </a:endParaRPr>
          </a:p>
          <a:p>
            <a:pPr marL="285750" indent="-285750">
              <a:buFontTx/>
              <a:buChar char="-"/>
            </a:pPr>
            <a:r>
              <a:rPr lang="en-US" b="1" dirty="0">
                <a:solidFill>
                  <a:schemeClr val="bg1"/>
                </a:solidFill>
              </a:rPr>
              <a:t>“</a:t>
            </a:r>
            <a:r>
              <a:rPr lang="en-US" b="1" dirty="0" err="1">
                <a:solidFill>
                  <a:schemeClr val="bg1"/>
                </a:solidFill>
              </a:rPr>
              <a:t>Maganda</a:t>
            </a:r>
            <a:r>
              <a:rPr lang="en-US" b="1" dirty="0">
                <a:solidFill>
                  <a:schemeClr val="bg1"/>
                </a:solidFill>
              </a:rPr>
              <a:t> mag </a:t>
            </a:r>
            <a:r>
              <a:rPr lang="en-US" b="1" dirty="0" err="1">
                <a:solidFill>
                  <a:schemeClr val="bg1"/>
                </a:solidFill>
              </a:rPr>
              <a:t>parenta</a:t>
            </a:r>
            <a:r>
              <a:rPr lang="en-US" b="1" dirty="0">
                <a:solidFill>
                  <a:schemeClr val="bg1"/>
                </a:solidFill>
              </a:rPr>
              <a:t> ng </a:t>
            </a:r>
            <a:r>
              <a:rPr lang="en-US" b="1" dirty="0" err="1">
                <a:solidFill>
                  <a:schemeClr val="bg1"/>
                </a:solidFill>
              </a:rPr>
              <a:t>garahe</a:t>
            </a:r>
            <a:r>
              <a:rPr lang="en-US" b="1" dirty="0">
                <a:solidFill>
                  <a:schemeClr val="bg1"/>
                </a:solidFill>
              </a:rPr>
              <a:t> </a:t>
            </a:r>
            <a:r>
              <a:rPr lang="en-US" b="1" dirty="0" err="1">
                <a:solidFill>
                  <a:schemeClr val="bg1"/>
                </a:solidFill>
              </a:rPr>
              <a:t>kasi</a:t>
            </a:r>
            <a:r>
              <a:rPr lang="en-US" b="1" dirty="0">
                <a:solidFill>
                  <a:schemeClr val="bg1"/>
                </a:solidFill>
              </a:rPr>
              <a:t> </a:t>
            </a:r>
            <a:r>
              <a:rPr lang="en-US" b="1" dirty="0" err="1">
                <a:solidFill>
                  <a:schemeClr val="bg1"/>
                </a:solidFill>
              </a:rPr>
              <a:t>dagdag</a:t>
            </a:r>
            <a:r>
              <a:rPr lang="en-US" b="1" dirty="0">
                <a:solidFill>
                  <a:schemeClr val="bg1"/>
                </a:solidFill>
              </a:rPr>
              <a:t> income, </a:t>
            </a:r>
            <a:r>
              <a:rPr lang="en-US" b="1" dirty="0" err="1">
                <a:solidFill>
                  <a:schemeClr val="bg1"/>
                </a:solidFill>
              </a:rPr>
              <a:t>pero</a:t>
            </a:r>
            <a:r>
              <a:rPr lang="en-US" b="1" dirty="0">
                <a:solidFill>
                  <a:schemeClr val="bg1"/>
                </a:solidFill>
              </a:rPr>
              <a:t> </a:t>
            </a:r>
            <a:r>
              <a:rPr lang="en-US" b="1" dirty="0" err="1">
                <a:solidFill>
                  <a:schemeClr val="bg1"/>
                </a:solidFill>
              </a:rPr>
              <a:t>magulo</a:t>
            </a:r>
            <a:r>
              <a:rPr lang="en-US" b="1" dirty="0">
                <a:solidFill>
                  <a:schemeClr val="bg1"/>
                </a:solidFill>
              </a:rPr>
              <a:t> disturbance lang.”</a:t>
            </a:r>
          </a:p>
          <a:p>
            <a:endParaRPr lang="en-US" b="1" dirty="0">
              <a:solidFill>
                <a:schemeClr val="bg1"/>
              </a:solidFill>
            </a:endParaRPr>
          </a:p>
          <a:p>
            <a:r>
              <a:rPr lang="en-US" b="1" dirty="0">
                <a:solidFill>
                  <a:schemeClr val="bg1"/>
                </a:solidFill>
              </a:rPr>
              <a:t>Interviewee #5: Garage for rent</a:t>
            </a:r>
          </a:p>
          <a:p>
            <a:r>
              <a:rPr lang="en-US" b="1" dirty="0">
                <a:solidFill>
                  <a:schemeClr val="accent4">
                    <a:lumMod val="60000"/>
                    <a:lumOff val="40000"/>
                  </a:schemeClr>
                </a:solidFill>
              </a:rPr>
              <a:t>Bien </a:t>
            </a:r>
            <a:r>
              <a:rPr lang="en-US" b="1" dirty="0" err="1">
                <a:solidFill>
                  <a:schemeClr val="accent4">
                    <a:lumMod val="60000"/>
                    <a:lumOff val="40000"/>
                  </a:schemeClr>
                </a:solidFill>
              </a:rPr>
              <a:t>Escala</a:t>
            </a:r>
            <a:r>
              <a:rPr lang="en-US" b="1" dirty="0">
                <a:solidFill>
                  <a:schemeClr val="accent4">
                    <a:lumMod val="60000"/>
                    <a:lumOff val="40000"/>
                  </a:schemeClr>
                </a:solidFill>
              </a:rPr>
              <a:t> </a:t>
            </a:r>
          </a:p>
          <a:p>
            <a:endParaRPr lang="en-US" b="1" dirty="0">
              <a:solidFill>
                <a:schemeClr val="accent4">
                  <a:lumMod val="60000"/>
                  <a:lumOff val="40000"/>
                </a:schemeClr>
              </a:solidFill>
            </a:endParaRPr>
          </a:p>
          <a:p>
            <a:r>
              <a:rPr lang="en-US" b="1" dirty="0">
                <a:solidFill>
                  <a:schemeClr val="bg1"/>
                </a:solidFill>
              </a:rPr>
              <a:t>-	“Since </a:t>
            </a:r>
            <a:r>
              <a:rPr lang="en-US" b="1" dirty="0" err="1">
                <a:solidFill>
                  <a:schemeClr val="bg1"/>
                </a:solidFill>
              </a:rPr>
              <a:t>meron</a:t>
            </a:r>
            <a:r>
              <a:rPr lang="en-US" b="1" dirty="0">
                <a:solidFill>
                  <a:schemeClr val="bg1"/>
                </a:solidFill>
              </a:rPr>
              <a:t> </a:t>
            </a:r>
            <a:r>
              <a:rPr lang="en-US" b="1" dirty="0" err="1">
                <a:solidFill>
                  <a:schemeClr val="bg1"/>
                </a:solidFill>
              </a:rPr>
              <a:t>akong</a:t>
            </a:r>
            <a:r>
              <a:rPr lang="en-US" b="1" dirty="0">
                <a:solidFill>
                  <a:schemeClr val="bg1"/>
                </a:solidFill>
              </a:rPr>
              <a:t> </a:t>
            </a:r>
            <a:r>
              <a:rPr lang="en-US" b="1" dirty="0" err="1">
                <a:solidFill>
                  <a:schemeClr val="bg1"/>
                </a:solidFill>
              </a:rPr>
              <a:t>garahe</a:t>
            </a:r>
            <a:r>
              <a:rPr lang="en-US" b="1" dirty="0">
                <a:solidFill>
                  <a:schemeClr val="bg1"/>
                </a:solidFill>
              </a:rPr>
              <a:t> </a:t>
            </a:r>
            <a:r>
              <a:rPr lang="en-US" b="1" dirty="0" err="1">
                <a:solidFill>
                  <a:schemeClr val="bg1"/>
                </a:solidFill>
              </a:rPr>
              <a:t>na</a:t>
            </a:r>
            <a:r>
              <a:rPr lang="en-US" b="1" dirty="0">
                <a:solidFill>
                  <a:schemeClr val="bg1"/>
                </a:solidFill>
              </a:rPr>
              <a:t> </a:t>
            </a:r>
            <a:r>
              <a:rPr lang="en-US" b="1" dirty="0" err="1">
                <a:solidFill>
                  <a:schemeClr val="bg1"/>
                </a:solidFill>
              </a:rPr>
              <a:t>sobrang</a:t>
            </a:r>
            <a:r>
              <a:rPr lang="en-US" b="1" dirty="0">
                <a:solidFill>
                  <a:schemeClr val="bg1"/>
                </a:solidFill>
              </a:rPr>
              <a:t> </a:t>
            </a:r>
            <a:r>
              <a:rPr lang="en-US" b="1" dirty="0" err="1">
                <a:solidFill>
                  <a:schemeClr val="bg1"/>
                </a:solidFill>
              </a:rPr>
              <a:t>laki</a:t>
            </a:r>
            <a:r>
              <a:rPr lang="en-US" b="1" dirty="0">
                <a:solidFill>
                  <a:schemeClr val="bg1"/>
                </a:solidFill>
              </a:rPr>
              <a:t>, at may </a:t>
            </a:r>
            <a:r>
              <a:rPr lang="en-US" b="1" dirty="0" err="1">
                <a:solidFill>
                  <a:schemeClr val="bg1"/>
                </a:solidFill>
              </a:rPr>
              <a:t>kotse</a:t>
            </a:r>
            <a:r>
              <a:rPr lang="en-US" b="1" dirty="0">
                <a:solidFill>
                  <a:schemeClr val="bg1"/>
                </a:solidFill>
              </a:rPr>
              <a:t> </a:t>
            </a:r>
            <a:r>
              <a:rPr lang="en-US" b="1" dirty="0" err="1">
                <a:solidFill>
                  <a:schemeClr val="bg1"/>
                </a:solidFill>
              </a:rPr>
              <a:t>ako</a:t>
            </a:r>
            <a:r>
              <a:rPr lang="en-US" b="1" dirty="0">
                <a:solidFill>
                  <a:schemeClr val="bg1"/>
                </a:solidFill>
              </a:rPr>
              <a:t> </a:t>
            </a:r>
            <a:r>
              <a:rPr lang="en-US" b="1" dirty="0" err="1">
                <a:solidFill>
                  <a:schemeClr val="bg1"/>
                </a:solidFill>
              </a:rPr>
              <a:t>na</a:t>
            </a:r>
            <a:r>
              <a:rPr lang="en-US" b="1" dirty="0">
                <a:solidFill>
                  <a:schemeClr val="bg1"/>
                </a:solidFill>
              </a:rPr>
              <a:t> </a:t>
            </a:r>
            <a:r>
              <a:rPr lang="en-US" b="1" dirty="0" err="1">
                <a:solidFill>
                  <a:schemeClr val="bg1"/>
                </a:solidFill>
              </a:rPr>
              <a:t>isa</a:t>
            </a:r>
            <a:r>
              <a:rPr lang="en-US" b="1" dirty="0">
                <a:solidFill>
                  <a:schemeClr val="bg1"/>
                </a:solidFill>
              </a:rPr>
              <a:t>, papa </a:t>
            </a:r>
            <a:r>
              <a:rPr lang="en-US" b="1" dirty="0" err="1">
                <a:solidFill>
                  <a:schemeClr val="bg1"/>
                </a:solidFill>
              </a:rPr>
              <a:t>renta</a:t>
            </a:r>
            <a:r>
              <a:rPr lang="en-US" b="1" dirty="0">
                <a:solidFill>
                  <a:schemeClr val="bg1"/>
                </a:solidFill>
              </a:rPr>
              <a:t> ko </a:t>
            </a:r>
            <a:r>
              <a:rPr lang="en-US" b="1" dirty="0" err="1">
                <a:solidFill>
                  <a:schemeClr val="bg1"/>
                </a:solidFill>
              </a:rPr>
              <a:t>yun</a:t>
            </a:r>
            <a:r>
              <a:rPr lang="en-US" b="1" dirty="0">
                <a:solidFill>
                  <a:schemeClr val="bg1"/>
                </a:solidFill>
              </a:rPr>
              <a:t> para </a:t>
            </a:r>
            <a:r>
              <a:rPr lang="en-US" b="1" dirty="0" err="1">
                <a:solidFill>
                  <a:schemeClr val="bg1"/>
                </a:solidFill>
              </a:rPr>
              <a:t>sa</a:t>
            </a:r>
            <a:r>
              <a:rPr lang="en-US" b="1" dirty="0">
                <a:solidFill>
                  <a:schemeClr val="bg1"/>
                </a:solidFill>
              </a:rPr>
              <a:t> profit, may </a:t>
            </a:r>
            <a:r>
              <a:rPr lang="en-US" b="1" dirty="0" err="1">
                <a:solidFill>
                  <a:schemeClr val="bg1"/>
                </a:solidFill>
              </a:rPr>
              <a:t>kita</a:t>
            </a:r>
            <a:r>
              <a:rPr lang="en-US" b="1" dirty="0">
                <a:solidFill>
                  <a:schemeClr val="bg1"/>
                </a:solidFill>
              </a:rPr>
              <a:t> </a:t>
            </a:r>
            <a:r>
              <a:rPr lang="en-US" b="1" dirty="0" err="1">
                <a:solidFill>
                  <a:schemeClr val="bg1"/>
                </a:solidFill>
              </a:rPr>
              <a:t>kahit</a:t>
            </a:r>
            <a:r>
              <a:rPr lang="en-US" b="1" dirty="0">
                <a:solidFill>
                  <a:schemeClr val="bg1"/>
                </a:solidFill>
              </a:rPr>
              <a:t> </a:t>
            </a:r>
            <a:r>
              <a:rPr lang="en-US" b="1" dirty="0" err="1">
                <a:solidFill>
                  <a:schemeClr val="bg1"/>
                </a:solidFill>
              </a:rPr>
              <a:t>onti</a:t>
            </a:r>
            <a:r>
              <a:rPr lang="en-US" b="1" dirty="0">
                <a:solidFill>
                  <a:schemeClr val="bg1"/>
                </a:solidFill>
              </a:rPr>
              <a:t>, </a:t>
            </a:r>
            <a:r>
              <a:rPr lang="en-US" b="1" dirty="0" err="1">
                <a:solidFill>
                  <a:schemeClr val="bg1"/>
                </a:solidFill>
              </a:rPr>
              <a:t>tsaka</a:t>
            </a:r>
            <a:r>
              <a:rPr lang="en-US" b="1" dirty="0">
                <a:solidFill>
                  <a:schemeClr val="bg1"/>
                </a:solidFill>
              </a:rPr>
              <a:t> mag </a:t>
            </a:r>
            <a:r>
              <a:rPr lang="en-US" b="1" dirty="0" err="1">
                <a:solidFill>
                  <a:schemeClr val="bg1"/>
                </a:solidFill>
              </a:rPr>
              <a:t>karoon</a:t>
            </a:r>
            <a:r>
              <a:rPr lang="en-US" b="1" dirty="0">
                <a:solidFill>
                  <a:schemeClr val="bg1"/>
                </a:solidFill>
              </a:rPr>
              <a:t> ng </a:t>
            </a:r>
            <a:r>
              <a:rPr lang="en-US" b="1" dirty="0" err="1">
                <a:solidFill>
                  <a:schemeClr val="bg1"/>
                </a:solidFill>
              </a:rPr>
              <a:t>saysay</a:t>
            </a:r>
            <a:r>
              <a:rPr lang="en-US" b="1" dirty="0">
                <a:solidFill>
                  <a:schemeClr val="bg1"/>
                </a:solidFill>
              </a:rPr>
              <a:t> </a:t>
            </a:r>
            <a:r>
              <a:rPr lang="en-US" b="1" dirty="0" err="1">
                <a:solidFill>
                  <a:schemeClr val="bg1"/>
                </a:solidFill>
              </a:rPr>
              <a:t>yung</a:t>
            </a:r>
            <a:r>
              <a:rPr lang="en-US" b="1" dirty="0">
                <a:solidFill>
                  <a:schemeClr val="bg1"/>
                </a:solidFill>
              </a:rPr>
              <a:t> empty spaces.”</a:t>
            </a:r>
          </a:p>
        </p:txBody>
      </p:sp>
    </p:spTree>
    <p:extLst>
      <p:ext uri="{BB962C8B-B14F-4D97-AF65-F5344CB8AC3E}">
        <p14:creationId xmlns:p14="http://schemas.microsoft.com/office/powerpoint/2010/main" val="3770484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TotalTime>
  <Words>367</Words>
  <Application>Microsoft Office PowerPoint</Application>
  <PresentationFormat>Widescreen</PresentationFormat>
  <Paragraphs>55</Paragraphs>
  <Slides>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Bahnschrift Light</vt:lpstr>
      <vt:lpstr>Bahnschrift SemiBold Condensed</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Edward Angelo Sagmit</dc:creator>
  <cp:lastModifiedBy>Edward Angelo Sagmit</cp:lastModifiedBy>
  <cp:revision>5</cp:revision>
  <dcterms:created xsi:type="dcterms:W3CDTF">2019-09-24T00:23:34Z</dcterms:created>
  <dcterms:modified xsi:type="dcterms:W3CDTF">2019-09-24T00:58:48Z</dcterms:modified>
</cp:coreProperties>
</file>