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45" r:id="rId2"/>
    <p:sldId id="940" r:id="rId3"/>
    <p:sldId id="993" r:id="rId4"/>
    <p:sldId id="524" r:id="rId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89D044-661F-4CDA-8040-457CA37E7F27}">
          <p14:sldIdLst>
            <p14:sldId id="745"/>
            <p14:sldId id="940"/>
            <p14:sldId id="99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a" initials="S" lastIdx="16" clrIdx="0">
    <p:extLst>
      <p:ext uri="{19B8F6BF-5375-455C-9EA6-DF929625EA0E}">
        <p15:presenceInfo xmlns:p15="http://schemas.microsoft.com/office/powerpoint/2012/main" userId="Sola" providerId="None"/>
      </p:ext>
    </p:extLst>
  </p:cmAuthor>
  <p:cmAuthor id="2" name="Jaeeun You" initials="JY" lastIdx="20" clrIdx="1">
    <p:extLst>
      <p:ext uri="{19B8F6BF-5375-455C-9EA6-DF929625EA0E}">
        <p15:presenceInfo xmlns:p15="http://schemas.microsoft.com/office/powerpoint/2012/main" userId="S::KRU05CQO@amway.com::1fdab430-7fb0-41cb-bf75-820b5992785e" providerId="AD"/>
      </p:ext>
    </p:extLst>
  </p:cmAuthor>
  <p:cmAuthor id="3" name="Sola Kim" initials="SK" lastIdx="13" clrIdx="2">
    <p:extLst>
      <p:ext uri="{19B8F6BF-5375-455C-9EA6-DF929625EA0E}">
        <p15:presenceInfo xmlns:p15="http://schemas.microsoft.com/office/powerpoint/2012/main" userId="S-1-5-21-2135606653-1472778455-1273305881-900046" providerId="AD"/>
      </p:ext>
    </p:extLst>
  </p:cmAuthor>
  <p:cmAuthor id="4" name="Hyejin Baek" initials="HB" lastIdx="19" clrIdx="3">
    <p:extLst>
      <p:ext uri="{19B8F6BF-5375-455C-9EA6-DF929625EA0E}">
        <p15:presenceInfo xmlns:p15="http://schemas.microsoft.com/office/powerpoint/2012/main" userId="S::KRU0728K@amway.com::2e8f63e1-0226-42ad-b106-a4f050b10b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3BE"/>
    <a:srgbClr val="548DC4"/>
    <a:srgbClr val="26221F"/>
    <a:srgbClr val="92D050"/>
    <a:srgbClr val="F4F3F8"/>
    <a:srgbClr val="FFC000"/>
    <a:srgbClr val="F2F2F2"/>
    <a:srgbClr val="9A9A9A"/>
    <a:srgbClr val="333333"/>
    <a:srgbClr val="B5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1" autoAdjust="0"/>
    <p:restoredTop sz="95979" autoAdjust="0"/>
  </p:normalViewPr>
  <p:slideViewPr>
    <p:cSldViewPr snapToGrid="0">
      <p:cViewPr varScale="1">
        <p:scale>
          <a:sx n="95" d="100"/>
          <a:sy n="95" d="100"/>
        </p:scale>
        <p:origin x="84" y="216"/>
      </p:cViewPr>
      <p:guideLst>
        <p:guide orient="horz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-20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83C1-9386-4F08-8D8B-5A12BCB3DC1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AC11-6881-410A-8F0A-0CA63D16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AAE-E1A5-473F-96C2-9A15154E810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B4C7-4A91-420A-9AED-D91D94B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3502098"/>
              </p:ext>
            </p:extLst>
          </p:nvPr>
        </p:nvGraphicFramePr>
        <p:xfrm>
          <a:off x="159375" y="4091991"/>
          <a:ext cx="57334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요청일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해시태그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65E3E4-DF3E-432C-BFBA-E2782BA275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93" y="6647386"/>
            <a:ext cx="776817" cy="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t="95486"/>
          <a:stretch/>
        </p:blipFill>
        <p:spPr>
          <a:xfrm>
            <a:off x="11189752" y="6536414"/>
            <a:ext cx="990600" cy="309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18" y="145631"/>
            <a:ext cx="1167809" cy="3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7625" y="6586538"/>
            <a:ext cx="2341563" cy="22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Amway</a:t>
            </a:r>
            <a:r>
              <a:rPr lang="en-US" altLang="ko-KR" b="1" baseline="0" dirty="0">
                <a:latin typeface="맑은 고딕" pitchFamily="50" charset="-127"/>
                <a:ea typeface="맑은 고딕" pitchFamily="50" charset="-127"/>
              </a:rPr>
              <a:t> Korea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0" t="95486"/>
          <a:stretch/>
        </p:blipFill>
        <p:spPr>
          <a:xfrm>
            <a:off x="11189752" y="6536414"/>
            <a:ext cx="990600" cy="30956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51064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204575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03256"/>
            <a:ext cx="4395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9223248" y="6458485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ko-KR"/>
            </a:defPPr>
            <a:lvl1pPr marL="0" algn="r" defTabSz="1088502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A753C-00F3-4346-A1C5-09D9CD142EFB}" type="slidenum">
              <a:rPr lang="ko-KR" altLang="en-US" sz="1000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0775472"/>
              </p:ext>
            </p:extLst>
          </p:nvPr>
        </p:nvGraphicFramePr>
        <p:xfrm>
          <a:off x="26887" y="21052"/>
          <a:ext cx="12111773" cy="594288"/>
        </p:xfrm>
        <a:graphic>
          <a:graphicData uri="http://schemas.openxmlformats.org/drawingml/2006/table">
            <a:tbl>
              <a:tblPr/>
              <a:tblGrid>
                <a:gridCol w="13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335">
                <a:tc rowSpan="3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채널명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35">
                <a:tc vMerge="1"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08" marB="45708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10114548" y="41172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서은실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854292" y="608688"/>
            <a:ext cx="0" cy="6249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" y="146120"/>
            <a:ext cx="94233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98D7-CFBC-497F-BC70-6DE60AD963C2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CA32-6E0C-4DD6-B068-0673409B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4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6518" y="2332824"/>
            <a:ext cx="11999986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온라인 리더십 포럼</a:t>
            </a:r>
            <a:r>
              <a:rPr lang="en-US" altLang="ko-KR" dirty="0"/>
              <a:t>] 12</a:t>
            </a:r>
            <a:r>
              <a:rPr lang="ko-KR" altLang="en-US" dirty="0"/>
              <a:t>월 </a:t>
            </a:r>
            <a:r>
              <a:rPr lang="ko-KR" altLang="en-US" dirty="0" err="1"/>
              <a:t>공지문</a:t>
            </a:r>
            <a:r>
              <a:rPr lang="ko-KR" altLang="en-US" dirty="0"/>
              <a:t> 요청</a:t>
            </a:r>
            <a:endParaRPr lang="ko-KR" altLang="en-US" sz="28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56519" y="3435178"/>
            <a:ext cx="1173891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6518" y="2876520"/>
            <a:ext cx="11999985" cy="4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en-US" altLang="ko-KR" sz="2000" b="1" dirty="0"/>
              <a:t>-</a:t>
            </a:r>
            <a:endParaRPr lang="ko-KR" altLang="en-US" sz="2000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608082" y="4164037"/>
            <a:ext cx="1458967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r>
              <a:rPr lang="ko-KR" altLang="en-US" sz="1000" dirty="0" err="1"/>
              <a:t>공지문</a:t>
            </a:r>
            <a:endParaRPr lang="ko-KR" altLang="en-US" sz="1000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899365" y="4892895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ko-KR" altLang="en-US" sz="1000" b="1" dirty="0"/>
              <a:t>서은실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8083" y="5266012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2022. 12. 06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15331" y="5266011"/>
            <a:ext cx="1291282" cy="24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2022. 12. 12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8083" y="6023439"/>
            <a:ext cx="42803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-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en-US" altLang="ko-KR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83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F9A627-D344-4177-8934-76A199FCB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1" r="3018" b="26886"/>
          <a:stretch/>
        </p:blipFill>
        <p:spPr>
          <a:xfrm>
            <a:off x="396026" y="745610"/>
            <a:ext cx="2200434" cy="591379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890449" y="648211"/>
          <a:ext cx="2267340" cy="131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B51D2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 dirty="0">
                        <a:solidFill>
                          <a:srgbClr val="B51D2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아래쪽 화살표 설명선 11"/>
          <p:cNvSpPr/>
          <p:nvPr/>
        </p:nvSpPr>
        <p:spPr>
          <a:xfrm>
            <a:off x="9859992" y="6245510"/>
            <a:ext cx="2332008" cy="480636"/>
          </a:xfrm>
          <a:prstGeom prst="down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이어서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0314" y="3974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www.amway.co.kr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4412" y="404664"/>
            <a:ext cx="803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2022. 12. 06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632" y="0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382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669" y="213354"/>
            <a:ext cx="5373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\\krdkd0neti002\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암웨이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\00_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\2022\08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\0830_[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리더십 포럼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9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\03_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555" y="415666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온라인 리더십 포럼</a:t>
            </a:r>
            <a:r>
              <a:rPr lang="en-US" altLang="ko-KR" sz="800" dirty="0"/>
              <a:t>] 12</a:t>
            </a:r>
            <a:r>
              <a:rPr lang="ko-KR" altLang="en-US" sz="800" dirty="0"/>
              <a:t>월 </a:t>
            </a:r>
            <a:r>
              <a:rPr lang="ko-KR" altLang="en-US" sz="800" dirty="0" err="1"/>
              <a:t>공지문</a:t>
            </a:r>
            <a:r>
              <a:rPr lang="ko-KR" altLang="en-US" sz="800" dirty="0"/>
              <a:t> 요청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669450" y="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공지문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348B1E-3B6D-4E23-B1F8-96B9C01006D9}"/>
              </a:ext>
            </a:extLst>
          </p:cNvPr>
          <p:cNvSpPr/>
          <p:nvPr/>
        </p:nvSpPr>
        <p:spPr>
          <a:xfrm>
            <a:off x="814260" y="3664283"/>
            <a:ext cx="1587228" cy="12876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263DD-00CF-49A6-9CD2-7A361D791CF0}"/>
              </a:ext>
            </a:extLst>
          </p:cNvPr>
          <p:cNvSpPr txBox="1"/>
          <p:nvPr/>
        </p:nvSpPr>
        <p:spPr>
          <a:xfrm>
            <a:off x="4427678" y="3524445"/>
            <a:ext cx="517165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&amp; 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F249D6-5B3C-42D3-9356-7B454C72F66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01488" y="3709111"/>
            <a:ext cx="2026190" cy="1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80B641-03E8-4FE8-8D50-D57E989843F4}"/>
              </a:ext>
            </a:extLst>
          </p:cNvPr>
          <p:cNvSpPr txBox="1"/>
          <p:nvPr/>
        </p:nvSpPr>
        <p:spPr>
          <a:xfrm>
            <a:off x="4427678" y="3993383"/>
            <a:ext cx="517165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20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시에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오픈됩니다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A60D66-19C3-4CCA-B982-34C941187D7A}"/>
              </a:ext>
            </a:extLst>
          </p:cNvPr>
          <p:cNvSpPr txBox="1"/>
          <p:nvPr/>
        </p:nvSpPr>
        <p:spPr>
          <a:xfrm>
            <a:off x="4406950" y="4726620"/>
            <a:ext cx="517165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</a:p>
          <a:p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자료는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업로드될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예정입니다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E57E0D-8B05-41F7-8CD8-2319FF996654}"/>
              </a:ext>
            </a:extLst>
          </p:cNvPr>
          <p:cNvSpPr/>
          <p:nvPr/>
        </p:nvSpPr>
        <p:spPr>
          <a:xfrm>
            <a:off x="1127288" y="3934009"/>
            <a:ext cx="843020" cy="36440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3D8938-28A9-4B56-8CC0-B24B4B92A2A7}"/>
              </a:ext>
            </a:extLst>
          </p:cNvPr>
          <p:cNvSpPr/>
          <p:nvPr/>
        </p:nvSpPr>
        <p:spPr>
          <a:xfrm>
            <a:off x="471117" y="4362212"/>
            <a:ext cx="2105247" cy="36440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928F6B-16A1-4DD6-8111-D85E3EDB1D9F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970308" y="4116213"/>
            <a:ext cx="2457370" cy="200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F6BD3B-3011-45FD-A8E8-1DC3368CD307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2576364" y="4544416"/>
            <a:ext cx="1830586" cy="505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97B27-AB1B-4F5C-83CA-95B5BD9350D5}"/>
              </a:ext>
            </a:extLst>
          </p:cNvPr>
          <p:cNvSpPr/>
          <p:nvPr/>
        </p:nvSpPr>
        <p:spPr>
          <a:xfrm>
            <a:off x="1346778" y="3007240"/>
            <a:ext cx="285553" cy="23930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  <a:effectLst>
            <a:outerShdw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01BF-2DD5-4CC1-A4EB-C986CFABF9C7}"/>
              </a:ext>
            </a:extLst>
          </p:cNvPr>
          <p:cNvSpPr txBox="1"/>
          <p:nvPr/>
        </p:nvSpPr>
        <p:spPr>
          <a:xfrm>
            <a:off x="4432000" y="2877214"/>
            <a:ext cx="517165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4D87B6B-02C0-498C-A8C1-4B902424842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1632331" y="3061880"/>
            <a:ext cx="2799669" cy="6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064" y="3125758"/>
            <a:ext cx="120732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949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Candara"/>
        <a:ea typeface="나눔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FF0000"/>
          </a:solidFill>
          <a:prstDash val="dash"/>
        </a:ln>
        <a:effectLst>
          <a:outerShdw sx="1000" sy="1000" algn="tl" rotWithShape="0">
            <a:prstClr val="black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74392</TotalTime>
  <Words>137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eunsil_seo@amway.com</dc:creator>
  <cp:lastModifiedBy>EunSil Seo</cp:lastModifiedBy>
  <cp:revision>4676</cp:revision>
  <cp:lastPrinted>2014-11-17T06:25:40Z</cp:lastPrinted>
  <dcterms:created xsi:type="dcterms:W3CDTF">2014-04-18T13:48:56Z</dcterms:created>
  <dcterms:modified xsi:type="dcterms:W3CDTF">2022-12-06T02:08:09Z</dcterms:modified>
</cp:coreProperties>
</file>